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Relationship Id="rId31" Type="http://schemas.openxmlformats.org/officeDocument/2006/relationships/slide" Target="slides/slide26.xml"/>
<Relationship Id="rId32" Type="http://schemas.openxmlformats.org/officeDocument/2006/relationships/slide" Target="slides/slide27.xml"/>
<Relationship Id="rId33" Type="http://schemas.openxmlformats.org/officeDocument/2006/relationships/slide" Target="slides/slide28.xml"/>
<Relationship Id="rId34" Type="http://schemas.openxmlformats.org/officeDocument/2006/relationships/slide" Target="slides/slide29.xml"/>
<Relationship Id="rId35" Type="http://schemas.openxmlformats.org/officeDocument/2006/relationships/slide" Target="slides/slide30.xml"/>
<Relationship Id="rId36" Type="http://schemas.openxmlformats.org/officeDocument/2006/relationships/slide" Target="slides/slide31.xml"/>
<Relationship Id="rId37" Type="http://schemas.openxmlformats.org/officeDocument/2006/relationships/slide" Target="slides/slide32.xml"/>
<Relationship Id="rId38" Type="http://schemas.openxmlformats.org/officeDocument/2006/relationships/slide" Target="slides/slide33.xml"/>
<Relationship Id="rId39" Type="http://schemas.openxmlformats.org/officeDocument/2006/relationships/slide" Target="slides/slide34.xml"/>
<Relationship Id="rId40" Type="http://schemas.openxmlformats.org/officeDocument/2006/relationships/slide" Target="slides/slide35.xml"/>
<Relationship Id="rId41" Type="http://schemas.openxmlformats.org/officeDocument/2006/relationships/slide" Target="slides/slide36.xml"/>
<Relationship Id="rId42" Type="http://schemas.openxmlformats.org/officeDocument/2006/relationships/slide" Target="slides/slide37.xml"/>
<Relationship Id="rId43" Type="http://schemas.openxmlformats.org/officeDocument/2006/relationships/slide" Target="slides/slide38.xml"/>
<Relationship Id="rId44" Type="http://schemas.openxmlformats.org/officeDocument/2006/relationships/slide" Target="slides/slide39.xml"/>
<Relationship Id="rId45" Type="http://schemas.openxmlformats.org/officeDocument/2006/relationships/slide" Target="slides/slide40.xml"/>
<Relationship Id="rId46" Type="http://schemas.openxmlformats.org/officeDocument/2006/relationships/slide" Target="slides/slide41.xml"/>
<Relationship Id="rId47" Type="http://schemas.openxmlformats.org/officeDocument/2006/relationships/slide" Target="slides/slide42.xml"/>
<Relationship Id="rId48" Type="http://schemas.openxmlformats.org/officeDocument/2006/relationships/slide" Target="slides/slide43.xml"/>
<Relationship Id="rId49" Type="http://schemas.openxmlformats.org/officeDocument/2006/relationships/slide" Target="slides/slide44.xml"/>
<Relationship Id="rId50" Type="http://schemas.openxmlformats.org/officeDocument/2006/relationships/slide" Target="slides/slide45.xml"/>
<Relationship Id="rId51" Type="http://schemas.openxmlformats.org/officeDocument/2006/relationships/slide" Target="slides/slide46.xml"/>
<Relationship Id="rId52" Type="http://schemas.openxmlformats.org/officeDocument/2006/relationships/slide" Target="slides/slide47.xml"/>
<Relationship Id="rId53" Type="http://schemas.openxmlformats.org/officeDocument/2006/relationships/slide" Target="slides/slide48.xml"/>
<Relationship Id="rId54" Type="http://schemas.openxmlformats.org/officeDocument/2006/relationships/slide" Target="slides/slide49.xml"/>
<Relationship Id="rId55" Type="http://schemas.openxmlformats.org/officeDocument/2006/relationships/slide" Target="slides/slide50.xml"/>
<Relationship Id="rId56" Type="http://schemas.openxmlformats.org/officeDocument/2006/relationships/slide" Target="slides/slide51.xml"/>
<Relationship Id="rId57" Type="http://schemas.openxmlformats.org/officeDocument/2006/relationships/slide" Target="slides/slide52.xml"/>
<Relationship Id="rId58" Type="http://schemas.openxmlformats.org/officeDocument/2006/relationships/slide" Target="slides/slide53.xml"/>
<Relationship Id="rId59" Type="http://schemas.openxmlformats.org/officeDocument/2006/relationships/slide" Target="slides/slide54.xml"/>
<Relationship Id="rId60" Type="http://schemas.openxmlformats.org/officeDocument/2006/relationships/slide" Target="slides/slide55.xml"/>
<Relationship Id="rId61" Type="http://schemas.openxmlformats.org/officeDocument/2006/relationships/slide" Target="slides/slide56.xml"/>
<Relationship Id="rId62" Type="http://schemas.openxmlformats.org/officeDocument/2006/relationships/slide" Target="slides/slide57.xml"/>
<Relationship Id="rId63" Type="http://schemas.openxmlformats.org/officeDocument/2006/relationships/slide" Target="slides/slide58.xml"/>
<Relationship Id="rId64" Type="http://schemas.openxmlformats.org/officeDocument/2006/relationships/slide" Target="slides/slide59.xml"/>
<Relationship Id="rId65" Type="http://schemas.openxmlformats.org/officeDocument/2006/relationships/slide" Target="slides/slide60.xml"/>
<Relationship Id="rId66" Type="http://schemas.openxmlformats.org/officeDocument/2006/relationships/slide" Target="slides/slide61.xml"/>
<Relationship Id="rId67" Type="http://schemas.openxmlformats.org/officeDocument/2006/relationships/slide" Target="slides/slide62.xml"/>
<Relationship Id="rId68" Type="http://schemas.openxmlformats.org/officeDocument/2006/relationships/slide" Target="slides/slide63.xml"/>
<Relationship Id="rId69" Type="http://schemas.openxmlformats.org/officeDocument/2006/relationships/slide" Target="slides/slide64.xml"/>
<Relationship Id="rId70" Type="http://schemas.openxmlformats.org/officeDocument/2006/relationships/slide" Target="slides/slide65.xml"/>
<Relationship Id="rId71" Type="http://schemas.openxmlformats.org/officeDocument/2006/relationships/slide" Target="slides/slide66.xml"/>
<Relationship Id="rId72" Type="http://schemas.openxmlformats.org/officeDocument/2006/relationships/slide" Target="slides/slide67.xml"/>
<Relationship Id="rId73" Type="http://schemas.openxmlformats.org/officeDocument/2006/relationships/slide" Target="slides/slide68.xml"/>
<Relationship Id="rId74" Type="http://schemas.openxmlformats.org/officeDocument/2006/relationships/slide" Target="slides/slide69.xml"/>
<Relationship Id="rId75" Type="http://schemas.openxmlformats.org/officeDocument/2006/relationships/slide" Target="slides/slide70.xml"/>
<Relationship Id="rId76" Type="http://schemas.openxmlformats.org/officeDocument/2006/relationships/slide" Target="slides/slide71.xml"/>
<Relationship Id="rId77" Type="http://schemas.openxmlformats.org/officeDocument/2006/relationships/slide" Target="slides/slide72.xml"/>
<Relationship Id="rId78" Type="http://schemas.openxmlformats.org/officeDocument/2006/relationships/slide" Target="slides/slide73.xml"/>
<Relationship Id="rId79" Type="http://schemas.openxmlformats.org/officeDocument/2006/relationships/slide" Target="slides/slide74.xml"/>
<Relationship Id="rId80" Type="http://schemas.openxmlformats.org/officeDocument/2006/relationships/slide" Target="slides/slide75.xml"/>
<Relationship Id="rId81" Type="http://schemas.openxmlformats.org/officeDocument/2006/relationships/slide" Target="slides/slide76.xml"/>
<Relationship Id="rId82" Type="http://schemas.openxmlformats.org/officeDocument/2006/relationships/slide" Target="slides/slide77.xml"/>
<Relationship Id="rId83" Type="http://schemas.openxmlformats.org/officeDocument/2006/relationships/slide" Target="slides/slide78.xml"/>
<Relationship Id="rId84" Type="http://schemas.openxmlformats.org/officeDocument/2006/relationships/slide" Target="slides/slide79.xml"/>
<Relationship Id="rId85" Type="http://schemas.openxmlformats.org/officeDocument/2006/relationships/slide" Target="slides/slide80.xml"/>
<Relationship Id="rId86" Type="http://schemas.openxmlformats.org/officeDocument/2006/relationships/slide" Target="slides/slide81.xml"/>
<Relationship Id="rId87" Type="http://schemas.openxmlformats.org/officeDocument/2006/relationships/slide" Target="slides/slide82.xml"/>
<Relationship Id="rId88" Type="http://schemas.openxmlformats.org/officeDocument/2006/relationships/slide" Target="slides/slide83.xml"/>
<Relationship Id="rId89" Type="http://schemas.openxmlformats.org/officeDocument/2006/relationships/slide" Target="slides/slide84.xml"/>
<Relationship Id="rId90" Type="http://schemas.openxmlformats.org/officeDocument/2006/relationships/slide" Target="slides/slide85.xml"/>
<Relationship Id="rId91" Type="http://schemas.openxmlformats.org/officeDocument/2006/relationships/slide" Target="slides/slide86.xml"/>
<Relationship Id="rId92" Type="http://schemas.openxmlformats.org/officeDocument/2006/relationships/slide" Target="slides/slide87.xml"/>
<Relationship Id="rId93" Type="http://schemas.openxmlformats.org/officeDocument/2006/relationships/slide" Target="slides/slide88.xml"/>
<Relationship Id="rId94" Type="http://schemas.openxmlformats.org/officeDocument/2006/relationships/slide" Target="slides/slide89.xml"/>
<Relationship Id="rId95" Type="http://schemas.openxmlformats.org/officeDocument/2006/relationships/slide" Target="slides/slide90.xml"/>
<Relationship Id="rId96" Type="http://schemas.openxmlformats.org/officeDocument/2006/relationships/slide" Target="slides/slide91.xml"/>
<Relationship Id="rId97" Type="http://schemas.openxmlformats.org/officeDocument/2006/relationships/slide" Target="slides/slide92.xml"/>
<Relationship Id="rId98" Type="http://schemas.openxmlformats.org/officeDocument/2006/relationships/slide" Target="slides/slide93.xml"/>
<Relationship Id="rId99" Type="http://schemas.openxmlformats.org/officeDocument/2006/relationships/slide" Target="slides/slide94.xml"/>
<Relationship Id="rId100" Type="http://schemas.openxmlformats.org/officeDocument/2006/relationships/slide" Target="slides/slide95.xml"/>
<Relationship Id="rId101" Type="http://schemas.openxmlformats.org/officeDocument/2006/relationships/slide" Target="slides/slide96.xml"/>
<Relationship Id="rId102" Type="http://schemas.openxmlformats.org/officeDocument/2006/relationships/slide" Target="slides/slide97.xml"/>
<Relationship Id="rId103" Type="http://schemas.openxmlformats.org/officeDocument/2006/relationships/slide" Target="slides/slide98.xml"/>
<Relationship Id="rId104" Type="http://schemas.openxmlformats.org/officeDocument/2006/relationships/slide" Target="slides/slide99.xml"/>
<Relationship Id="rId105" Type="http://schemas.openxmlformats.org/officeDocument/2006/relationships/slide" Target="slides/slide100.xml"/>
<Relationship Id="rId106" Type="http://schemas.openxmlformats.org/officeDocument/2006/relationships/slide" Target="slides/slide101.xml"/>
<Relationship Id="rId107" Type="http://schemas.openxmlformats.org/officeDocument/2006/relationships/slide" Target="slides/slide102.xml"/>
<Relationship Id="rId108" Type="http://schemas.openxmlformats.org/officeDocument/2006/relationships/slide" Target="slides/slide103.xml"/>
<Relationship Id="rId109" Type="http://schemas.openxmlformats.org/officeDocument/2006/relationships/slide" Target="slides/slide104.xml"/>
<Relationship Id="rId110" Type="http://schemas.openxmlformats.org/officeDocument/2006/relationships/slide" Target="slides/slide105.xml"/>
<Relationship Id="rId111" Type="http://schemas.openxmlformats.org/officeDocument/2006/relationships/slide" Target="slides/slide106.xml"/>
<Relationship Id="rId112" Type="http://schemas.openxmlformats.org/officeDocument/2006/relationships/slide" Target="slides/slide107.xml"/>
<Relationship Id="rId113" Type="http://schemas.openxmlformats.org/officeDocument/2006/relationships/slide" Target="slides/slide108.xml"/>
<Relationship Id="rId114" Type="http://schemas.openxmlformats.org/officeDocument/2006/relationships/slide" Target="slides/slide10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0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3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4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5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6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7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8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9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5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9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2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2853864"/>
              <a:ext cx="463630" cy="8451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952275"/>
              <a:ext cx="463630" cy="19015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06425" y="2959508"/>
              <a:ext cx="463630" cy="7395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952275"/>
              <a:ext cx="463630" cy="20072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1570" y="2959508"/>
              <a:ext cx="463630" cy="7395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1570" y="952275"/>
              <a:ext cx="463630" cy="20072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6716" y="3276440"/>
              <a:ext cx="463630" cy="4225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36716" y="952275"/>
              <a:ext cx="463630" cy="23241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51861" y="3170796"/>
              <a:ext cx="463630" cy="5282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51861" y="952275"/>
              <a:ext cx="463630" cy="22185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67006" y="3276440"/>
              <a:ext cx="463630" cy="4225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67006" y="952275"/>
              <a:ext cx="463630" cy="23241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82152" y="3487727"/>
              <a:ext cx="463630" cy="2112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82152" y="952275"/>
              <a:ext cx="463630" cy="25354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97297" y="952275"/>
              <a:ext cx="463630" cy="27467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112442" y="3487727"/>
              <a:ext cx="463630" cy="2112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112442" y="952275"/>
              <a:ext cx="463630" cy="25354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627588" y="3593371"/>
              <a:ext cx="463630" cy="1056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27588" y="952275"/>
              <a:ext cx="463630" cy="26410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42733" y="3593371"/>
              <a:ext cx="463630" cy="1056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42733" y="952275"/>
              <a:ext cx="463630" cy="26410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067288" y="32214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67275" y="18481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82426" y="32743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82427" y="19009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97577" y="32743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97567" y="19009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12723" y="34327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12717" y="20594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27857" y="33799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7864" y="20065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43017" y="34327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3004" y="20594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35870" y="35241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8151" y="21650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28694" y="227071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66171" y="352412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88446" y="21650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81310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03590" y="22178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196453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18744" y="22178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080885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596030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111176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626321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41466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5661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71757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8690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02047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17193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232338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1800473" y="4005544"/>
              <a:ext cx="3996696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939651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948651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93965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94865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2228696" y="4134629"/>
              <a:ext cx="331378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estadual exclusiva da área de Assistência Social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228696" y="4402010"/>
              <a:ext cx="349888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estadual em conjunto com outras políticas setoriais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2316111"/>
              <a:ext cx="509084" cy="16719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13375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2020305"/>
              <a:ext cx="509084" cy="19677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978552"/>
              <a:ext cx="509084" cy="10417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2136055"/>
              <a:ext cx="509084" cy="18520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978552"/>
              <a:ext cx="509084" cy="1157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95805" y="2367556"/>
              <a:ext cx="509084" cy="1620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95805" y="978552"/>
              <a:ext cx="509084" cy="1389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1673054"/>
              <a:ext cx="509084" cy="23150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61455" y="978552"/>
              <a:ext cx="509084" cy="6945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27104" y="1441553"/>
              <a:ext cx="509084" cy="25465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7104" y="978552"/>
              <a:ext cx="509084" cy="463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2754" y="1904554"/>
              <a:ext cx="509084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2754" y="978552"/>
              <a:ext cx="509084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8404" y="2367556"/>
              <a:ext cx="509084" cy="1620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58404" y="978552"/>
              <a:ext cx="509084" cy="1389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24053" y="2367556"/>
              <a:ext cx="509084" cy="1620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24053" y="978552"/>
              <a:ext cx="509084" cy="1389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9703" y="2251805"/>
              <a:ext cx="509084" cy="17362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089703" y="978552"/>
              <a:ext cx="509084" cy="12732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097593" y="30971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97582" y="15923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63238" y="29492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63237" y="14444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28883" y="30071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8881" y="1502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4535" y="31228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94528" y="1618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60192" y="27756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60187" y="12708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5834" y="26598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25829" y="11551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1477" y="28913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91482" y="13866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57134" y="31228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57134" y="16181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22786" y="31228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2790" y="1618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8425" y="30649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188439" y="15602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8754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1010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307392" y="1904554"/>
              <a:ext cx="2360302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07392" y="978552"/>
              <a:ext cx="2360302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29950" y="1904554"/>
              <a:ext cx="2360302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29950" y="978552"/>
              <a:ext cx="2360302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2331731" y="28913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31727" y="13866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954288" y="28913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54277" y="13866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24" name="pl2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234533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6789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340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9259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21795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5099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8018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2800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257197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18639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11558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902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174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45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716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4259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530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802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073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431393" y="1650296"/>
              <a:ext cx="141105" cy="233776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08078" y="1692879"/>
              <a:ext cx="141105" cy="2295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149183" y="1281080"/>
              <a:ext cx="141105" cy="27069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290288" y="1976866"/>
              <a:ext cx="141105" cy="20111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58527" y="1567207"/>
              <a:ext cx="141105" cy="242085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35211" y="1564050"/>
              <a:ext cx="141105" cy="24240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776317" y="1287953"/>
              <a:ext cx="141105" cy="270010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17422" y="1849524"/>
              <a:ext cx="141105" cy="21385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685660" y="1576538"/>
              <a:ext cx="141105" cy="24115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262345" y="1550817"/>
              <a:ext cx="141105" cy="2437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03450" y="1303776"/>
              <a:ext cx="141105" cy="268428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44555" y="1875021"/>
              <a:ext cx="141105" cy="211303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312793" y="1508253"/>
              <a:ext cx="141105" cy="24798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889478" y="1526054"/>
              <a:ext cx="141105" cy="24620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30583" y="1208836"/>
              <a:ext cx="141105" cy="27792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71688" y="1789734"/>
              <a:ext cx="141105" cy="21983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39927" y="1473907"/>
              <a:ext cx="141105" cy="251415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16612" y="1477478"/>
              <a:ext cx="141105" cy="25105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57717" y="1166312"/>
              <a:ext cx="141105" cy="282174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798822" y="1777803"/>
              <a:ext cx="141105" cy="22102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67060" y="1433972"/>
              <a:ext cx="141105" cy="25540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43745" y="1402612"/>
              <a:ext cx="141105" cy="25854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84850" y="1145474"/>
              <a:ext cx="141105" cy="284258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425955" y="1753625"/>
              <a:ext cx="141105" cy="22344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94194" y="1553213"/>
              <a:ext cx="141105" cy="243484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0879" y="1451397"/>
              <a:ext cx="141105" cy="25366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911984" y="1150081"/>
              <a:ext cx="141105" cy="28379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053089" y="2057988"/>
              <a:ext cx="141105" cy="19300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821327" y="1605625"/>
              <a:ext cx="141105" cy="238243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398012" y="1520867"/>
              <a:ext cx="141105" cy="24671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39117" y="1191673"/>
              <a:ext cx="141105" cy="279638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680222" y="2104269"/>
              <a:ext cx="141105" cy="18837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448460" y="1531687"/>
              <a:ext cx="141105" cy="245637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025145" y="1490181"/>
              <a:ext cx="141105" cy="24978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166250" y="1134216"/>
              <a:ext cx="141105" cy="285384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307355" y="1970511"/>
              <a:ext cx="141105" cy="20175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5400000">
              <a:off x="1340218" y="140625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3,30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913470" y="147349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3,24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054572" y="106170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3,82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147489" y="181003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2,84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1969664" y="130547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3,42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1535463" y="136513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3,42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729162" y="102624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3,81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775921" y="167778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3,02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2590457" y="131464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3,41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165703" y="139975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3,44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2359373" y="104198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3,79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396692" y="170831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2,98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3218051" y="124657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3,50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2785909" y="135069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3,48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2973802" y="94696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3,93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3024247" y="162026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3,10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852469" y="122659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3,55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412290" y="130799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3,55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3601287" y="90434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3,99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3658769" y="160606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3,12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472130" y="117214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3,61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4047588" y="120869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3,65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241428" y="88350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4,01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295859" y="157589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3,16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079649" y="133676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3,44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4667780" y="129296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3,58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858414" y="88882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4958487" y="183860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2,73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5716559" y="1397009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3,36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5277041" y="132983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3,48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5470860" y="94398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3,95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5585609" y="188489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2,66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6353850" y="131230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3,47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910279" y="129476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3,53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6091704" y="89110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4,03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6212756" y="175112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2,85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1480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77521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4023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0294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2837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9108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5380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1651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1209725" y="4294589"/>
              <a:ext cx="517819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34890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35790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57613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585133" y="437317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0094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018420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57165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580657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1637949" y="4423674"/>
              <a:ext cx="86859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Estrutura Física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865178" y="4431587"/>
              <a:ext cx="1074653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Recursos Humanos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298466" y="4403701"/>
              <a:ext cx="1203602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Serviços &amp; Benefícios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860702" y="4430113"/>
              <a:ext cx="45762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ID CRAS</a:t>
              </a:r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459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9617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27753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5933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9091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33038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26196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193542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1251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3438639"/>
              <a:ext cx="324541" cy="5494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509001" y="2907691"/>
              <a:ext cx="324541" cy="108036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833542" y="3030849"/>
              <a:ext cx="324541" cy="95721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58084" y="2722270"/>
              <a:ext cx="324541" cy="126579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82626" y="1986059"/>
              <a:ext cx="324541" cy="200200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7468" y="3821797"/>
              <a:ext cx="324541" cy="1662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312009" y="3281954"/>
              <a:ext cx="324541" cy="70610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636551" y="3224481"/>
              <a:ext cx="324541" cy="76357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61093" y="2623059"/>
              <a:ext cx="324541" cy="136500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85634" y="1134216"/>
              <a:ext cx="324541" cy="285384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0476" y="2730480"/>
              <a:ext cx="324541" cy="12575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115018" y="3039060"/>
              <a:ext cx="324541" cy="94900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439560" y="1936796"/>
              <a:ext cx="324541" cy="205126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64101" y="3377060"/>
              <a:ext cx="324541" cy="61100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088643" y="3002112"/>
              <a:ext cx="324541" cy="98594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5400000">
              <a:off x="1166445" y="320368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803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468662" y="264997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1.579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1793211" y="277312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1.399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117750" y="246454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1.850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442306" y="172832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2.926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969457" y="358683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243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271660" y="302424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1.032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596220" y="296675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1.116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920746" y="236534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1.995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247224" y="878407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4.171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750142" y="247275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1.838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074684" y="278133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1.387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399238" y="167906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2.998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746088" y="314210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893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6050228" y="2746306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1.441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561515" y="4041195"/>
              <a:ext cx="86859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Estrutura Física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61495" y="4049108"/>
              <a:ext cx="1074653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Recursos Humanos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00029" y="4021222"/>
              <a:ext cx="1203602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Serviços &amp; Benefícios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2654885" y="4294589"/>
              <a:ext cx="2287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9406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0306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2238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232802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65354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662541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832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92280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130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52202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083108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12847" y="443169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942586" y="443011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72325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802065" y="443158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683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28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894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05003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486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091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697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902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174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45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716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259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30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802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73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31393" y="1436220"/>
              <a:ext cx="141105" cy="255183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1431531"/>
              <a:ext cx="141105" cy="25565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49183" y="1351905"/>
              <a:ext cx="141105" cy="26361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290288" y="1525313"/>
              <a:ext cx="141105" cy="24627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58527" y="1386918"/>
              <a:ext cx="141105" cy="260114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35211" y="1444586"/>
              <a:ext cx="141105" cy="25434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76317" y="1296349"/>
              <a:ext cx="141105" cy="269171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17422" y="1419765"/>
              <a:ext cx="141105" cy="25682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85660" y="1368335"/>
              <a:ext cx="141105" cy="26197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62345" y="1352784"/>
              <a:ext cx="141105" cy="26352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03450" y="1333123"/>
              <a:ext cx="141105" cy="265493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44555" y="1419099"/>
              <a:ext cx="141105" cy="25689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312793" y="1472792"/>
              <a:ext cx="141105" cy="25152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89478" y="1391900"/>
              <a:ext cx="141105" cy="25961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30583" y="1466169"/>
              <a:ext cx="141105" cy="252189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71688" y="1560308"/>
              <a:ext cx="141105" cy="24277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9927" y="1295604"/>
              <a:ext cx="141105" cy="2692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16612" y="1411773"/>
              <a:ext cx="141105" cy="25762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657717" y="1242247"/>
              <a:ext cx="141105" cy="274581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98822" y="1232794"/>
              <a:ext cx="141105" cy="27552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7060" y="1325737"/>
              <a:ext cx="141105" cy="266232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43745" y="1351682"/>
              <a:ext cx="141105" cy="26363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4850" y="1307598"/>
              <a:ext cx="141105" cy="268046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25955" y="1318080"/>
              <a:ext cx="141105" cy="26699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94194" y="1331680"/>
              <a:ext cx="141105" cy="265638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0879" y="1362876"/>
              <a:ext cx="141105" cy="26251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11984" y="1210195"/>
              <a:ext cx="141105" cy="277786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053089" y="1422116"/>
              <a:ext cx="141105" cy="256594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821327" y="1317226"/>
              <a:ext cx="141105" cy="267083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98012" y="1381946"/>
              <a:ext cx="141105" cy="26061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539117" y="1219912"/>
              <a:ext cx="141105" cy="276814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80222" y="1349962"/>
              <a:ext cx="141105" cy="26380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448460" y="1263078"/>
              <a:ext cx="141105" cy="272498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025145" y="1370046"/>
              <a:ext cx="141105" cy="26180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66250" y="1134216"/>
              <a:ext cx="141105" cy="285384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307355" y="1285267"/>
              <a:ext cx="141105" cy="270279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5400000">
              <a:off x="1327991" y="117427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3,04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845676" y="125369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044957" y="109022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3,14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134063" y="151620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2,93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932489" y="112532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3,10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522138" y="143866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3,03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1688693" y="103471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3,21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1738274" y="143848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3,06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2552060" y="110652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3,12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126895" y="128701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3,14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2320776" y="107125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3,16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356504" y="148053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3,06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280413" y="121090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3,00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750329" y="113024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3,09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944180" y="124136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3,00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3137861" y="161652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2,89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3927155" y="108058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3,21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3518215" y="138424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3,07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535407" y="98041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3,27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729284" y="97101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3,28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4501256" y="106411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3,17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4108495" y="148655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3,14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165423" y="104595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3,19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4307492" y="144990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3,18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5084394" y="107001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3,16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695564" y="137823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3,13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4829682" y="94853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3,31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4890397" y="137041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3,06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5787225" y="105555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3,18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5278340" y="136178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3,10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5442519" y="95797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3,30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5593399" y="136215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3,14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6419434" y="1001479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3,25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5983652" y="127618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3,12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6048142" y="87239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3,40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6225410" y="127668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3,22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480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7521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4023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0294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2837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08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5380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651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1174418" y="4294589"/>
              <a:ext cx="524880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31359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322597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54082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2549826" y="437317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97411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983113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53635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545350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602642" y="4423674"/>
              <a:ext cx="86859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Estrutura Física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829871" y="4431587"/>
              <a:ext cx="1074653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Recursos Humanos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263159" y="4403701"/>
              <a:ext cx="1203602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Serviços &amp; Benefícios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825395" y="4430113"/>
              <a:ext cx="5282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ID CREAS</a:t>
              </a: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8903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9097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929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948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900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919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938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7958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2797362"/>
              <a:ext cx="324541" cy="11906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09001" y="2174880"/>
              <a:ext cx="324541" cy="181318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833542" y="1721584"/>
              <a:ext cx="324541" cy="22664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58084" y="1836504"/>
              <a:ext cx="324541" cy="215155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82626" y="2433449"/>
              <a:ext cx="324541" cy="155461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3387923"/>
              <a:ext cx="324541" cy="6001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312009" y="2101459"/>
              <a:ext cx="324541" cy="188660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36551" y="1938655"/>
              <a:ext cx="324541" cy="204940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61093" y="1782237"/>
              <a:ext cx="324541" cy="220582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85634" y="1753507"/>
              <a:ext cx="324541" cy="223455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3317694"/>
              <a:ext cx="324541" cy="6703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15018" y="1945040"/>
              <a:ext cx="324541" cy="204302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39560" y="1134216"/>
              <a:ext cx="324541" cy="285384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64101" y="2526024"/>
              <a:ext cx="324541" cy="146203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088643" y="2040806"/>
              <a:ext cx="324541" cy="194725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1211010" y="260786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373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535554" y="198537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568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860097" y="153208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710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184638" y="164700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674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509171" y="224395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014020" y="3198422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188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338565" y="1911956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591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663104" y="174915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642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987652" y="159273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691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312182" y="1564008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700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817019" y="3128199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210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5141562" y="175554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466115" y="944713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790638" y="2336531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458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6115195" y="185130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610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561515" y="4041195"/>
              <a:ext cx="86859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Estrutura Física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261495" y="4049108"/>
              <a:ext cx="1074653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Recursos Humanos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00029" y="4021222"/>
              <a:ext cx="1203602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Serviços &amp; Benefícios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2654885" y="4294589"/>
              <a:ext cx="2287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9406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0306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238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232802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65354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662541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0832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92280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5130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2202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083108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12847" y="443169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42586" y="443011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372325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02065" y="443158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29286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805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6682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8559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8867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0744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2620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9028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1742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4555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7168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25955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05308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8022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307355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431393" y="1518297"/>
              <a:ext cx="141105" cy="218071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1334758"/>
              <a:ext cx="141105" cy="2364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149183" y="1346414"/>
              <a:ext cx="141105" cy="235260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290288" y="1873369"/>
              <a:ext cx="141105" cy="18256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58527" y="1496656"/>
              <a:ext cx="141105" cy="220235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635211" y="1325139"/>
              <a:ext cx="141105" cy="23738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76317" y="1348421"/>
              <a:ext cx="141105" cy="235059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17422" y="1816332"/>
              <a:ext cx="141105" cy="18826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85660" y="1514877"/>
              <a:ext cx="141105" cy="218413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262345" y="1348646"/>
              <a:ext cx="141105" cy="23503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03450" y="1345766"/>
              <a:ext cx="141105" cy="235324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544555" y="1850218"/>
              <a:ext cx="141105" cy="18487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312793" y="1514258"/>
              <a:ext cx="141105" cy="21847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89478" y="1355286"/>
              <a:ext cx="141105" cy="2343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30583" y="1433020"/>
              <a:ext cx="141105" cy="226599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71688" y="1754311"/>
              <a:ext cx="141105" cy="19447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9927" y="1387753"/>
              <a:ext cx="141105" cy="231126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16612" y="1426935"/>
              <a:ext cx="141105" cy="22720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657717" y="1150847"/>
              <a:ext cx="141105" cy="25481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98822" y="1585452"/>
              <a:ext cx="141105" cy="211356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7060" y="1334764"/>
              <a:ext cx="141105" cy="23642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43745" y="1426380"/>
              <a:ext cx="141105" cy="22726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84850" y="1362855"/>
              <a:ext cx="141105" cy="233616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25955" y="1214983"/>
              <a:ext cx="141105" cy="24840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94194" y="1337303"/>
              <a:ext cx="141105" cy="236171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0879" y="1440218"/>
              <a:ext cx="141105" cy="22587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911984" y="1378316"/>
              <a:ext cx="141105" cy="232069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053089" y="1193384"/>
              <a:ext cx="141105" cy="25056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821327" y="1434837"/>
              <a:ext cx="141105" cy="226417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98012" y="1511425"/>
              <a:ext cx="141105" cy="21875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539117" y="1698880"/>
              <a:ext cx="141105" cy="200013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80222" y="1094348"/>
              <a:ext cx="141105" cy="26046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448460" y="1321678"/>
              <a:ext cx="141105" cy="237733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025145" y="1549334"/>
              <a:ext cx="141105" cy="21496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66250" y="1317397"/>
              <a:ext cx="141105" cy="238161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307355" y="1098304"/>
              <a:ext cx="141105" cy="26007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5400000">
              <a:off x="1347901" y="127766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2,68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885452" y="111012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2,91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080067" y="113201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2,90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173540" y="168139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2,25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983174" y="124613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1542449" y="107756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2,92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1737013" y="115802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2,89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1789504" y="163367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2,32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2600752" y="126679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2,69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2177479" y="111405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2,89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2371555" y="112685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2,90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416814" y="167046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2,28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220454" y="128464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2,69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795016" y="109512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2,89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988995" y="120471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2,79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3026789" y="162036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2,39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3804893" y="112590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2,85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3414402" y="122313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2,80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608162" y="88893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3,14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609585" y="1443672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4525368" y="118294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2,91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3998675" y="1470511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2,80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4193757" y="135700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2,88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4331632" y="95325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3,06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5150620" y="1078385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2,91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719044" y="1444877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2,78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4913288" y="133505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2,86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4956592" y="93142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3,08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5732281" y="122470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2,79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5344875" y="1268356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2,69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5538557" y="162000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2,46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5532539" y="832433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3,21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6421654" y="123764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2,93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5926033" y="1551194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2,65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6033327" y="1133780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2,93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6227257" y="836358"/>
              <a:ext cx="312172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3,20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1148078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75211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402345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029478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5661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283745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910878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53801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65145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1865167" y="4005544"/>
              <a:ext cx="3867308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004346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013346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770021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779021" y="4084133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00434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013346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77002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779021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2293391" y="4139104"/>
              <a:ext cx="136922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Estrutura Administrativa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059066" y="4134629"/>
              <a:ext cx="160382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Dinâmica de Funcionamento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293391" y="4404574"/>
              <a:ext cx="1407040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Composição do Conselho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059066" y="4428149"/>
              <a:ext cx="6690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ID Conselho</a:t>
              </a:r>
            </a:p>
          </p:txBody>
        </p: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015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285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0556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826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150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420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691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96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1780428"/>
              <a:ext cx="324541" cy="22076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509001" y="2485386"/>
              <a:ext cx="324541" cy="150267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833542" y="1134216"/>
              <a:ext cx="324541" cy="285384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58084" y="3473255"/>
              <a:ext cx="324541" cy="51480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82626" y="2755929"/>
              <a:ext cx="324541" cy="123213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2789940"/>
              <a:ext cx="324541" cy="11981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312009" y="1523798"/>
              <a:ext cx="324541" cy="246426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36551" y="2170010"/>
              <a:ext cx="324541" cy="181805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61093" y="2621431"/>
              <a:ext cx="324541" cy="136662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85634" y="2524035"/>
              <a:ext cx="324541" cy="14640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2323060"/>
              <a:ext cx="324541" cy="16650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115018" y="3249091"/>
              <a:ext cx="324541" cy="73896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39560" y="1349105"/>
              <a:ext cx="324541" cy="263895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64101" y="3196528"/>
              <a:ext cx="324541" cy="79153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088643" y="1511431"/>
              <a:ext cx="324541" cy="247662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1144114" y="152271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1.428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1490986" y="225042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972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1793218" y="87648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1.846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140074" y="323829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333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464611" y="252097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797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970370" y="2555910"/>
              <a:ext cx="356739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775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271676" y="126607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1.594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596220" y="191228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1.176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943085" y="238646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884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267616" y="228907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947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750140" y="206534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1.077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5096989" y="301414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478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399222" y="109138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1.707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746085" y="296157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512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6048303" y="125371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1.602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311201" y="4045670"/>
              <a:ext cx="136922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Estrutura Administrativa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996911" y="4041195"/>
              <a:ext cx="160382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Dinâmica de Funcionamento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898310" y="4022096"/>
              <a:ext cx="1407040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Composição do Conselho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2654885" y="4294589"/>
              <a:ext cx="2287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9406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0306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238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232802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65354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662541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0832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92280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5130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2202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083108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512847" y="443169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42586" y="443011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372325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02065" y="443158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3484980"/>
              <a:ext cx="837526" cy="5030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2809159"/>
              <a:ext cx="837526" cy="67582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1924702"/>
              <a:ext cx="837526" cy="884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445177"/>
              <a:ext cx="837526" cy="47952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978552"/>
              <a:ext cx="837526" cy="4666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3531565"/>
              <a:ext cx="837526" cy="4564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2791650"/>
              <a:ext cx="837526" cy="73991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1924029"/>
              <a:ext cx="837526" cy="86762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1452411"/>
              <a:ext cx="837526" cy="47161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978552"/>
              <a:ext cx="837526" cy="47385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3596639"/>
              <a:ext cx="837526" cy="3914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2858722"/>
              <a:ext cx="837526" cy="73791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1989396"/>
              <a:ext cx="837526" cy="86932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1167804"/>
              <a:ext cx="837526" cy="82159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978552"/>
              <a:ext cx="837526" cy="18925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3181336"/>
              <a:ext cx="837526" cy="8067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2870545"/>
              <a:ext cx="837526" cy="31079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1938170"/>
              <a:ext cx="837526" cy="93237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1597911"/>
              <a:ext cx="837526" cy="34025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978552"/>
              <a:ext cx="837526" cy="61935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75936" y="3179910"/>
              <a:ext cx="837526" cy="8081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2800654"/>
              <a:ext cx="837526" cy="3792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1815146"/>
              <a:ext cx="837526" cy="98550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1526800"/>
              <a:ext cx="837526" cy="28834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978552"/>
              <a:ext cx="837526" cy="54824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706521" y="3188660"/>
              <a:ext cx="837526" cy="7994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06521" y="2644530"/>
              <a:ext cx="837526" cy="54412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06521" y="1611131"/>
              <a:ext cx="837526" cy="103339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1424716"/>
              <a:ext cx="837526" cy="18641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978552"/>
              <a:ext cx="837526" cy="44616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316549" y="3681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16545" y="30921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316548" y="2311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16546" y="16300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16553" y="11569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47133" y="37048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47134" y="31066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47135" y="23028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47132" y="16332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47141" y="11605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77722" y="37374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177715" y="31727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77710" y="23691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77721" y="15236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55430" y="100393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08308" y="35297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08303" y="29710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08288" y="23494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301" y="17131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08295" y="12332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38885" y="35290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038886" y="29353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38869" y="22529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16602" y="16017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038887" y="11977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69475" y="35334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69466" y="28616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69465" y="20728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47189" y="144867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69478" y="11466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3301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6073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913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2190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248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9830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654885" y="4294589"/>
              <a:ext cx="2287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79406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80306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2238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32802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65354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662541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0832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092280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5130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52202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083108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12847" y="443169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42586" y="443011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72325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802065" y="443158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3475445"/>
              <a:ext cx="837526" cy="5126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2769899"/>
              <a:ext cx="837526" cy="70554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1938162"/>
              <a:ext cx="837526" cy="83173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437325"/>
              <a:ext cx="837526" cy="50083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978552"/>
              <a:ext cx="837526" cy="458773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3401618"/>
              <a:ext cx="837526" cy="586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2782128"/>
              <a:ext cx="837526" cy="61948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1974440"/>
              <a:ext cx="837526" cy="80768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1455211"/>
              <a:ext cx="837526" cy="51922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978552"/>
              <a:ext cx="837526" cy="476659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3370322"/>
              <a:ext cx="837526" cy="6177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2765500"/>
              <a:ext cx="837526" cy="60482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2015791"/>
              <a:ext cx="837526" cy="74970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1471619"/>
              <a:ext cx="837526" cy="54417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978552"/>
              <a:ext cx="837526" cy="493067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3124071"/>
              <a:ext cx="837526" cy="8639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2682068"/>
              <a:ext cx="837526" cy="44200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1978200"/>
              <a:ext cx="837526" cy="70386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1515627"/>
              <a:ext cx="837526" cy="46257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978552"/>
              <a:ext cx="837526" cy="53707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75936" y="3641710"/>
              <a:ext cx="837526" cy="34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2911085"/>
              <a:ext cx="837526" cy="7306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2185479"/>
              <a:ext cx="837526" cy="72560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1607113"/>
              <a:ext cx="837526" cy="57836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978552"/>
              <a:ext cx="837526" cy="62856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706521" y="3554212"/>
              <a:ext cx="837526" cy="4338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06521" y="2661884"/>
              <a:ext cx="837526" cy="89232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06521" y="2003554"/>
              <a:ext cx="837526" cy="65832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1508687"/>
              <a:ext cx="837526" cy="494867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978552"/>
              <a:ext cx="837526" cy="5301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316551" y="36768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16546" y="30677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316549" y="22990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16553" y="16328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16541" y="11530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47130" y="36399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47136" y="30369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47124" y="23233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47145" y="16598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47137" y="11619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77717" y="36242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177711" y="30129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77713" y="23357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77717" y="16887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77719" y="1170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08302" y="35011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08305" y="28481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08293" y="22752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295" y="16919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08310" y="1192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38878" y="37599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038879" y="32214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38903" y="24933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38874" y="18413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038878" y="12378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69481" y="37161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69478" y="30531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69477" y="22777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69468" y="17011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69485" y="11886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3301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6073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913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2190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248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9830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654885" y="4294589"/>
              <a:ext cx="2287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79406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80306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2238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32802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65354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662541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0832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092280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5130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52202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083108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12847" y="443169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42586" y="443011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72325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802065" y="443158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2727836"/>
              <a:ext cx="837526" cy="12602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1928628"/>
              <a:ext cx="837526" cy="79920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1631939"/>
              <a:ext cx="837526" cy="29668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380119"/>
              <a:ext cx="837526" cy="25182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978552"/>
              <a:ext cx="837526" cy="40156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2779328"/>
              <a:ext cx="837526" cy="12087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1990683"/>
              <a:ext cx="837526" cy="78864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1685980"/>
              <a:ext cx="837526" cy="30470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1423845"/>
              <a:ext cx="837526" cy="26213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978552"/>
              <a:ext cx="837526" cy="44529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2702042"/>
              <a:ext cx="837526" cy="12860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1929307"/>
              <a:ext cx="837526" cy="77273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1650202"/>
              <a:ext cx="837526" cy="27910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1472742"/>
              <a:ext cx="837526" cy="17745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978552"/>
              <a:ext cx="837526" cy="49419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3023439"/>
              <a:ext cx="837526" cy="9646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2188916"/>
              <a:ext cx="837526" cy="83452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1682976"/>
              <a:ext cx="837526" cy="50593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1214287"/>
              <a:ext cx="837526" cy="46868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978552"/>
              <a:ext cx="837526" cy="23573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75936" y="3115214"/>
              <a:ext cx="837526" cy="8728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2278619"/>
              <a:ext cx="837526" cy="836594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1751565"/>
              <a:ext cx="837526" cy="52705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1589823"/>
              <a:ext cx="837526" cy="16174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978552"/>
              <a:ext cx="837526" cy="61127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706521" y="3385151"/>
              <a:ext cx="837526" cy="6029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06521" y="3117564"/>
              <a:ext cx="837526" cy="26758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06521" y="2161978"/>
              <a:ext cx="837526" cy="95558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1875358"/>
              <a:ext cx="837526" cy="28661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978552"/>
              <a:ext cx="837526" cy="89680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316540" y="33030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316540" y="22732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294276" y="17110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94273" y="143677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16554" y="11243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47135" y="33287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247122" y="23300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47126" y="17833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224851" y="148566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47133" y="11462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77722" y="32901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177719" y="22607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55427" y="17205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55438" y="14922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77706" y="11707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08298" y="34508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08299" y="2551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08292" y="18810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305" y="13936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86023" y="102717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38886" y="34966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038889" y="26419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38889" y="19601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16603" y="16014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038889" y="12292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69470" y="36316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47194" y="318210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69474" y="25848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47198" y="19494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9,5%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69481" y="13720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0" name="pl80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3301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6073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913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12190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248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9830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2654885" y="4294589"/>
              <a:ext cx="228787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79406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803063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2238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32802" y="4373178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65354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662541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0832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092280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5130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522020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083108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12847" y="4431696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42586" y="443011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372325" y="4433169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802065" y="4431587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8479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6732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4984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3236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43538" y="3936169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43538" y="3628757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43538" y="3321345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43538" y="3013933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43538" y="2706521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43538" y="2399109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43538" y="2091697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43538" y="1784285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43538" y="1476872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43538" y="1169460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43538" y="862048"/>
              <a:ext cx="2940097" cy="0"/>
            </a:xfrm>
            <a:custGeom>
              <a:avLst/>
              <a:pathLst>
                <a:path w="2940097" h="0">
                  <a:moveTo>
                    <a:pt x="0" y="0"/>
                  </a:moveTo>
                  <a:lnTo>
                    <a:pt x="2940097" y="0"/>
                  </a:lnTo>
                  <a:lnTo>
                    <a:pt x="29400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353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260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0858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9110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7362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43538" y="1338537"/>
              <a:ext cx="2520083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43538" y="1031125"/>
              <a:ext cx="2520083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43538" y="723713"/>
              <a:ext cx="2625086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43538" y="2568185"/>
              <a:ext cx="1785059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43538" y="3183009"/>
              <a:ext cx="1260041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43538" y="1645949"/>
              <a:ext cx="2310076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43538" y="3797834"/>
              <a:ext cx="315010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43538" y="1953361"/>
              <a:ext cx="2205073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43538" y="2260773"/>
              <a:ext cx="1995066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43538" y="2875597"/>
              <a:ext cx="1470048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43538" y="3490422"/>
              <a:ext cx="420013" cy="276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6279203" y="14219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79203" y="1114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84206" y="8071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44178" y="26515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161" y="32664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069196" y="17293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74130" y="38812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4192" y="20367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54185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29168" y="29589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179133" y="35738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74353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2129911" y="3890412"/>
              <a:ext cx="155099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Centrais de relacionamento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880853" y="3583000"/>
              <a:ext cx="80005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Outras formas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058370" y="3271113"/>
              <a:ext cx="622538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Seminários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6391" y="2942036"/>
              <a:ext cx="169451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Sítios eletrônicos e aplicativos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58613" y="2634624"/>
              <a:ext cx="27222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com periodicidade mínima anual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333348" y="2348877"/>
              <a:ext cx="234756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Videoconferências e transmissões ao vivo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029773" y="1961141"/>
              <a:ext cx="2651134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Elaboração de orientações técnicas e materiais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980389" y="2106290"/>
              <a:ext cx="70051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informativos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879214" y="1652038"/>
              <a:ext cx="28016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Quais ações de apoio técnico foram ofertadas aos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8233" y="1772739"/>
              <a:ext cx="6026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municípios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91301" y="1401866"/>
              <a:ext cx="2689606" cy="11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Encontros_Eventos de apoio técnico presenciais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15039" y="1034103"/>
              <a:ext cx="2665868" cy="115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Encontros_Eventos de apoio técnico remotos (a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32967" y="1166427"/>
              <a:ext cx="547940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distância)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06827" y="729801"/>
              <a:ext cx="237408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Apoio técnico individualizado a municípios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63281" y="850502"/>
              <a:ext cx="61762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específicos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822470" y="4294589"/>
              <a:ext cx="78223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96164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70649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525069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3401262"/>
              <a:ext cx="1622707" cy="5867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978552"/>
              <a:ext cx="1622707" cy="2422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87468" y="3352264"/>
              <a:ext cx="1622707" cy="6357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978552"/>
              <a:ext cx="1622707" cy="2373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90476" y="2859019"/>
              <a:ext cx="1622707" cy="11290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978552"/>
              <a:ext cx="1622707" cy="18804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839995" y="36397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840003" y="21349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43010" y="36152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3010" y="21104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446011" y="33686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46005" y="18638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3177808"/>
              <a:ext cx="463630" cy="8102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2251805"/>
              <a:ext cx="463630" cy="92600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1280" y="1441553"/>
              <a:ext cx="463630" cy="810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91280" y="978552"/>
              <a:ext cx="463630" cy="46300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06425" y="3409309"/>
              <a:ext cx="463630" cy="5787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6425" y="2020305"/>
              <a:ext cx="463630" cy="138900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06425" y="1557303"/>
              <a:ext cx="463630" cy="463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06425" y="978552"/>
              <a:ext cx="463630" cy="5787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1570" y="3525059"/>
              <a:ext cx="463630" cy="4630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21570" y="1904554"/>
              <a:ext cx="463630" cy="162050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21570" y="1557303"/>
              <a:ext cx="463630" cy="3472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21570" y="978552"/>
              <a:ext cx="463630" cy="5787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536716" y="3525059"/>
              <a:ext cx="463630" cy="4630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36716" y="1904554"/>
              <a:ext cx="463630" cy="162050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536716" y="1557303"/>
              <a:ext cx="463630" cy="3472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36716" y="978552"/>
              <a:ext cx="463630" cy="5787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51861" y="3640809"/>
              <a:ext cx="463630" cy="3472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51861" y="1673054"/>
              <a:ext cx="463630" cy="19677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51861" y="1557303"/>
              <a:ext cx="463630" cy="1157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51861" y="978552"/>
              <a:ext cx="463630" cy="5787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67006" y="3640809"/>
              <a:ext cx="463630" cy="3472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67006" y="1325803"/>
              <a:ext cx="463630" cy="23150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67006" y="978552"/>
              <a:ext cx="463630" cy="34725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082152" y="3525059"/>
              <a:ext cx="463630" cy="4630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082152" y="1441553"/>
              <a:ext cx="463630" cy="208350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082152" y="978552"/>
              <a:ext cx="463630" cy="46300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597297" y="3747300"/>
              <a:ext cx="463630" cy="2407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97297" y="1460073"/>
              <a:ext cx="463630" cy="22872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97297" y="978552"/>
              <a:ext cx="463630" cy="48152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112442" y="3747300"/>
              <a:ext cx="463630" cy="2407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12442" y="1339693"/>
              <a:ext cx="463630" cy="24076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112442" y="978552"/>
              <a:ext cx="463630" cy="36114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627588" y="3872310"/>
              <a:ext cx="463630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627588" y="1325803"/>
              <a:ext cx="463630" cy="254650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27588" y="1210053"/>
              <a:ext cx="463630" cy="1157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627588" y="978552"/>
              <a:ext cx="463630" cy="2315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142733" y="3872310"/>
              <a:ext cx="463630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142733" y="1210053"/>
              <a:ext cx="463630" cy="266225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142733" y="978552"/>
              <a:ext cx="463630" cy="2315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67279" y="35279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67295" y="26598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67281" y="17917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67294" y="11551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582429" y="36437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582433" y="26598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582419" y="1733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582423" y="12129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97583" y="37016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97569" y="2659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097576" y="16759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097577" y="1212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12723" y="37016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612719" y="26598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12724" y="16759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12720" y="12129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27861" y="37594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27868" y="2601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05579" y="15459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127861" y="1212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43013" y="3759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643011" y="2428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43004" y="10972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58161" y="37016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158154" y="24283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58160" y="11551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651028" y="379842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673313" y="25487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673298" y="11643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166166" y="379843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88441" y="24885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188452" y="11041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681325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703589" y="25441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81303" y="12092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81318" y="10146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196458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218730" y="24862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6454" y="102505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08088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59603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11117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62632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1414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717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68690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20204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71719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3233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809625" y="4294589"/>
              <a:ext cx="59436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809625" y="4364178"/>
              <a:ext cx="200344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809625" y="4373178"/>
              <a:ext cx="191344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77757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1786579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80693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815937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77310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782104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1079558" y="4426239"/>
              <a:ext cx="62843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realiza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066624" y="4406484"/>
              <a:ext cx="16707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Realiza apenas fundo-a-fundo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095982" y="4402010"/>
              <a:ext cx="160753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Realiza apenas por convênio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062149" y="4428149"/>
              <a:ext cx="81457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Realiza ambos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17177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94192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1206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822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523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86702" y="3723345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86702" y="3061227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86702" y="2399109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86702" y="1736990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86702" y="1074872"/>
              <a:ext cx="3896933" cy="0"/>
            </a:xfrm>
            <a:custGeom>
              <a:avLst/>
              <a:pathLst>
                <a:path w="3896933" h="0">
                  <a:moveTo>
                    <a:pt x="0" y="0"/>
                  </a:moveTo>
                  <a:lnTo>
                    <a:pt x="3896933" y="0"/>
                  </a:lnTo>
                  <a:lnTo>
                    <a:pt x="389693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8670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684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2699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9713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6728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374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702" y="2101155"/>
              <a:ext cx="2464463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86702" y="776919"/>
              <a:ext cx="2464463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86702" y="1439037"/>
              <a:ext cx="1848347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6702" y="2763274"/>
              <a:ext cx="1540289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6702" y="2299791"/>
              <a:ext cx="3234608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86702" y="975554"/>
              <a:ext cx="3234608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86702" y="1637673"/>
              <a:ext cx="2310434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6702" y="2961909"/>
              <a:ext cx="2464463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86702" y="3425392"/>
              <a:ext cx="770144" cy="29795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86702" y="2498426"/>
              <a:ext cx="2926550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86702" y="1174190"/>
              <a:ext cx="3542666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6702" y="1836308"/>
              <a:ext cx="3080579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86702" y="3160545"/>
              <a:ext cx="2772521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86702" y="3723345"/>
              <a:ext cx="462086" cy="29795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269006" y="2145535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269006" y="82129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52890" y="1485402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44832" y="280765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39151" y="2346156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039151" y="1021919"/>
              <a:ext cx="178403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14977" y="1683900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269006" y="300628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24" y="3521279"/>
              <a:ext cx="13376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731093" y="2542806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47209" y="121856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85122" y="188068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77064" y="3204924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262166" y="381738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278670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328818" y="3595573"/>
              <a:ext cx="139525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Incentivo financeiro para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819296" y="3736029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565272" y="3010995"/>
              <a:ext cx="115880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41178" y="2271118"/>
              <a:ext cx="148289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de Proteção Social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59706" y="2409227"/>
              <a:ext cx="3643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Básica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41178" y="1609000"/>
              <a:ext cx="148289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de Proteção Social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995066" y="1729919"/>
              <a:ext cx="172900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Especial de Alta Complexidade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241178" y="946882"/>
              <a:ext cx="148289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de Proteção Social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9214" y="1063326"/>
              <a:ext cx="184485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Especial de Média Complexidade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3700998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4017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849176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8323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92231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12628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135285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12922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7227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1533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5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9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2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1586138"/>
              <a:ext cx="463630" cy="21128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1480494"/>
              <a:ext cx="463630" cy="105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1280" y="1057919"/>
              <a:ext cx="463630" cy="4225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91280" y="952275"/>
              <a:ext cx="463630" cy="10564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06425" y="1269207"/>
              <a:ext cx="463630" cy="24298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6425" y="952275"/>
              <a:ext cx="463630" cy="3169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1570" y="1374850"/>
              <a:ext cx="463630" cy="2324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1570" y="1269207"/>
              <a:ext cx="463630" cy="105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1570" y="952275"/>
              <a:ext cx="463630" cy="3169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536716" y="1480494"/>
              <a:ext cx="463630" cy="22185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36716" y="952275"/>
              <a:ext cx="463630" cy="5282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051861" y="1374850"/>
              <a:ext cx="463630" cy="2324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51861" y="1269207"/>
              <a:ext cx="463630" cy="105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51861" y="952275"/>
              <a:ext cx="463630" cy="3169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67006" y="1374850"/>
              <a:ext cx="463630" cy="2324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67006" y="952275"/>
              <a:ext cx="463630" cy="4225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82152" y="1374850"/>
              <a:ext cx="463630" cy="23241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082152" y="1269207"/>
              <a:ext cx="463630" cy="105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082152" y="952275"/>
              <a:ext cx="463630" cy="3169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97297" y="1391753"/>
              <a:ext cx="463630" cy="2307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97297" y="952275"/>
              <a:ext cx="463630" cy="4394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12442" y="1391753"/>
              <a:ext cx="463630" cy="23072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12442" y="1281884"/>
              <a:ext cx="463630" cy="10986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12442" y="952275"/>
              <a:ext cx="463630" cy="3296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27588" y="1480494"/>
              <a:ext cx="463630" cy="22185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27588" y="1374850"/>
              <a:ext cx="463630" cy="105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627588" y="952275"/>
              <a:ext cx="463630" cy="4225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42733" y="1691782"/>
              <a:ext cx="463630" cy="2007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42733" y="1586138"/>
              <a:ext cx="463630" cy="105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42733" y="952275"/>
              <a:ext cx="463630" cy="6338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067281" y="25876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44997" y="146407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067284" y="12142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045009" y="93584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82431" y="24291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582430" y="10558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097572" y="24819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075291" y="12527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097572" y="10558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12719" y="25348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12716" y="11614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7870" y="2481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05588" y="12527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127866" y="10558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643011" y="24819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42997" y="11086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8153" y="24819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35869" y="12527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58159" y="10558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73302" y="24904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73298" y="11170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188450" y="24904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66161" y="126757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88458" y="10621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03591" y="25348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681317" y="13584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03592" y="11086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18748" y="26404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96451" y="156971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218738" y="12142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080885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96030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111176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26321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141466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5661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171757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8690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202047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717193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232338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97" name="rc97"/>
            <p:cNvSpPr/>
            <p:nvPr/>
          </p:nvSpPr>
          <p:spPr>
            <a:xfrm>
              <a:off x="809625" y="4005544"/>
              <a:ext cx="5943600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809625" y="4075133"/>
              <a:ext cx="11960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809625" y="4084133"/>
              <a:ext cx="11060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372095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381095" y="4084133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09625" y="4364178"/>
              <a:ext cx="11960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09625" y="4373178"/>
              <a:ext cx="11060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37209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381095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998819" y="4121477"/>
              <a:ext cx="2730589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O(a) Secretário(a) Estadual de Assistência Social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61140" y="4121477"/>
              <a:ext cx="2296318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Secretário(a) ou técnico(a) de outra área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98819" y="4410522"/>
              <a:ext cx="3303686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Outro(a) Funcionário(a) da Secretaria de Assistência Social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661140" y="4428149"/>
              <a:ext cx="78390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 Governador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43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879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732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773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656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0103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550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997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1946631"/>
              <a:ext cx="509084" cy="11742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1067176"/>
              <a:ext cx="509084" cy="87945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8856" y="946120"/>
              <a:ext cx="509084" cy="1210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8856" y="899721"/>
              <a:ext cx="509084" cy="4639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64505" y="1692629"/>
              <a:ext cx="509084" cy="14282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64505" y="1060103"/>
              <a:ext cx="509084" cy="6325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64505" y="945954"/>
              <a:ext cx="509084" cy="1141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564505" y="899721"/>
              <a:ext cx="509084" cy="4623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30155" y="1614573"/>
              <a:ext cx="509084" cy="15063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130155" y="1019939"/>
              <a:ext cx="509084" cy="59463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130155" y="937239"/>
              <a:ext cx="509084" cy="827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30155" y="899721"/>
              <a:ext cx="509084" cy="3751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95805" y="1586679"/>
              <a:ext cx="509084" cy="15342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95805" y="1030167"/>
              <a:ext cx="509084" cy="55651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95805" y="940915"/>
              <a:ext cx="509084" cy="89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95805" y="899721"/>
              <a:ext cx="509084" cy="4119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61455" y="1581766"/>
              <a:ext cx="509084" cy="15391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261455" y="1055339"/>
              <a:ext cx="509084" cy="5264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61455" y="953620"/>
              <a:ext cx="509084" cy="1017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261455" y="899721"/>
              <a:ext cx="509084" cy="5389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27104" y="1421670"/>
              <a:ext cx="509084" cy="16992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27104" y="1034340"/>
              <a:ext cx="509084" cy="38733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27104" y="948893"/>
              <a:ext cx="509084" cy="854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27104" y="899721"/>
              <a:ext cx="509084" cy="4917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392754" y="1404596"/>
              <a:ext cx="509084" cy="17163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92754" y="1003642"/>
              <a:ext cx="509084" cy="40095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392754" y="937362"/>
              <a:ext cx="509084" cy="662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92754" y="899721"/>
              <a:ext cx="509084" cy="3764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958404" y="1410362"/>
              <a:ext cx="509084" cy="17105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958404" y="1003366"/>
              <a:ext cx="509084" cy="40699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958404" y="943960"/>
              <a:ext cx="509084" cy="594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58404" y="899721"/>
              <a:ext cx="509084" cy="4423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24053" y="1363305"/>
              <a:ext cx="509084" cy="17576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24053" y="987051"/>
              <a:ext cx="509084" cy="37625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24053" y="938489"/>
              <a:ext cx="509084" cy="4856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524053" y="899721"/>
              <a:ext cx="509084" cy="387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089703" y="1344043"/>
              <a:ext cx="509084" cy="17768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089703" y="980030"/>
              <a:ext cx="509084" cy="36401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089703" y="934831"/>
              <a:ext cx="509084" cy="451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089703" y="899721"/>
              <a:ext cx="509084" cy="3510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97586" y="24788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97583" y="14519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075296" y="9928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75302" y="7991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663232" y="23518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663228" y="13214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640918" y="9912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640988" y="7972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228888" y="23128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28881" y="12623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206608" y="97740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06603" y="7833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94532" y="22988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94529" y="12534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72288" y="9814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72227" y="78769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60183" y="22964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360180" y="12636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337875" y="9941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4,6%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337925" y="80008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25829" y="22163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925836" y="11914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903506" y="9830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903603" y="7892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91486" y="22078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91484" y="11749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469207" y="9668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69200" y="77283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057131" y="22107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57124" y="11781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034892" y="96979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34812" y="7759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622782" y="21871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622735" y="1160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600706" y="95212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600352" y="7581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188442" y="21775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188428" y="11538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66191" y="94563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66096" y="75180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1,6%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111188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676837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242487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808137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373787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939436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05086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070736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636386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02035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1880310" y="3427454"/>
              <a:ext cx="3837024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019488" y="34970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028488" y="350604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019488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028488" y="379508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019488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028488" y="408413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01948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028488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308533" y="3534874"/>
              <a:ext cx="281577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O(a) Secretário(a) Municipal de Assistência Social.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08533" y="3836907"/>
              <a:ext cx="868322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O(a) Prefeito(a)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08533" y="4121477"/>
              <a:ext cx="2296318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Secretário(a) ou técnico(a) de outra área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08533" y="4410522"/>
              <a:ext cx="3339211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Outro(a) Funcionário(a) da Secretaria de Assistência Social.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1821214"/>
              <a:ext cx="1622707" cy="21668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1700834"/>
              <a:ext cx="1622707" cy="12038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978552"/>
              <a:ext cx="1622707" cy="72228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1441553"/>
              <a:ext cx="1622707" cy="25465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1210053"/>
              <a:ext cx="1622707" cy="23150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978552"/>
              <a:ext cx="1622707" cy="23150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90476" y="1325803"/>
              <a:ext cx="1622707" cy="2662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90476" y="1210053"/>
              <a:ext cx="1622707" cy="1157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978552"/>
              <a:ext cx="1622707" cy="23150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40012" y="28496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817714" y="169178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39992" y="12847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43014" y="26598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20725" y="125655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0729" y="102505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46018" y="2601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23730" y="120925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23735" y="10146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1712945" y="4294589"/>
              <a:ext cx="417175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5212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61123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2792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36920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30560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314601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141168" y="4416744"/>
              <a:ext cx="1317163" cy="9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de maneira formal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816965" y="4416744"/>
              <a:ext cx="1419046" cy="97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de maneira informal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94646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3650995"/>
              <a:ext cx="837526" cy="3370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978552"/>
              <a:ext cx="837526" cy="26724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3665201"/>
              <a:ext cx="837526" cy="3228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978552"/>
              <a:ext cx="837526" cy="26866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3737404"/>
              <a:ext cx="837526" cy="2506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978552"/>
              <a:ext cx="837526" cy="27588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3695748"/>
              <a:ext cx="837526" cy="2923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45351" y="978552"/>
              <a:ext cx="837526" cy="27171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75936" y="3568078"/>
              <a:ext cx="837526" cy="4199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5936" y="978552"/>
              <a:ext cx="837526" cy="25895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06521" y="3567582"/>
              <a:ext cx="837526" cy="4204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06521" y="978552"/>
              <a:ext cx="837526" cy="258903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16551" y="37645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316538" y="22598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47127" y="37716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47127" y="22669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55432" y="37934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77713" y="23030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86014" y="377266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08306" y="22822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8887" y="37231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8886" y="22183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9465" y="37228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9467" y="22181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3301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6073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13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2190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5248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9830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2483306"/>
              <a:ext cx="463630" cy="15047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978552"/>
              <a:ext cx="463630" cy="15047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06425" y="2020305"/>
              <a:ext cx="463630" cy="19677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978552"/>
              <a:ext cx="463630" cy="10417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1570" y="2251805"/>
              <a:ext cx="463630" cy="17362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1570" y="978552"/>
              <a:ext cx="463630" cy="12732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6716" y="2367556"/>
              <a:ext cx="463630" cy="1620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36716" y="978552"/>
              <a:ext cx="463630" cy="1389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51861" y="2483306"/>
              <a:ext cx="463630" cy="15047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51861" y="978552"/>
              <a:ext cx="463630" cy="15047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67006" y="2714807"/>
              <a:ext cx="463630" cy="12732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67006" y="978552"/>
              <a:ext cx="463630" cy="17362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82152" y="2483306"/>
              <a:ext cx="463630" cy="15047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82152" y="978552"/>
              <a:ext cx="463630" cy="15047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97297" y="2367556"/>
              <a:ext cx="463630" cy="1620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597297" y="978552"/>
              <a:ext cx="463630" cy="1389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112442" y="2483306"/>
              <a:ext cx="463630" cy="15047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12442" y="978552"/>
              <a:ext cx="463630" cy="15047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27588" y="1441553"/>
              <a:ext cx="463630" cy="25465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27588" y="978552"/>
              <a:ext cx="463630" cy="463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42733" y="1673054"/>
              <a:ext cx="463630" cy="23150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42733" y="978552"/>
              <a:ext cx="463630" cy="6945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67278" y="3180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67283" y="1675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82440" y="29492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582431" y="14444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97574" y="30649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97572" y="15602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12724" y="31228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12717" y="16181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7875" y="31807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27858" y="16759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3007" y="32964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2999" y="17917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8141" y="31807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58159" y="1675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73304" y="31228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73294" y="16181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88451" y="31807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88448" y="16759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03590" y="26598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03593" y="11551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218737" y="27756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18735" y="12708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08088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59603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11117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2632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414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717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8690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0204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1719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23233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43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879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732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773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656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0103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550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997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6176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9789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40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7015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50628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54241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7855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61468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19550" y="1420440"/>
              <a:ext cx="633251" cy="17004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19550" y="1327664"/>
              <a:ext cx="633251" cy="9277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9550" y="1321813"/>
              <a:ext cx="633251" cy="58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19550" y="899721"/>
              <a:ext cx="633251" cy="42209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723163" y="1367064"/>
              <a:ext cx="633251" cy="17538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23163" y="1347064"/>
              <a:ext cx="633251" cy="1999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23163" y="1345023"/>
              <a:ext cx="633251" cy="20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3163" y="899721"/>
              <a:ext cx="633251" cy="44530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26776" y="1399090"/>
              <a:ext cx="633251" cy="17218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26776" y="1339133"/>
              <a:ext cx="633251" cy="599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26776" y="1333098"/>
              <a:ext cx="633251" cy="60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426776" y="899721"/>
              <a:ext cx="633251" cy="43337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130389" y="1360520"/>
              <a:ext cx="633251" cy="17604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30389" y="1305596"/>
              <a:ext cx="633251" cy="549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30389" y="1300750"/>
              <a:ext cx="633251" cy="48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30389" y="899721"/>
              <a:ext cx="633251" cy="40102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34002" y="1377517"/>
              <a:ext cx="633251" cy="17434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34002" y="1318350"/>
              <a:ext cx="633251" cy="5916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34002" y="1315108"/>
              <a:ext cx="633251" cy="32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34002" y="899721"/>
              <a:ext cx="633251" cy="41538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37616" y="1409175"/>
              <a:ext cx="633251" cy="17117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37616" y="1355973"/>
              <a:ext cx="633251" cy="5320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37616" y="1351136"/>
              <a:ext cx="633251" cy="48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37616" y="899721"/>
              <a:ext cx="633251" cy="45141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241229" y="1390159"/>
              <a:ext cx="633251" cy="17307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41229" y="1346448"/>
              <a:ext cx="633251" cy="4371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241229" y="1340433"/>
              <a:ext cx="633251" cy="60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241229" y="899721"/>
              <a:ext cx="633251" cy="44071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944842" y="1386533"/>
              <a:ext cx="633251" cy="17343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944842" y="1342829"/>
              <a:ext cx="633251" cy="4370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944842" y="1337568"/>
              <a:ext cx="633251" cy="52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944842" y="899721"/>
              <a:ext cx="633251" cy="43784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180371" y="22157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158140" y="139367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58002" y="119966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80396" y="10203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883964" y="21890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860469" y="13843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863767" y="119027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83234" y="10108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87596" y="22050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565201" y="13965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565430" y="12024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587576" y="10230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91183" y="21857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269038" y="13605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68738" y="116662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91269" y="9869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94812" y="21942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972322" y="13754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72837" y="11816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994718" y="10020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98423" y="22101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76562" y="14100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675661" y="12160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98536" y="10365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402033" y="22006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379843" y="139541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379621" y="120150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402081" y="10220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105662" y="21987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83369" y="13917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83366" y="11976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105662" y="10183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1193966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897579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01192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304805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008418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12031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415644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119257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1072041" y="3427454"/>
              <a:ext cx="5453560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211220" y="349704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220220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211220" y="378608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220220" y="379508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1211220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220220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2112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220220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500265" y="3534874"/>
              <a:ext cx="337773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municipal exclusiva da área de Assistência Social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500265" y="3824793"/>
              <a:ext cx="4955748" cy="111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Setor/Coordenadoria/Assessoria subordinado diretamente ao Gabinete do(a) Prefeito(a)|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500265" y="4114656"/>
              <a:ext cx="980410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Fundação Pública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500265" y="4402010"/>
              <a:ext cx="356284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Secretaria municipal em conjunto com outras políticas setoriais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978552"/>
              <a:ext cx="1622707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87468" y="978552"/>
              <a:ext cx="1622707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790476" y="1265172"/>
              <a:ext cx="1622707" cy="27228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90476" y="978552"/>
              <a:ext cx="1622707" cy="2866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795389" y="242837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598415" y="242836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446029" y="25716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423731" y="10526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9,5%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6191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0394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4598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8802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40892" y="3628757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0892" y="2808991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40892" y="1989226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40892" y="1169460"/>
              <a:ext cx="2642743" cy="0"/>
            </a:xfrm>
            <a:custGeom>
              <a:avLst/>
              <a:pathLst>
                <a:path w="2642743" h="0">
                  <a:moveTo>
                    <a:pt x="0" y="0"/>
                  </a:moveTo>
                  <a:lnTo>
                    <a:pt x="2642743" y="0"/>
                  </a:lnTo>
                  <a:lnTo>
                    <a:pt x="264274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4089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8292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2496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700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60904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40892" y="800566"/>
              <a:ext cx="2338229" cy="3688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40892" y="1620331"/>
              <a:ext cx="2310018" cy="3688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40892" y="3259862"/>
              <a:ext cx="1708181" cy="3688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40892" y="2440097"/>
              <a:ext cx="1990762" cy="3688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40892" y="1169460"/>
              <a:ext cx="2359592" cy="3688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40892" y="1989226"/>
              <a:ext cx="2347434" cy="3688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40892" y="3628757"/>
              <a:ext cx="1716619" cy="3688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40892" y="2808991"/>
              <a:ext cx="2026649" cy="3688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394702" y="9300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366491" y="17498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764654" y="33893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047236" y="25696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416066" y="12989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403908" y="21187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773093" y="37582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083123" y="29385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404089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30947" y="3498202"/>
              <a:ext cx="264731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Elaboração de análises, sínteses e documentos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836813" y="3624633"/>
              <a:ext cx="2141448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utilizando os dados do Cadastro Único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920578" y="2676745"/>
              <a:ext cx="30576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Recebimento e tratamento de denúncias de prestação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531329" y="2784894"/>
              <a:ext cx="2446932" cy="1251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informação inverídica ao Cadastro Único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79214" y="1903087"/>
              <a:ext cx="3099048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das ações de gestão do Cadastro Único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88163" y="1037214"/>
              <a:ext cx="309009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Levantamento do número de famílias que precisam ter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764726" y="1179579"/>
              <a:ext cx="221353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seus cadastros incluídos ou atualizados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4649620" y="4294589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8879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97798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3185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440853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07784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72089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8497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0532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256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00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74807" y="3723345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74807" y="3061227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74807" y="2399109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74807" y="1736990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74807" y="1074872"/>
              <a:ext cx="2708828" cy="0"/>
            </a:xfrm>
            <a:custGeom>
              <a:avLst/>
              <a:pathLst>
                <a:path w="2708828" h="0">
                  <a:moveTo>
                    <a:pt x="0" y="0"/>
                  </a:moveTo>
                  <a:lnTo>
                    <a:pt x="2708828" y="0"/>
                  </a:lnTo>
                  <a:lnTo>
                    <a:pt x="27088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7480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5951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54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3583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5617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74807" y="2101155"/>
              <a:ext cx="1998824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74807" y="1439037"/>
              <a:ext cx="2170460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74807" y="2763274"/>
              <a:ext cx="1901727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74807" y="3425392"/>
              <a:ext cx="1740879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74807" y="776919"/>
              <a:ext cx="2418596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74807" y="2299791"/>
              <a:ext cx="2018239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74807" y="1637673"/>
              <a:ext cx="2153586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74807" y="2961909"/>
              <a:ext cx="1769642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74807" y="3624028"/>
              <a:ext cx="1713477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74807" y="975554"/>
              <a:ext cx="2388372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74807" y="2498426"/>
              <a:ext cx="2011176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74807" y="1836308"/>
              <a:ext cx="2201655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74807" y="3160545"/>
              <a:ext cx="1867030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74807" y="3822663"/>
              <a:ext cx="1596757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74807" y="1174190"/>
              <a:ext cx="2402429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989212" y="21455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60848" y="1483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892115" y="28076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731268" y="34697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408985" y="8212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08628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43975" y="168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60031" y="30062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03866" y="36684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78761" y="10199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01565" y="25428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192043" y="18806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857419" y="32049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87146" y="38670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392818" y="1218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97480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738370" y="3651449"/>
              <a:ext cx="117380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Agendamento prévio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16269" y="3013560"/>
              <a:ext cx="1195908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Reuniões de acolhida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498477" y="2327212"/>
              <a:ext cx="241369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Realização de parcerias com outros órgãos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11030" y="1669350"/>
              <a:ext cx="1201147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Ações de Busca Ativa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79214" y="942625"/>
              <a:ext cx="303296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Esclarecimento de dúvidas sobre Serviços, Programas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222954" y="1095905"/>
              <a:ext cx="68922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outros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295050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43422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43228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7728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086283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203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7293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7232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6632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093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1928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655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18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5810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96144" y="3723345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96144" y="3061227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96144" y="2399109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96144" y="1736990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96144" y="1074872"/>
              <a:ext cx="2887491" cy="0"/>
            </a:xfrm>
            <a:custGeom>
              <a:avLst/>
              <a:pathLst>
                <a:path w="2887491" h="0">
                  <a:moveTo>
                    <a:pt x="0" y="0"/>
                  </a:moveTo>
                  <a:lnTo>
                    <a:pt x="2887491" y="0"/>
                  </a:lnTo>
                  <a:lnTo>
                    <a:pt x="288749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961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4241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886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496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38123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796144" y="776919"/>
              <a:ext cx="2251738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796144" y="1439037"/>
              <a:ext cx="1707642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796144" y="2101155"/>
              <a:ext cx="508333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96144" y="3425392"/>
              <a:ext cx="174979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6144" y="2763274"/>
              <a:ext cx="316750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6144" y="975554"/>
              <a:ext cx="2578117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96144" y="1637673"/>
              <a:ext cx="1861824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96144" y="2299791"/>
              <a:ext cx="572765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96144" y="3624028"/>
              <a:ext cx="183767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96144" y="2961909"/>
              <a:ext cx="342920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96144" y="1174190"/>
              <a:ext cx="2483581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96144" y="1836308"/>
              <a:ext cx="2139871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96144" y="2498426"/>
              <a:ext cx="747784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96144" y="3822663"/>
              <a:ext cx="168775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96144" y="3160545"/>
              <a:ext cx="300566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6063463" y="8212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19368" y="1483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320059" y="21455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988933" y="34554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30704" y="279334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389843" y="10199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73550" y="168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384491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97721" y="365409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154646" y="30062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95306" y="1218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951596" y="18806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59510" y="25428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82729" y="38527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14520" y="31906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7961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577333" y="3655705"/>
              <a:ext cx="1156181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outras ações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24126" y="2989331"/>
              <a:ext cx="140938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há ações específicas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79214" y="2327212"/>
              <a:ext cx="285430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multirões especificos para atender famílias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211219" y="1604744"/>
              <a:ext cx="25222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Identifica às famílias como público prioritário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29584" y="1729919"/>
              <a:ext cx="100393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atendimento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16077" y="1024640"/>
              <a:ext cx="171743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busca ativa às famílias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4205719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34489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353897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98795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96951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3100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640006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633942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27699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92005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3635960"/>
              <a:ext cx="1622707" cy="352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978552"/>
              <a:ext cx="1622707" cy="26574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87468" y="3664217"/>
              <a:ext cx="1622707" cy="3238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978552"/>
              <a:ext cx="1622707" cy="26856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90476" y="3701886"/>
              <a:ext cx="1622707" cy="28617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978552"/>
              <a:ext cx="1622707" cy="27233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840005" y="37570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840004" y="22523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43004" y="37712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3002" y="22664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423727" y="377573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9,5%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46018" y="22852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3493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63987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4482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4976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45471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32460" y="3833698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32460" y="3355502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2460" y="2877305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32460" y="2399109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32460" y="1920912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32460" y="1442716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32460" y="964519"/>
              <a:ext cx="2951175" cy="0"/>
            </a:xfrm>
            <a:custGeom>
              <a:avLst/>
              <a:pathLst>
                <a:path w="2951175" h="0">
                  <a:moveTo>
                    <a:pt x="0" y="0"/>
                  </a:moveTo>
                  <a:lnTo>
                    <a:pt x="2951175" y="0"/>
                  </a:lnTo>
                  <a:lnTo>
                    <a:pt x="295117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3246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3740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423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4729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5224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732460" y="2183920"/>
              <a:ext cx="2025250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32460" y="1705724"/>
              <a:ext cx="2551289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32460" y="749331"/>
              <a:ext cx="2634977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32460" y="1227527"/>
              <a:ext cx="2577591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732460" y="3140313"/>
              <a:ext cx="810578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32460" y="2662117"/>
              <a:ext cx="1762231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32460" y="3618510"/>
              <a:ext cx="279757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32460" y="2327379"/>
              <a:ext cx="1824936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732460" y="1849183"/>
              <a:ext cx="2309789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732460" y="892789"/>
              <a:ext cx="2462429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32460" y="1370986"/>
              <a:ext cx="2523035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732460" y="3283772"/>
              <a:ext cx="736259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32460" y="2805576"/>
              <a:ext cx="1775552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732460" y="3761969"/>
              <a:ext cx="213245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2460" y="2470838"/>
              <a:ext cx="2129439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732460" y="1992642"/>
              <a:ext cx="2390913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732460" y="1036248"/>
              <a:ext cx="2558256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732460" y="1514445"/>
              <a:ext cx="2485043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732460" y="3427231"/>
              <a:ext cx="868091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732460" y="2949035"/>
              <a:ext cx="1815671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732460" y="3905428"/>
              <a:ext cx="232188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773292" y="22007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99331" y="17225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83019" y="7661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25633" y="12443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58620" y="31571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10273" y="26789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30027" y="36209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572978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057832" y="18659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10471" y="909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71077" y="13877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84301" y="3300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23594" y="2822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63516" y="376445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77481" y="24876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38955" y="20094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06298" y="10530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33085" y="15312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16133" y="34440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63713" y="29658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82458" y="39079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373246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3294659" y="3789906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79214" y="3224947"/>
              <a:ext cx="279061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inclusão ou atualização de dados de famílias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438287" y="3343956"/>
              <a:ext cx="123154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pertencentes à GPTEs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79214" y="2746750"/>
              <a:ext cx="279061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inclusão ou atualização de dados de famílias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530183" y="2865759"/>
              <a:ext cx="213964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que moram em locais de difícil acesso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417823" y="2331469"/>
              <a:ext cx="2252007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a inclusão ou atualização cadastral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406418" y="1849016"/>
              <a:ext cx="126341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apurar denúncias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79214" y="1312160"/>
              <a:ext cx="279061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inclusão ou atualização de dados de famílias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173513" y="1459273"/>
              <a:ext cx="49631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com BPC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03388" y="892623"/>
              <a:ext cx="276644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famílias incluídas em Averiguação Cadastral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4173877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31305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322055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95611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965110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59916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608164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60210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24515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88820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248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964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5446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1928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92406" y="3787421"/>
              <a:ext cx="2791229" cy="0"/>
            </a:xfrm>
            <a:custGeom>
              <a:avLst/>
              <a:pathLst>
                <a:path w="2791229" h="0">
                  <a:moveTo>
                    <a:pt x="0" y="0"/>
                  </a:moveTo>
                  <a:lnTo>
                    <a:pt x="2791229" y="0"/>
                  </a:lnTo>
                  <a:lnTo>
                    <a:pt x="27912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92406" y="3232096"/>
              <a:ext cx="2791229" cy="0"/>
            </a:xfrm>
            <a:custGeom>
              <a:avLst/>
              <a:pathLst>
                <a:path w="2791229" h="0">
                  <a:moveTo>
                    <a:pt x="0" y="0"/>
                  </a:moveTo>
                  <a:lnTo>
                    <a:pt x="2791229" y="0"/>
                  </a:lnTo>
                  <a:lnTo>
                    <a:pt x="27912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92406" y="2676771"/>
              <a:ext cx="2791229" cy="0"/>
            </a:xfrm>
            <a:custGeom>
              <a:avLst/>
              <a:pathLst>
                <a:path w="2791229" h="0">
                  <a:moveTo>
                    <a:pt x="0" y="0"/>
                  </a:moveTo>
                  <a:lnTo>
                    <a:pt x="2791229" y="0"/>
                  </a:lnTo>
                  <a:lnTo>
                    <a:pt x="27912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92406" y="2121446"/>
              <a:ext cx="2791229" cy="0"/>
            </a:xfrm>
            <a:custGeom>
              <a:avLst/>
              <a:pathLst>
                <a:path w="2791229" h="0">
                  <a:moveTo>
                    <a:pt x="0" y="0"/>
                  </a:moveTo>
                  <a:lnTo>
                    <a:pt x="2791229" y="0"/>
                  </a:lnTo>
                  <a:lnTo>
                    <a:pt x="27912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92406" y="1566121"/>
              <a:ext cx="2791229" cy="0"/>
            </a:xfrm>
            <a:custGeom>
              <a:avLst/>
              <a:pathLst>
                <a:path w="2791229" h="0">
                  <a:moveTo>
                    <a:pt x="0" y="0"/>
                  </a:moveTo>
                  <a:lnTo>
                    <a:pt x="2791229" y="0"/>
                  </a:lnTo>
                  <a:lnTo>
                    <a:pt x="27912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92406" y="1010796"/>
              <a:ext cx="2791229" cy="0"/>
            </a:xfrm>
            <a:custGeom>
              <a:avLst/>
              <a:pathLst>
                <a:path w="2791229" h="0">
                  <a:moveTo>
                    <a:pt x="0" y="0"/>
                  </a:moveTo>
                  <a:lnTo>
                    <a:pt x="2791229" y="0"/>
                  </a:lnTo>
                  <a:lnTo>
                    <a:pt x="27912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9240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5723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2205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8687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517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92406" y="760900"/>
              <a:ext cx="2492169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92406" y="1871550"/>
              <a:ext cx="2197859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92406" y="1316225"/>
              <a:ext cx="2409131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92406" y="2982200"/>
              <a:ext cx="625407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92406" y="2426875"/>
              <a:ext cx="1991843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92406" y="3537525"/>
              <a:ext cx="38890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92406" y="927497"/>
              <a:ext cx="2475381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92406" y="2038147"/>
              <a:ext cx="2189071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92406" y="1482822"/>
              <a:ext cx="2401815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92406" y="3148797"/>
              <a:ext cx="632266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92406" y="2593472"/>
              <a:ext cx="1969369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92406" y="3704122"/>
              <a:ext cx="19735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92406" y="1094095"/>
              <a:ext cx="2476214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92406" y="2204745"/>
              <a:ext cx="2194195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92406" y="1649420"/>
              <a:ext cx="2353235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92406" y="3315395"/>
              <a:ext cx="674070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92406" y="2760070"/>
              <a:ext cx="1940841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92406" y="3870720"/>
              <a:ext cx="14712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400156" y="7892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05847" y="18999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317119" y="13445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33394" y="30105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899831" y="24552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949106" y="35515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1,5%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83368" y="9558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097059" y="20665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09803" y="15111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40253" y="31771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877357" y="26218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29951" y="37181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384201" y="11224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02183" y="22331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61223" y="1677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82057" y="33437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48829" y="27884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24928" y="388477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0,6%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389240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931219" y="3657739"/>
              <a:ext cx="289855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se relaciona com outros equipamentos da rede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50866" y="3802014"/>
              <a:ext cx="87890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socioassitencial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92201" y="2964906"/>
              <a:ext cx="2937574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Profissional da equipe do CadÚnico deste posto está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9214" y="3102414"/>
              <a:ext cx="2950562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alocado em outro equipamento para interlocução do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18422" y="3206307"/>
              <a:ext cx="2811353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CadÚnico com os programas,serviços e benefícios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834413" y="3367390"/>
              <a:ext cx="99536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socioassistenciais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88027" y="2497162"/>
              <a:ext cx="2641748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Realiza Busca Ativa (cadastramento domiciliar,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99295" y="2607440"/>
              <a:ext cx="2930480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ações itinerantes, mutirões, etc) em conjunto com a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02708" y="2751715"/>
              <a:ext cx="122706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rede socioassistencial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18013" y="1989199"/>
              <a:ext cx="291176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Encaminha as famílias para a rede socioassistencial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86035" y="2109900"/>
              <a:ext cx="274374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referência para acesso a benefícios eventuais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393921" y="1433874"/>
              <a:ext cx="243585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Atende famílias para inclusão e atualização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22761" y="1559050"/>
              <a:ext cx="290701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cadastral encaminhadas pela rede socioassistencial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18013" y="818199"/>
              <a:ext cx="291176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Encaminha as famílias para a rede socioassistencial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593157" y="938900"/>
              <a:ext cx="223661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referência para inclusão em serviços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834413" y="1085740"/>
              <a:ext cx="99536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socioassistenciais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4253850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39302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02028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03608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045082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67913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688137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468207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5127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968182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43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879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732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773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656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0103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550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997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2580110"/>
              <a:ext cx="1622707" cy="5408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1491457"/>
              <a:ext cx="1622707" cy="108865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968201"/>
              <a:ext cx="1622707" cy="5232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899721"/>
              <a:ext cx="1622707" cy="684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2656904"/>
              <a:ext cx="1622707" cy="4640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1512098"/>
              <a:ext cx="1622707" cy="114480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7468" y="979668"/>
              <a:ext cx="1622707" cy="5324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87468" y="899721"/>
              <a:ext cx="1622707" cy="7994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2616316"/>
              <a:ext cx="1622707" cy="5046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790476" y="1470383"/>
              <a:ext cx="1622707" cy="114593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988815"/>
              <a:ext cx="1622707" cy="4815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0476" y="899721"/>
              <a:ext cx="1622707" cy="8909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840007" y="27955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39994" y="19808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40000" y="11748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817725" y="8647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3008" y="28339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3007" y="20295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3004" y="11909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20724" y="87044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46011" y="28136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021" y="19884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46011" y="11746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423727" y="87502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853603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56612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59620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379954" y="3427454"/>
              <a:ext cx="4837734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19133" y="349704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28133" y="350604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19133" y="378608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28133" y="379508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19133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28133" y="408413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51913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28133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08178" y="3534874"/>
              <a:ext cx="433992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Não, o planejamento é realizado exclusivamente pelo órgão gestor municipal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808178" y="3834179"/>
              <a:ext cx="2025704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é ouvido e indica necessidades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08178" y="4112964"/>
              <a:ext cx="395929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indica necessidades e consegue influenciar no processo decisório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808178" y="4426239"/>
              <a:ext cx="103678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sabe informar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3229141"/>
              <a:ext cx="1622707" cy="758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978552"/>
              <a:ext cx="1622707" cy="22505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87468" y="3104750"/>
              <a:ext cx="1622707" cy="8833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978552"/>
              <a:ext cx="1622707" cy="21261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90476" y="3031719"/>
              <a:ext cx="1622707" cy="9563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978552"/>
              <a:ext cx="1622707" cy="20531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839990" y="35536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839999" y="20489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42998" y="34914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43008" y="19867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446010" y="34549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446008" y="19502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711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373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036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0698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542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05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867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3887340"/>
              <a:ext cx="209381" cy="1007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3441438"/>
              <a:ext cx="209381" cy="5466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3876001"/>
              <a:ext cx="209381" cy="1120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3523147"/>
              <a:ext cx="209381" cy="4649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3817637"/>
              <a:ext cx="209381" cy="1704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2593322"/>
              <a:ext cx="209381" cy="13947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93563" y="3787954"/>
              <a:ext cx="209381" cy="20010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24148" y="3151951"/>
              <a:ext cx="209381" cy="83610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54733" y="3788955"/>
              <a:ext cx="209381" cy="19910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985318" y="3128605"/>
              <a:ext cx="209381" cy="85945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15903" y="3506472"/>
              <a:ext cx="209381" cy="48158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62977" y="1411696"/>
              <a:ext cx="209381" cy="257636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02944" y="3779617"/>
              <a:ext cx="209381" cy="2084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333529" y="3101257"/>
              <a:ext cx="209381" cy="8868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64114" y="3778283"/>
              <a:ext cx="209381" cy="2097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94699" y="3035556"/>
              <a:ext cx="209381" cy="9525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25284" y="3480125"/>
              <a:ext cx="209381" cy="5079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472359" y="1222596"/>
              <a:ext cx="209381" cy="27654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12326" y="3777282"/>
              <a:ext cx="209381" cy="21077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42911" y="3081914"/>
              <a:ext cx="209381" cy="90614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473496" y="3772279"/>
              <a:ext cx="209381" cy="21578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04081" y="2986530"/>
              <a:ext cx="209381" cy="100153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334666" y="3468452"/>
              <a:ext cx="209381" cy="51960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681741" y="1134216"/>
              <a:ext cx="209381" cy="285384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1908596" y="365237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302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816854" y="318371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1.639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769754" y="364104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336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678010" y="326543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1.394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631852" y="3583601"/>
              <a:ext cx="356739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511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955677" y="233560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4.182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117961" y="355299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600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026229" y="289423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2.507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979136" y="355399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597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887407" y="287088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2.577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819906" y="3250667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1.444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165063" y="115397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7.725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327347" y="354465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625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3235621" y="284353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2.659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188523" y="3543321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629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096790" y="277783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2.856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027369" y="322240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1.523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374446" y="96487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8.292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2536729" y="354232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632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445998" y="2825180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2.717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4397905" y="353731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647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5306162" y="272881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3.003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236748" y="321073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1.558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583836" y="87648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8.557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443124" y="4294589"/>
              <a:ext cx="271139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5823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91302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22535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234356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7741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511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20465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71347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2007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51440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157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00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0072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370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6669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4967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59227" y="3896072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9227" y="3521831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59227" y="3147590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59227" y="2773349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59227" y="2399109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9227" y="2024868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227" y="1650627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59227" y="1276386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59227" y="902146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592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4221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2519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0818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911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59227" y="1482219"/>
              <a:ext cx="1681195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9227" y="2604941"/>
              <a:ext cx="525373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59227" y="3353423"/>
              <a:ext cx="420298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59227" y="1856460"/>
              <a:ext cx="2521793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59227" y="1107978"/>
              <a:ext cx="1891344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9227" y="733737"/>
              <a:ext cx="1891344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9227" y="2979182"/>
              <a:ext cx="1155821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59227" y="1594491"/>
              <a:ext cx="1891344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9227" y="2717213"/>
              <a:ext cx="1576120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59227" y="3465695"/>
              <a:ext cx="840597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59227" y="1968732"/>
              <a:ext cx="1786270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59227" y="1220250"/>
              <a:ext cx="1996419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59227" y="846009"/>
              <a:ext cx="1996419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59227" y="3091454"/>
              <a:ext cx="1365971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59227" y="2230700"/>
              <a:ext cx="1681195" cy="1684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59227" y="3727663"/>
              <a:ext cx="630448" cy="1684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59227" y="1706763"/>
              <a:ext cx="2311643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59227" y="2829486"/>
              <a:ext cx="1891344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59227" y="3577967"/>
              <a:ext cx="1576120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59227" y="2081004"/>
              <a:ext cx="2206568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59227" y="1332522"/>
              <a:ext cx="2416718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59227" y="958282"/>
              <a:ext cx="2416718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59227" y="3203726"/>
              <a:ext cx="1681195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59227" y="2399109"/>
              <a:ext cx="1891344" cy="16840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59227" y="3896072"/>
              <a:ext cx="1050747" cy="16840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5556004" y="1483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00182" y="26061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295107" y="33546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396602" y="18576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66153" y="11091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66153" y="7349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030630" y="29803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66153" y="15956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450929" y="2718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715406" y="34668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661079" y="19699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871228" y="12214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71228" y="8472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240780" y="30926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56004" y="22599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05257" y="3756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86452" y="17079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66153" y="2830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50929" y="35791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81377" y="2082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91527" y="13337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291527" y="9594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56004" y="32049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766153" y="24283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25556" y="39253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38592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700061" y="3826740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699570" y="3474164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18886" y="3023856"/>
              <a:ext cx="2877710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 Assistenciais (BPC, Benefícios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247838" y="3162183"/>
              <a:ext cx="5487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Eventuais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181206" y="2641103"/>
              <a:ext cx="261539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 (inclusive áreas de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14767" y="2766060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79214" y="2312969"/>
              <a:ext cx="2917383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 Programa Bolsa Família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75722" y="1954663"/>
              <a:ext cx="192087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 Orçamentária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891821" y="1602960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537223" y="1206182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441016" y="832814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237260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764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385439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1949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028493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6254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67154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66548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0853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95159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5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9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2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3659281"/>
              <a:ext cx="837526" cy="397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1041858"/>
              <a:ext cx="837526" cy="261742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952998"/>
              <a:ext cx="837526" cy="8886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952275"/>
              <a:ext cx="837526" cy="7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3691544"/>
              <a:ext cx="837526" cy="74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1726741"/>
              <a:ext cx="837526" cy="1964803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967217"/>
              <a:ext cx="837526" cy="75952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952275"/>
              <a:ext cx="837526" cy="149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3699015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3134193"/>
              <a:ext cx="837526" cy="56482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1284979"/>
              <a:ext cx="837526" cy="18492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4766" y="960012"/>
              <a:ext cx="837526" cy="3249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14766" y="952275"/>
              <a:ext cx="837526" cy="77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14766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3699015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3661517"/>
              <a:ext cx="837526" cy="37498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3145917"/>
              <a:ext cx="837526" cy="5155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45351" y="1702238"/>
              <a:ext cx="837526" cy="14436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45351" y="1121017"/>
              <a:ext cx="837526" cy="5812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45351" y="952275"/>
              <a:ext cx="837526" cy="168741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5936" y="952275"/>
              <a:ext cx="837526" cy="274674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3670414"/>
              <a:ext cx="837526" cy="286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1456748"/>
              <a:ext cx="837526" cy="2213665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1100708"/>
              <a:ext cx="837526" cy="35604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1000602"/>
              <a:ext cx="837526" cy="1001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969535"/>
              <a:ext cx="837526" cy="3106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6521" y="952275"/>
              <a:ext cx="837526" cy="1725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294266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316547" y="22956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294263" y="9281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224844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47141" y="26542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47133" y="12920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24854" y="8904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77720" y="33616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77716" y="21546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77714" y="10812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55429" y="87309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86006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292" y="33487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08305" y="23691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108294" y="13566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86028" y="9673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94288" y="227070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47190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969467" y="25086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037218" y="13203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723034" y="10781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170889" y="98774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801560" y="7942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0,6%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1195169" y="3738398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109274" y="3738398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65753" y="3752150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058330" y="3756625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13471" y="3730486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69568" y="375662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1871335" y="4005544"/>
              <a:ext cx="3854973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010513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019513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181481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190481" y="4084133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421916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430916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01051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2019513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18148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190481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42191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430916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299558" y="4139104"/>
              <a:ext cx="81233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 CRAS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470526" y="4141068"/>
              <a:ext cx="40971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CRAS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710962" y="4141068"/>
              <a:ext cx="81069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CRAS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299558" y="4430113"/>
              <a:ext cx="81069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CRAS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470526" y="4430113"/>
              <a:ext cx="8818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7 a 10 CRAS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10962" y="4428149"/>
              <a:ext cx="9457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Mais de 10 CRAS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626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1335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045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8754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2463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617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3591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300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1010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54719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8428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2138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79572" y="2670596"/>
              <a:ext cx="393383" cy="13174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79572" y="1219687"/>
              <a:ext cx="393383" cy="145090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979572" y="1013083"/>
              <a:ext cx="393383" cy="2066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979572" y="978552"/>
              <a:ext cx="393383" cy="3453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416665" y="2653039"/>
              <a:ext cx="393383" cy="13350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416665" y="1198114"/>
              <a:ext cx="393383" cy="14549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416665" y="1011253"/>
              <a:ext cx="393383" cy="18686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416665" y="978552"/>
              <a:ext cx="393383" cy="327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53758" y="2636636"/>
              <a:ext cx="393383" cy="13514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53758" y="1176796"/>
              <a:ext cx="393383" cy="145983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53758" y="1003332"/>
              <a:ext cx="393383" cy="1734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53758" y="978552"/>
              <a:ext cx="393383" cy="2478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90851" y="2593017"/>
              <a:ext cx="393383" cy="13950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290851" y="1177844"/>
              <a:ext cx="393383" cy="141517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90851" y="1003111"/>
              <a:ext cx="393383" cy="174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0851" y="978552"/>
              <a:ext cx="393383" cy="2455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27944" y="2573104"/>
              <a:ext cx="393383" cy="14149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27944" y="1185809"/>
              <a:ext cx="393383" cy="138729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27944" y="1014004"/>
              <a:ext cx="393383" cy="1718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27944" y="978552"/>
              <a:ext cx="393383" cy="354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65037" y="2605664"/>
              <a:ext cx="393383" cy="13823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65037" y="1230140"/>
              <a:ext cx="393383" cy="137552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165037" y="1038108"/>
              <a:ext cx="393383" cy="1920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65037" y="978552"/>
              <a:ext cx="393383" cy="595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602130" y="2551400"/>
              <a:ext cx="393383" cy="14366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602130" y="1202925"/>
              <a:ext cx="393383" cy="134847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02130" y="1022087"/>
              <a:ext cx="393383" cy="1808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02130" y="978552"/>
              <a:ext cx="393383" cy="4353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39223" y="2518918"/>
              <a:ext cx="393383" cy="1469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39223" y="1229867"/>
              <a:ext cx="393383" cy="12890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39223" y="978552"/>
              <a:ext cx="393383" cy="2513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76316" y="2431078"/>
              <a:ext cx="393383" cy="15569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76316" y="1240788"/>
              <a:ext cx="393383" cy="119028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476316" y="978552"/>
              <a:ext cx="393383" cy="2622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913409" y="2402733"/>
              <a:ext cx="393383" cy="15853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913409" y="1292496"/>
              <a:ext cx="393383" cy="111023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13409" y="978552"/>
              <a:ext cx="393383" cy="31394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350502" y="2206279"/>
              <a:ext cx="393383" cy="17817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350502" y="1233552"/>
              <a:ext cx="393383" cy="9727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50502" y="978552"/>
              <a:ext cx="393383" cy="2550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787595" y="2195713"/>
              <a:ext cx="393383" cy="17923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787595" y="1253532"/>
              <a:ext cx="393383" cy="94218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787595" y="978552"/>
              <a:ext cx="393383" cy="2749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224688" y="2193680"/>
              <a:ext cx="393383" cy="17943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24688" y="1252527"/>
              <a:ext cx="393383" cy="94115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224688" y="978552"/>
              <a:ext cx="393383" cy="2739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020448" y="32743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20450" y="1890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59728" y="108528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59728" y="88943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457540" y="32656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57547" y="18706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408377" y="10905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407477" y="8688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894635" y="3257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894635" y="18517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856250" y="10625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856594" y="8684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31725" y="3235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331729" y="18304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03957" y="106699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04693" y="87247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68822" y="32256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768824" y="18245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52025" y="107702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2470" y="87727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205922" y="32419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05915" y="18629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199951" y="11298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200587" y="8956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2,0%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43002" y="32147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43013" y="18222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647958" y="11018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6,0%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648522" y="86229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80105" y="31985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080103" y="18194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095681" y="105860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517203" y="31546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17200" y="17809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543739" y="9734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954288" y="31404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954293" y="17926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991568" y="11714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391375" y="30422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391384" y="16649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385675" y="95699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828472" y="30369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828474" y="16696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833922" y="10884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9,1%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265567" y="30359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265568" y="16681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281724" y="103644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9,1%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03405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2008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47114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2009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90824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34533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78242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2195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09370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53079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96789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0498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84207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27916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33" name="rc133"/>
            <p:cNvSpPr/>
            <p:nvPr/>
          </p:nvSpPr>
          <p:spPr>
            <a:xfrm>
              <a:off x="1753328" y="4294589"/>
              <a:ext cx="409098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89250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901506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264917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2658176" y="437317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46489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347389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421162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220629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2181551" y="4402010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938221" y="4406484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753936" y="4428149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500674" y="4426239"/>
              <a:ext cx="12740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 ou não informou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181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3603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539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7186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3628757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2808991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1989226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116946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7708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9499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1290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59172" y="1620331"/>
              <a:ext cx="2852238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800566"/>
              <a:ext cx="2997203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2440097"/>
              <a:ext cx="2716304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3259862"/>
              <a:ext cx="1783302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1866261"/>
              <a:ext cx="3078301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1046496"/>
              <a:ext cx="3183243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2686027"/>
              <a:ext cx="3036679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3505792"/>
              <a:ext cx="2306512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2112191"/>
              <a:ext cx="3167475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1292425"/>
              <a:ext cx="323612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2931956"/>
              <a:ext cx="312885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3751722"/>
              <a:ext cx="2559467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926992" y="1688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071956" y="868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91058" y="2508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58056" y="33278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53055" y="1934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57997" y="1114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11432" y="27540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81265" y="35738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242228" y="2180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10881" y="13604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203611" y="29999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634221" y="3819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79214" y="3500985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376" y="3638875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87400" y="2758759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7563" y="1801103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84316" y="1917330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95913" y="2038030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69937" y="976863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675" y="1100129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15749" y="1222740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837233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976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85411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19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8465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25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71520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65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08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15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357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655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6952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2493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506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19803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100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397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0136" y="1025789"/>
              <a:ext cx="405676" cy="209513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93145" y="1378536"/>
              <a:ext cx="405676" cy="174238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196153" y="1211685"/>
              <a:ext cx="405676" cy="190924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1014611"/>
              <a:ext cx="405676" cy="21063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1274538"/>
              <a:ext cx="405676" cy="18463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1173617"/>
              <a:ext cx="405676" cy="19473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95813" y="1037861"/>
              <a:ext cx="405676" cy="20830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8822" y="1409224"/>
              <a:ext cx="405676" cy="17117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601830" y="1290749"/>
              <a:ext cx="405676" cy="18301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01490" y="1208655"/>
              <a:ext cx="405676" cy="191227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04499" y="2086914"/>
              <a:ext cx="405676" cy="103401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7507" y="1729991"/>
              <a:ext cx="405676" cy="139093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 rot="-5400000">
              <a:off x="1635241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438252" y="11665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241260" y="9997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229580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032572" y="10625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835585" y="9616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040927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43934" y="11972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5646946" y="10787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446605" y="9967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249606" y="18749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052621" y="15180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96795" y="3152396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81" y="3156870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07778" y="3178535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083474" y="3427454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222652" y="34970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31652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22652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31652" y="379508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22652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31652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2265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31652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511697" y="3534874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11697" y="3823919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1697" y="4134629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11697" y="4402010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586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99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407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9818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291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7024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113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2148894"/>
              <a:ext cx="209381" cy="18391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2697163"/>
              <a:ext cx="209381" cy="12908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3093363"/>
              <a:ext cx="209381" cy="8946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2371700"/>
              <a:ext cx="209381" cy="16163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1920626"/>
              <a:ext cx="209381" cy="20674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2486029"/>
              <a:ext cx="209381" cy="15020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93563" y="1244321"/>
              <a:ext cx="209381" cy="274373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24148" y="1524733"/>
              <a:ext cx="209381" cy="246332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54733" y="1695716"/>
              <a:ext cx="209381" cy="229234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985318" y="1399444"/>
              <a:ext cx="209381" cy="258861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15903" y="1214250"/>
              <a:ext cx="209381" cy="277381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62977" y="1416335"/>
              <a:ext cx="209381" cy="25717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02944" y="1138770"/>
              <a:ext cx="209381" cy="2849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333529" y="1265003"/>
              <a:ext cx="209381" cy="27230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64114" y="1402683"/>
              <a:ext cx="209381" cy="25853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94699" y="1245323"/>
              <a:ext cx="209381" cy="27427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125284" y="1136307"/>
              <a:ext cx="209381" cy="28517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472359" y="1235516"/>
              <a:ext cx="209381" cy="27525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12326" y="1143148"/>
              <a:ext cx="209381" cy="284491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42911" y="1139780"/>
              <a:ext cx="209381" cy="28482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473496" y="1147153"/>
              <a:ext cx="209381" cy="284090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04081" y="1146956"/>
              <a:ext cx="209381" cy="28411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334666" y="1134216"/>
              <a:ext cx="209381" cy="285384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681741" y="1142092"/>
              <a:ext cx="209381" cy="28459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1931143" y="19369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861723" y="24852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792310" y="28814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722897" y="21597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653474" y="17086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000558" y="22740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140512" y="10323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071112" y="13127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001700" y="14837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932288" y="11874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862858" y="10023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209946" y="12043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305307" y="88132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3280496" y="10530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211080" y="11907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141662" y="10333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027646" y="87886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419326" y="1023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2559284" y="9312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489875" y="9278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4420466" y="9351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5351042" y="9350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237036" y="87676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628711" y="9301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2443124" y="4294589"/>
              <a:ext cx="271139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5823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91302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22535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234356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7741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511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20465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2871347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2007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51440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157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800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5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9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2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626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613357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50450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487543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24636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6172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98822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35915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3008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110101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54719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84287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421380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79572" y="2709123"/>
              <a:ext cx="393383" cy="9898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979572" y="2418334"/>
              <a:ext cx="393383" cy="29078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979572" y="1881183"/>
              <a:ext cx="393383" cy="53715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979572" y="952275"/>
              <a:ext cx="393383" cy="9289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416665" y="2786987"/>
              <a:ext cx="393383" cy="9120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416665" y="2522418"/>
              <a:ext cx="393383" cy="26456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416665" y="1808817"/>
              <a:ext cx="393383" cy="7136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416665" y="952275"/>
              <a:ext cx="393383" cy="85654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53758" y="2776679"/>
              <a:ext cx="393383" cy="9223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53758" y="2510006"/>
              <a:ext cx="393383" cy="26667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53758" y="1760474"/>
              <a:ext cx="393383" cy="7495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53758" y="952275"/>
              <a:ext cx="393383" cy="80819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290851" y="2739416"/>
              <a:ext cx="393383" cy="9595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290851" y="2548820"/>
              <a:ext cx="393383" cy="19059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90851" y="1894104"/>
              <a:ext cx="393383" cy="6547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290851" y="952275"/>
              <a:ext cx="393383" cy="94182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27944" y="2505976"/>
              <a:ext cx="393383" cy="11930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27944" y="2364021"/>
              <a:ext cx="393383" cy="1419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27944" y="1912004"/>
              <a:ext cx="393383" cy="4520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27944" y="952275"/>
              <a:ext cx="393383" cy="95972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65037" y="2431237"/>
              <a:ext cx="393383" cy="126777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65037" y="2265523"/>
              <a:ext cx="393383" cy="16571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165037" y="1850902"/>
              <a:ext cx="393383" cy="41462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65037" y="952275"/>
              <a:ext cx="393383" cy="89862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602130" y="2402314"/>
              <a:ext cx="393383" cy="12967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602130" y="2253310"/>
              <a:ext cx="393383" cy="14900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602130" y="1886300"/>
              <a:ext cx="393383" cy="3670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02130" y="952275"/>
              <a:ext cx="393383" cy="9340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39223" y="2323326"/>
              <a:ext cx="393383" cy="13756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39223" y="2152732"/>
              <a:ext cx="393383" cy="17059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39223" y="1821149"/>
              <a:ext cx="393383" cy="3315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039223" y="952275"/>
              <a:ext cx="393383" cy="86887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76316" y="2239892"/>
              <a:ext cx="393383" cy="14591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476316" y="2089084"/>
              <a:ext cx="393383" cy="15080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476316" y="1791082"/>
              <a:ext cx="393383" cy="298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76316" y="952275"/>
              <a:ext cx="393383" cy="8388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13409" y="2175933"/>
              <a:ext cx="393383" cy="15230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913409" y="2027701"/>
              <a:ext cx="393383" cy="14823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13409" y="1752271"/>
              <a:ext cx="393383" cy="2754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913409" y="952275"/>
              <a:ext cx="393383" cy="79999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50502" y="2219247"/>
              <a:ext cx="393383" cy="14797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350502" y="2078036"/>
              <a:ext cx="393383" cy="14121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350502" y="1826342"/>
              <a:ext cx="393383" cy="2516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350502" y="952275"/>
              <a:ext cx="393383" cy="87406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87595" y="2130283"/>
              <a:ext cx="393383" cy="156873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787595" y="1986639"/>
              <a:ext cx="393383" cy="14364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787595" y="1773930"/>
              <a:ext cx="393383" cy="2127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787595" y="952275"/>
              <a:ext cx="393383" cy="82165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224688" y="2069332"/>
              <a:ext cx="393383" cy="16296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224688" y="1937404"/>
              <a:ext cx="393383" cy="13192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224688" y="1744166"/>
              <a:ext cx="393383" cy="1932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224688" y="952275"/>
              <a:ext cx="393383" cy="79189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1020452" y="31491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14609" y="25062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20449" y="20948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20449" y="13617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457540" y="31880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418166" y="258730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457545" y="21106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57541" y="13256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894636" y="31829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866063" y="257323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94634" y="20803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894635" y="13014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31731" y="31642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13783" y="25823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6,9%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31716" y="21665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31730" y="13682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68824" y="3047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697528" y="23881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5,2%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68827" y="20830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68815" y="13772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205913" y="30101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145659" y="227010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6,0%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205917" y="20032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205921" y="13466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643010" y="29957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593369" y="228134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638759" y="20114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643014" y="13643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080105" y="29562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041985" y="217233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80108" y="19319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080105" y="13317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17197" y="29145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489719" y="209416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516613" y="18847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517202" y="13167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954279" y="28825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937648" y="203401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5,4%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954289" y="18350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954282" y="12973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391389" y="29041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385776" y="209622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5385554" y="185960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391378" y="13343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828474" y="28597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833619" y="198662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5,2%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833759" y="179067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828481" y="13081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6265572" y="2829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281724" y="19461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4,8%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281724" y="174870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265570" y="12932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1034054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1471147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908240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345333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782426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219519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656612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93705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530797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967890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404983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842076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6279169" y="375858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2534" y="4005544"/>
              <a:ext cx="477257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551712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1560712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4556079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4565079" y="4084133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55171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1560712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55607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565079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840757" y="4117439"/>
              <a:ext cx="264573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equipe exclusiva para esta finalidade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4845124" y="4117439"/>
              <a:ext cx="127039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outra equipe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840757" y="4402010"/>
              <a:ext cx="230395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a equipe responsável pelo PAIF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84512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2641917"/>
              <a:ext cx="837526" cy="13461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978552"/>
              <a:ext cx="837526" cy="16633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2676617"/>
              <a:ext cx="837526" cy="13114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978552"/>
              <a:ext cx="837526" cy="16980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2662909"/>
              <a:ext cx="837526" cy="13251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978552"/>
              <a:ext cx="837526" cy="16843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2649079"/>
              <a:ext cx="837526" cy="13389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45351" y="978552"/>
              <a:ext cx="837526" cy="16705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75936" y="2686490"/>
              <a:ext cx="837526" cy="1301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5936" y="978552"/>
              <a:ext cx="837526" cy="17079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06521" y="2676272"/>
              <a:ext cx="837526" cy="13117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06521" y="978552"/>
              <a:ext cx="837526" cy="16977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16539" y="32600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316549" y="17552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47136" y="32773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47126" y="17726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77713" y="32705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77714" y="17657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08304" y="32636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08303" y="17588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8884" y="32823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8892" y="17775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69480" y="32772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9470" y="17724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3301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6073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13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2190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5248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9830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474962" y="4294589"/>
              <a:ext cx="46477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61414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23140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3973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48733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03186" y="4428149"/>
              <a:ext cx="8669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Governamental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28778" y="4404574"/>
              <a:ext cx="292431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Governamental/Organização da Sociedade Civil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48668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839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4811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29853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198254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97979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84181" y="3768457"/>
              <a:ext cx="279175" cy="2196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3137723"/>
              <a:ext cx="279175" cy="8503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45351" y="3799542"/>
              <a:ext cx="279175" cy="1885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75936" y="3402451"/>
              <a:ext cx="279175" cy="5856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706521" y="3659156"/>
              <a:ext cx="279175" cy="3289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815088"/>
              <a:ext cx="279175" cy="21729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63356" y="3756424"/>
              <a:ext cx="279175" cy="23163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2988312"/>
              <a:ext cx="279175" cy="99974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4527" y="3755421"/>
              <a:ext cx="279175" cy="23263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55112" y="3269084"/>
              <a:ext cx="279175" cy="71897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5697" y="3586958"/>
              <a:ext cx="279175" cy="40110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1403958"/>
              <a:ext cx="279175" cy="258410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532" y="3741382"/>
              <a:ext cx="279175" cy="24667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2895056"/>
              <a:ext cx="279175" cy="109300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3702" y="3709294"/>
              <a:ext cx="279175" cy="27876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4287" y="3192875"/>
              <a:ext cx="279175" cy="79518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64872" y="3547850"/>
              <a:ext cx="279175" cy="44020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1943484" y="353349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219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874068" y="290276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848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804652" y="356458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188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735233" y="316749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584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665820" y="342419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328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990578" y="155736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2.167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222660" y="352146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231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153240" y="275335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997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83814" y="352047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232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016335" y="3036039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717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945001" y="335199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400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269753" y="114623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2.577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501840" y="350642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246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410107" y="263733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1.090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363015" y="347432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278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293582" y="295792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793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224182" y="331288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439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548939" y="87648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2.846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5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9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2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1590195"/>
              <a:ext cx="837526" cy="21088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952998"/>
              <a:ext cx="837526" cy="63719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952275"/>
              <a:ext cx="837526" cy="7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3552091"/>
              <a:ext cx="837526" cy="1469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959746"/>
              <a:ext cx="837526" cy="259234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952275"/>
              <a:ext cx="837526" cy="747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3683541"/>
              <a:ext cx="837526" cy="154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998699"/>
              <a:ext cx="837526" cy="268484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952275"/>
              <a:ext cx="837526" cy="4642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4766" y="95227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14766" y="95227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14766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3699015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1749111"/>
              <a:ext cx="837526" cy="194990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1027271"/>
              <a:ext cx="837526" cy="72183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45351" y="952275"/>
              <a:ext cx="837526" cy="749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45351" y="952275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45351" y="952275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3537442"/>
              <a:ext cx="837526" cy="1615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2244859"/>
              <a:ext cx="837526" cy="12925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75936" y="1436994"/>
              <a:ext cx="837526" cy="80786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5936" y="952275"/>
              <a:ext cx="837526" cy="48471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2229485"/>
              <a:ext cx="837526" cy="14695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1007506"/>
              <a:ext cx="837526" cy="1221978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964110"/>
              <a:ext cx="837526" cy="4339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956220"/>
              <a:ext cx="837526" cy="78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953754"/>
              <a:ext cx="837526" cy="246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6521" y="952275"/>
              <a:ext cx="837526" cy="147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090576" y="985808"/>
              <a:ext cx="34708" cy="105292"/>
            </a:xfrm>
            <a:custGeom>
              <a:avLst/>
              <a:pathLst>
                <a:path w="34708" h="105292">
                  <a:moveTo>
                    <a:pt x="0" y="105292"/>
                  </a:moveTo>
                  <a:lnTo>
                    <a:pt x="34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25285" y="960165"/>
              <a:ext cx="132468" cy="10282"/>
            </a:xfrm>
            <a:custGeom>
              <a:avLst/>
              <a:pathLst>
                <a:path w="132468" h="10282">
                  <a:moveTo>
                    <a:pt x="132468" y="10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21792" y="954987"/>
              <a:ext cx="203492" cy="15361"/>
            </a:xfrm>
            <a:custGeom>
              <a:avLst/>
              <a:pathLst>
                <a:path w="203492" h="15361">
                  <a:moveTo>
                    <a:pt x="0" y="15361"/>
                  </a:moveTo>
                  <a:lnTo>
                    <a:pt x="2034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090919" y="850898"/>
              <a:ext cx="34365" cy="102116"/>
            </a:xfrm>
            <a:custGeom>
              <a:avLst/>
              <a:pathLst>
                <a:path w="34365" h="102116">
                  <a:moveTo>
                    <a:pt x="0" y="0"/>
                  </a:moveTo>
                  <a:lnTo>
                    <a:pt x="34365" y="1021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316550" y="25896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16560" y="1216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24848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47147" y="22009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24856" y="88676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55432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77721" y="22861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55430" y="90624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08298" y="26691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08301" y="13332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86024" y="92052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016613" y="35329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5,9%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38891" y="28362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38881" y="1785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038885" y="11396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69468" y="29093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69475" y="15635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11951" y="109581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1,6%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280613" y="9013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42740" y="9012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912276" y="7076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195169" y="3738398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109274" y="3738398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165753" y="3752150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058330" y="3756625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913471" y="3730486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69568" y="375662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1765414" y="4005544"/>
              <a:ext cx="406681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904592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913592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146174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155174" y="4084133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457223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466223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90459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913592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14617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155174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45722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466223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2193637" y="4139104"/>
              <a:ext cx="88294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 CREAS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35219" y="4141068"/>
              <a:ext cx="48032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CREAS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746269" y="4141068"/>
              <a:ext cx="8813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CREAS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93637" y="4430113"/>
              <a:ext cx="8813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CREAS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435219" y="4430113"/>
              <a:ext cx="9524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7 a 10 CREAS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746269" y="4428149"/>
              <a:ext cx="101637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Mais de 10 CREAS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61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97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40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701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5062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54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78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6146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19550" y="3175618"/>
              <a:ext cx="633251" cy="812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19550" y="1150762"/>
              <a:ext cx="633251" cy="20248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19550" y="1022993"/>
              <a:ext cx="633251" cy="12776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19550" y="978552"/>
              <a:ext cx="633251" cy="4444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723163" y="3234414"/>
              <a:ext cx="633251" cy="7536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723163" y="1153641"/>
              <a:ext cx="633251" cy="208077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723163" y="1029302"/>
              <a:ext cx="633251" cy="1243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723163" y="978552"/>
              <a:ext cx="633251" cy="5075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426776" y="3236610"/>
              <a:ext cx="633251" cy="7514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426776" y="1175066"/>
              <a:ext cx="633251" cy="206154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426776" y="978552"/>
              <a:ext cx="633251" cy="19651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30389" y="3159580"/>
              <a:ext cx="633251" cy="8284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130389" y="1202982"/>
              <a:ext cx="633251" cy="195659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130389" y="978552"/>
              <a:ext cx="633251" cy="2244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34002" y="3133206"/>
              <a:ext cx="633251" cy="8548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34002" y="1236643"/>
              <a:ext cx="633251" cy="189656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34002" y="978552"/>
              <a:ext cx="633251" cy="2580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37616" y="2944749"/>
              <a:ext cx="633251" cy="10433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537616" y="1177799"/>
              <a:ext cx="633251" cy="176695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537616" y="978552"/>
              <a:ext cx="633251" cy="1992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241229" y="2920345"/>
              <a:ext cx="633251" cy="10677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41229" y="1194908"/>
              <a:ext cx="633251" cy="172543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241229" y="978552"/>
              <a:ext cx="633251" cy="2163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944842" y="2889368"/>
              <a:ext cx="633251" cy="10986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44842" y="1176295"/>
              <a:ext cx="633251" cy="171307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944842" y="979609"/>
              <a:ext cx="633251" cy="19668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944842" y="978552"/>
              <a:ext cx="633251" cy="105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1180369" y="35268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80366" y="21082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58076" y="10730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158092" y="8784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883982" y="35562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883986" y="21390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861700" y="10769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61680" y="8821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87590" y="35573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587589" y="21509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65310" y="100756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91206" y="35188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91200" y="21263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268912" y="102152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94818" y="35056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94808" y="2129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972531" y="103835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698429" y="34114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698427" y="20063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676136" y="10089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6,6%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02035" y="33992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402049" y="20026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79756" y="10174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105655" y="3383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05664" y="19778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083390" y="100869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6,5%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11939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89757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0119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30480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00841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71203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41564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192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1753328" y="4294589"/>
              <a:ext cx="409098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89250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901506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64917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658176" y="4373178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46489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47389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21162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220629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181551" y="4402010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938221" y="4406484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753936" y="4428149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500674" y="4426239"/>
              <a:ext cx="12740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 ou não informou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389195" y="457200"/>
            <a:ext cx="4784460" cy="4416425"/>
            <a:chOff x="1389195" y="457200"/>
            <a:chExt cx="4784460" cy="4416425"/>
          </a:xfrm>
        </p:grpSpPr>
        <p:sp>
          <p:nvSpPr>
            <p:cNvPr id="3" name="rc3"/>
            <p:cNvSpPr/>
            <p:nvPr/>
          </p:nvSpPr>
          <p:spPr>
            <a:xfrm>
              <a:off x="1389194" y="457200"/>
              <a:ext cx="4784460" cy="4416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389194" y="457200"/>
              <a:ext cx="4784460" cy="4416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460484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4965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9447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03929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03243" y="4045541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03243" y="3679005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03243" y="3312468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03243" y="2945931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03243" y="2579394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03243" y="2212858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03243" y="1846321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03243" y="1479784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03243" y="1113247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03243" y="746711"/>
              <a:ext cx="3000822" cy="0"/>
            </a:xfrm>
            <a:custGeom>
              <a:avLst/>
              <a:pathLst>
                <a:path w="3000822" h="0">
                  <a:moveTo>
                    <a:pt x="0" y="0"/>
                  </a:moveTo>
                  <a:lnTo>
                    <a:pt x="3000822" y="0"/>
                  </a:lnTo>
                  <a:lnTo>
                    <a:pt x="300082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03243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17725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32206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46688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1169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03243" y="1681379"/>
              <a:ext cx="2308325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411568" y="1681379"/>
              <a:ext cx="549601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03243" y="2780990"/>
              <a:ext cx="1758723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861967" y="2780990"/>
              <a:ext cx="1099202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03243" y="2414453"/>
              <a:ext cx="1978564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81807" y="2414453"/>
              <a:ext cx="879361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103243" y="1314843"/>
              <a:ext cx="2418245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521488" y="1314843"/>
              <a:ext cx="329760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851249" y="1314843"/>
              <a:ext cx="109920" cy="32988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03243" y="3147526"/>
              <a:ext cx="1648803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752047" y="3147526"/>
              <a:ext cx="1099202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851249" y="3147526"/>
              <a:ext cx="109920" cy="32988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103243" y="3514063"/>
              <a:ext cx="1209122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12366" y="3514063"/>
              <a:ext cx="1428963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741329" y="3514063"/>
              <a:ext cx="219840" cy="32988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03243" y="948306"/>
              <a:ext cx="2528165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631409" y="948306"/>
              <a:ext cx="329760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103243" y="581769"/>
              <a:ext cx="2528165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631409" y="581769"/>
              <a:ext cx="329760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103243" y="3880600"/>
              <a:ext cx="1099202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02446" y="3880600"/>
              <a:ext cx="1319042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521488" y="3880600"/>
              <a:ext cx="439680" cy="32988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103243" y="2047916"/>
              <a:ext cx="1978564" cy="3298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081807" y="2047916"/>
              <a:ext cx="879361" cy="3298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4101593" y="17913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30556" y="17913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26793" y="2890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55756" y="2890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36713" y="25244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65676" y="25244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156553" y="14248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30556" y="14248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771832" y="32575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45835" y="32575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728113" y="324322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51992" y="3624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71035" y="3624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73153" y="36097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211513" y="10583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40477" y="10583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211513" y="6917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640477" y="6917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97032" y="3990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06155" y="3990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85516" y="3990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36713" y="21579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365676" y="21579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3103243" y="526789"/>
              <a:ext cx="0" cy="3738675"/>
            </a:xfrm>
            <a:custGeom>
              <a:avLst/>
              <a:pathLst>
                <a:path w="0" h="3738675">
                  <a:moveTo>
                    <a:pt x="0" y="37386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944077" y="3976210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47024" y="3611583"/>
              <a:ext cx="1293589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Programa Criança Feliz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43586" y="3264801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61076" y="2774998"/>
              <a:ext cx="117953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88006" y="2887023"/>
              <a:ext cx="1052606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Assistenciais (BPC,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838211" y="3003249"/>
              <a:ext cx="1202402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Eventuais)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480339" y="2454569"/>
              <a:ext cx="1560274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19029" y="2567848"/>
              <a:ext cx="13215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Programa Bolsa Família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514390" y="2020260"/>
              <a:ext cx="152622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86969" y="2149474"/>
              <a:ext cx="1053643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(inclusive áreas de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458783" y="2265919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5360" y="1738303"/>
              <a:ext cx="1115253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270517" y="1836467"/>
              <a:ext cx="770096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Orçamentária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135837" y="1432117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781239" y="1043043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685032" y="677379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2784626" y="4439436"/>
              <a:ext cx="3389028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2923804" y="4509025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932804" y="4518025"/>
              <a:ext cx="201456" cy="2074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005549" y="4509025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014549" y="4518025"/>
              <a:ext cx="201456" cy="2074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189177" y="4509025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198177" y="4518025"/>
              <a:ext cx="201455" cy="2074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3212849" y="4511153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212849" y="4636329"/>
              <a:ext cx="72311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formalmente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294594" y="4511153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294594" y="4636329"/>
              <a:ext cx="82499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informalmente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478222" y="4571504"/>
              <a:ext cx="8748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4476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51594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8712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4583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3628757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2808991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1989226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116946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3035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0153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727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59172" y="1620331"/>
              <a:ext cx="2622678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800566"/>
              <a:ext cx="2945359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2440097"/>
              <a:ext cx="2595788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3259862"/>
              <a:ext cx="1287138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1866261"/>
              <a:ext cx="2913916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1046496"/>
              <a:ext cx="3186766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2686027"/>
              <a:ext cx="2918438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3505792"/>
              <a:ext cx="1821009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2112191"/>
              <a:ext cx="3047695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1292425"/>
              <a:ext cx="323612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2931956"/>
              <a:ext cx="3031310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3751722"/>
              <a:ext cx="2121917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697432" y="1688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020112" y="868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670542" y="2508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361891" y="33278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88669" y="1934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61519" y="1114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993192" y="27540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95762" y="35738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22449" y="2180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10881" y="13604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106063" y="29999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196670" y="3819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79214" y="3500985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376" y="3638875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87400" y="2758759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7563" y="1801103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84316" y="1917330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95913" y="2038030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69937" y="976863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675" y="1100129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15749" y="1222740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837233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976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85411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19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8465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25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71520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65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08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15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299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4786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6658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0837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388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19568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3748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7927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0136" y="1061667"/>
              <a:ext cx="405676" cy="205925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93145" y="1438047"/>
              <a:ext cx="405676" cy="168287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196153" y="1343521"/>
              <a:ext cx="405676" cy="177740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1014611"/>
              <a:ext cx="405676" cy="21063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1279963"/>
              <a:ext cx="405676" cy="18409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1255902"/>
              <a:ext cx="405676" cy="18650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95813" y="1063908"/>
              <a:ext cx="405676" cy="20570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8822" y="1439484"/>
              <a:ext cx="405676" cy="16814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601830" y="1468690"/>
              <a:ext cx="405676" cy="16522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01490" y="1305910"/>
              <a:ext cx="405676" cy="181501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04499" y="2185354"/>
              <a:ext cx="405676" cy="93557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7507" y="1956851"/>
              <a:ext cx="405676" cy="116407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 rot="-5400000">
              <a:off x="1635249" y="8497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438252" y="12260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241265" y="11315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229578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032568" y="10680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835585" y="10439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040920" y="8519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43918" y="12275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5646934" y="12567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446598" y="10939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249613" y="19734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052616" y="17449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96795" y="3152396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81" y="3156870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07778" y="3178535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083474" y="3427454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222652" y="34970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31652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22652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31652" y="379508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22652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31652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2265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31652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511697" y="3534874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11697" y="3823919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1697" y="4134629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11697" y="4402010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581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9824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3837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978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2818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683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0843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1278863"/>
              <a:ext cx="279175" cy="27091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1527410"/>
              <a:ext cx="279175" cy="24606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2051815"/>
              <a:ext cx="279175" cy="19362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1318127"/>
              <a:ext cx="279175" cy="26699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1182978"/>
              <a:ext cx="279175" cy="28050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1439252"/>
              <a:ext cx="279175" cy="25488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3356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3941" y="1279926"/>
              <a:ext cx="279175" cy="27081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4527" y="1578926"/>
              <a:ext cx="279175" cy="240913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55112" y="1169779"/>
              <a:ext cx="279175" cy="281828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5697" y="1143305"/>
              <a:ext cx="279175" cy="28447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332771" y="1241930"/>
              <a:ext cx="279175" cy="27461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532" y="1156762"/>
              <a:ext cx="279175" cy="28312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3117" y="1155993"/>
              <a:ext cx="279175" cy="283206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3702" y="1214600"/>
              <a:ext cx="279175" cy="27734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4287" y="1143495"/>
              <a:ext cx="279175" cy="284456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64872" y="1134866"/>
              <a:ext cx="279175" cy="28531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11947" y="1155043"/>
              <a:ext cx="279175" cy="283301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1966049" y="10669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96622" y="13154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27204" y="18398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757787" y="11061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88378" y="9710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035463" y="12272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200614" y="87677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175810" y="10679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106395" y="13669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036974" y="9578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967551" y="9313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314629" y="10299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524392" y="9448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454977" y="9440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85563" y="10026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316149" y="9315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02118" y="87743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93803" y="9430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4371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33525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2333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288619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178432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6824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845351" y="3793029"/>
              <a:ext cx="279175" cy="19503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3121990"/>
              <a:ext cx="279175" cy="8660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75936" y="3432718"/>
              <a:ext cx="279175" cy="5553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706521" y="3666314"/>
              <a:ext cx="279175" cy="3217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3765482"/>
              <a:ext cx="279175" cy="222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827293"/>
              <a:ext cx="279175" cy="21607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24527" y="3747852"/>
              <a:ext cx="279175" cy="24020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2946793"/>
              <a:ext cx="279175" cy="104126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055112" y="3313716"/>
              <a:ext cx="279175" cy="6743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985697" y="3595794"/>
              <a:ext cx="279175" cy="3922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63356" y="3755566"/>
              <a:ext cx="279175" cy="2324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1407480"/>
              <a:ext cx="279175" cy="258058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03702" y="3699370"/>
              <a:ext cx="279175" cy="28869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2846523"/>
              <a:ext cx="279175" cy="11415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334287" y="3243196"/>
              <a:ext cx="279175" cy="74486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264872" y="3552821"/>
              <a:ext cx="279175" cy="43523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542532" y="3744547"/>
              <a:ext cx="279175" cy="24351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3806556" y="3559995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177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874070" y="288703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786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735245" y="319775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504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665829" y="343135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292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1943478" y="353052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202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990587" y="156956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1.961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083818" y="351290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218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153233" y="271184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945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014411" y="307875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612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945000" y="3360835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356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2223665" y="3521591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211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269755" y="114975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2.342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4363006" y="346441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262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410117" y="258879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1.036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5293586" y="300823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676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224178" y="331786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395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2502833" y="3510577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221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548932" y="87649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2.590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4495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3726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2957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29111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1834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7572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9481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961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9748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001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4014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0283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636883" y="3988060"/>
              <a:ext cx="240401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38220" y="1564985"/>
              <a:ext cx="180300" cy="2423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39557" y="3772676"/>
              <a:ext cx="180300" cy="2153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040894" y="3772676"/>
              <a:ext cx="180300" cy="2153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842231" y="3988060"/>
              <a:ext cx="180300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34209" y="1134216"/>
              <a:ext cx="180300" cy="28538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877284" y="3988060"/>
              <a:ext cx="240401" cy="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18521" y="2641907"/>
              <a:ext cx="180300" cy="134615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419858" y="3988060"/>
              <a:ext cx="180300" cy="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21195" y="3826522"/>
              <a:ext cx="180300" cy="16153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22532" y="3988060"/>
              <a:ext cx="180300" cy="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214509" y="2480369"/>
              <a:ext cx="180300" cy="150769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835546" y="3988060"/>
              <a:ext cx="721203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98822" y="2480369"/>
              <a:ext cx="180300" cy="15076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600159" y="3934214"/>
              <a:ext cx="180300" cy="538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401496" y="3718830"/>
              <a:ext cx="180300" cy="26923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02833" y="3988060"/>
              <a:ext cx="180300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394810" y="2157292"/>
              <a:ext cx="180300" cy="183076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117685" y="3988060"/>
              <a:ext cx="240401" cy="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79123" y="2480369"/>
              <a:ext cx="180300" cy="150769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80460" y="3934214"/>
              <a:ext cx="180300" cy="5384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81797" y="3772676"/>
              <a:ext cx="180300" cy="21538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383134" y="3988060"/>
              <a:ext cx="180300" cy="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75111" y="2211138"/>
              <a:ext cx="180300" cy="177692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2688282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438171" y="1421904"/>
              <a:ext cx="178403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244831" y="3644484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038762" y="3634602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835969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033240" y="990209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928682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603728" y="250420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437211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231636" y="371957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030443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213543" y="233636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2127352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3798710" y="233081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4633140" y="3811828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5427809" y="3582749"/>
              <a:ext cx="133768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6228519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1386044" y="2008530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3169082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994042" y="2336728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4830700" y="3815438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5624219" y="3667512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6425081" y="3822434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0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1581514" y="2071722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239094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826734" y="4047634"/>
              <a:ext cx="73882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 Oeste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625670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44606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44906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75357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16421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2443124" y="4294589"/>
              <a:ext cx="271139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5823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591302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22535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234356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87741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511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520465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2871347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51440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157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00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859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1818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9776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27839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157975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84181" y="3915811"/>
              <a:ext cx="279175" cy="7224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914766" y="3723146"/>
              <a:ext cx="279175" cy="2649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45351" y="3927853"/>
              <a:ext cx="279175" cy="602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775936" y="3385983"/>
              <a:ext cx="279175" cy="6020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706521" y="3723146"/>
              <a:ext cx="279175" cy="2649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2723699"/>
              <a:ext cx="279175" cy="12643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263356" y="3831520"/>
              <a:ext cx="279175" cy="15653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93941" y="3301693"/>
              <a:ext cx="279175" cy="68636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4527" y="3867645"/>
              <a:ext cx="279175" cy="12041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055112" y="2747782"/>
              <a:ext cx="279175" cy="124027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985697" y="3458233"/>
              <a:ext cx="279175" cy="5298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332771" y="1254631"/>
              <a:ext cx="279175" cy="273342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542532" y="3807437"/>
              <a:ext cx="279175" cy="18062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73117" y="3289651"/>
              <a:ext cx="279175" cy="69840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03702" y="3843562"/>
              <a:ext cx="279175" cy="14449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334287" y="2615325"/>
              <a:ext cx="279175" cy="13727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264872" y="3530482"/>
              <a:ext cx="279175" cy="45757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61194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 rot="-5400000">
              <a:off x="2032682" y="3771840"/>
              <a:ext cx="17833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2941946" y="3557401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22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3894780" y="3784803"/>
              <a:ext cx="178335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4802120" y="3219248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733706" y="3557399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22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1057455" y="2534204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105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2289535" y="3664788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13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221052" y="3135880"/>
              <a:ext cx="222970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57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4150712" y="3700909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5058991" y="2558275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103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6013799" y="3293413"/>
              <a:ext cx="222970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44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1337626" y="1066127"/>
              <a:ext cx="267605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227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2569642" y="3641625"/>
              <a:ext cx="222970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15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99304" y="3122914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58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4430882" y="3677817"/>
              <a:ext cx="222970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12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5340068" y="2427744"/>
              <a:ext cx="2676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114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291065" y="3363741"/>
              <a:ext cx="222970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38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1615812" y="944717"/>
              <a:ext cx="2676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237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5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89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30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23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564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89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952275"/>
              <a:ext cx="837526" cy="27467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952275"/>
              <a:ext cx="837526" cy="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952275"/>
              <a:ext cx="837526" cy="274674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952275"/>
              <a:ext cx="837526" cy="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1114758"/>
              <a:ext cx="837526" cy="25842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952275"/>
              <a:ext cx="837526" cy="16248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952275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952275"/>
              <a:ext cx="837526" cy="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45351" y="2583445"/>
              <a:ext cx="837526" cy="1115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45351" y="971024"/>
              <a:ext cx="837526" cy="161242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952275"/>
              <a:ext cx="837526" cy="1874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952275"/>
              <a:ext cx="837526" cy="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775936" y="3699015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775936" y="3052723"/>
              <a:ext cx="837526" cy="64629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75936" y="1436994"/>
              <a:ext cx="837526" cy="1615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75936" y="952275"/>
              <a:ext cx="837526" cy="48471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706521" y="1056819"/>
              <a:ext cx="837526" cy="26421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706521" y="959672"/>
              <a:ext cx="837526" cy="9714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706521" y="953754"/>
              <a:ext cx="837526" cy="59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706521" y="952275"/>
              <a:ext cx="837526" cy="14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271945" y="227070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02531" y="227070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177711" y="23519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55434" y="96427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08311" y="30862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08311" y="17222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86021" y="89240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038883" y="33209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38887" y="21899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38891" y="11396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969471" y="23229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800767" y="10356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71028" y="84202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722994" y="8414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195169" y="3738398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109274" y="3738398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165753" y="3752150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58330" y="3756625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13471" y="3730486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69568" y="375662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2228115" y="4005544"/>
              <a:ext cx="3141414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367293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376293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69229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78229" y="4084133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36729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376293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6922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78229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656338" y="4139104"/>
              <a:ext cx="114330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 Centro POP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8274" y="4141068"/>
              <a:ext cx="74068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Centro POP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656338" y="4430113"/>
              <a:ext cx="114166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Centro POP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58274" y="4430113"/>
              <a:ext cx="114166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Centro POP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892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258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624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4990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10356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6575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219414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17307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126736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14008" y="8039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995813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01830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01490" y="1837694"/>
              <a:ext cx="405676" cy="128323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204499" y="2142340"/>
              <a:ext cx="405676" cy="97858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007507" y="2278400"/>
              <a:ext cx="405676" cy="8425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95813" y="1837694"/>
              <a:ext cx="405676" cy="12832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798822" y="1969648"/>
              <a:ext cx="405676" cy="11512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601830" y="1857137"/>
              <a:ext cx="405676" cy="12637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90136" y="1695113"/>
              <a:ext cx="405676" cy="142581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393145" y="2142340"/>
              <a:ext cx="405676" cy="97858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96153" y="1857137"/>
              <a:ext cx="405676" cy="126378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184459" y="1623822"/>
              <a:ext cx="405676" cy="14971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87468" y="2171121"/>
              <a:ext cx="405676" cy="9498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790476" y="1014611"/>
              <a:ext cx="405676" cy="21063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 rot="-5400000">
              <a:off x="2446603" y="16257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4249601" y="19303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6052615" y="20664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2040920" y="16257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3843923" y="17577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5646945" y="16451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1635233" y="14831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438249" y="19303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5241258" y="16451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1229567" y="14118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3032579" y="19591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835592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796795" y="3152396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570281" y="3156870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407778" y="3178535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1083474" y="3427454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22652" y="34970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31652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22652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31652" y="379508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22652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31652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22265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231652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511697" y="3534874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11697" y="3845584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11697" y="4112964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11697" y="4402010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599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038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476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9915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319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757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196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1609857"/>
              <a:ext cx="279175" cy="237820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1782817"/>
              <a:ext cx="279175" cy="2205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3417291"/>
              <a:ext cx="279175" cy="5707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1704985"/>
              <a:ext cx="279175" cy="2283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1134216"/>
              <a:ext cx="279175" cy="28538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1677805"/>
              <a:ext cx="279175" cy="23102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3356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3941" y="1835160"/>
              <a:ext cx="279175" cy="21528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4527" y="1704985"/>
              <a:ext cx="279175" cy="228307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55112" y="1438996"/>
              <a:ext cx="279175" cy="254906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5697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332771" y="1473660"/>
              <a:ext cx="279175" cy="251440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532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3117" y="1183420"/>
              <a:ext cx="279175" cy="280463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3702" y="1847677"/>
              <a:ext cx="279175" cy="214038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4287" y="1309452"/>
              <a:ext cx="279175" cy="267860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64872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11947" y="1266673"/>
              <a:ext cx="279175" cy="272138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1966025" y="13979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96628" y="15708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27216" y="32053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757794" y="14930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43782" y="87677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035453" y="1465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200612" y="87677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175800" y="16232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106388" y="14930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036973" y="1227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922955" y="87677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314635" y="12617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479792" y="87677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454984" y="9714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85571" y="1635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316144" y="10975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02129" y="87677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93800" y="10547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0976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31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0965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400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14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7488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183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6171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815559"/>
              <a:ext cx="139587" cy="1725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3860954"/>
              <a:ext cx="139587" cy="1271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3963849"/>
              <a:ext cx="139587" cy="242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2813838"/>
              <a:ext cx="139587" cy="117422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3458450"/>
              <a:ext cx="139587" cy="5296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1960409"/>
              <a:ext cx="139587" cy="20276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23769" y="3826151"/>
              <a:ext cx="139587" cy="16190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4354" y="3841282"/>
              <a:ext cx="139587" cy="14677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84939" y="3968389"/>
              <a:ext cx="139587" cy="1967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915524" y="2759364"/>
              <a:ext cx="139587" cy="122869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46109" y="3509898"/>
              <a:ext cx="139587" cy="47816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193184" y="1952843"/>
              <a:ext cx="139587" cy="203521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263356" y="3842796"/>
              <a:ext cx="139587" cy="14526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93941" y="3848848"/>
              <a:ext cx="139587" cy="13921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24527" y="3968389"/>
              <a:ext cx="139587" cy="1967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055112" y="2624691"/>
              <a:ext cx="139587" cy="136336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985697" y="3452397"/>
              <a:ext cx="139587" cy="5356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332771" y="1784880"/>
              <a:ext cx="139587" cy="220317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402944" y="3800427"/>
              <a:ext cx="139587" cy="1876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333529" y="3789835"/>
              <a:ext cx="139587" cy="198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64114" y="3944178"/>
              <a:ext cx="139587" cy="438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194699" y="2532388"/>
              <a:ext cx="139587" cy="14556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125284" y="3390357"/>
              <a:ext cx="139587" cy="5977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472359" y="1504943"/>
              <a:ext cx="139587" cy="24831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532" y="3798914"/>
              <a:ext cx="139587" cy="18914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73117" y="3779242"/>
              <a:ext cx="139587" cy="20881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403702" y="3939639"/>
              <a:ext cx="139587" cy="484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334287" y="2518769"/>
              <a:ext cx="139587" cy="146929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264872" y="3382791"/>
              <a:ext cx="139587" cy="6052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611947" y="1467114"/>
              <a:ext cx="139587" cy="252094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682120" y="3780756"/>
              <a:ext cx="139587" cy="20730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612705" y="3750492"/>
              <a:ext cx="139587" cy="23756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543290" y="3926020"/>
              <a:ext cx="139587" cy="6204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473875" y="2387123"/>
              <a:ext cx="139587" cy="160093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404460" y="3242066"/>
              <a:ext cx="139587" cy="74599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751535" y="1134216"/>
              <a:ext cx="139587" cy="285384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774942" y="3890574"/>
              <a:ext cx="140202" cy="73275"/>
            </a:xfrm>
            <a:custGeom>
              <a:avLst/>
              <a:pathLst>
                <a:path w="140202" h="73275">
                  <a:moveTo>
                    <a:pt x="0" y="0"/>
                  </a:moveTo>
                  <a:lnTo>
                    <a:pt x="140202" y="73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931593" y="3965200"/>
              <a:ext cx="123139" cy="3188"/>
            </a:xfrm>
            <a:custGeom>
              <a:avLst/>
              <a:pathLst>
                <a:path w="123139" h="3188">
                  <a:moveTo>
                    <a:pt x="0" y="0"/>
                  </a:moveTo>
                  <a:lnTo>
                    <a:pt x="123139" y="3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94416" y="3436028"/>
              <a:ext cx="121487" cy="73869"/>
            </a:xfrm>
            <a:custGeom>
              <a:avLst/>
              <a:pathLst>
                <a:path w="121487" h="73869">
                  <a:moveTo>
                    <a:pt x="0" y="0"/>
                  </a:moveTo>
                  <a:lnTo>
                    <a:pt x="121487" y="73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386258" y="3562490"/>
              <a:ext cx="86479" cy="237936"/>
            </a:xfrm>
            <a:custGeom>
              <a:avLst/>
              <a:pathLst>
                <a:path w="86479" h="237936">
                  <a:moveTo>
                    <a:pt x="0" y="0"/>
                  </a:moveTo>
                  <a:lnTo>
                    <a:pt x="86479" y="237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317004" y="3561483"/>
              <a:ext cx="86319" cy="228351"/>
            </a:xfrm>
            <a:custGeom>
              <a:avLst/>
              <a:pathLst>
                <a:path w="86319" h="228351">
                  <a:moveTo>
                    <a:pt x="0" y="0"/>
                  </a:moveTo>
                  <a:lnTo>
                    <a:pt x="86319" y="228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751914" y="3561939"/>
              <a:ext cx="19812" cy="218816"/>
            </a:xfrm>
            <a:custGeom>
              <a:avLst/>
              <a:pathLst>
                <a:path w="19812" h="218816">
                  <a:moveTo>
                    <a:pt x="19812" y="0"/>
                  </a:moveTo>
                  <a:lnTo>
                    <a:pt x="0" y="218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82499" y="3561851"/>
              <a:ext cx="20684" cy="188640"/>
            </a:xfrm>
            <a:custGeom>
              <a:avLst/>
              <a:pathLst>
                <a:path w="20684" h="188640">
                  <a:moveTo>
                    <a:pt x="20684" y="0"/>
                  </a:moveTo>
                  <a:lnTo>
                    <a:pt x="0" y="188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 rot="-5400000">
              <a:off x="1778766" y="3659712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114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766068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84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3543009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16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4566782" y="260963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776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663609" y="364218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350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824133" y="166341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1.340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1971862" y="354662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107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2959597" y="3585368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97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3739007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13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4761263" y="249840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812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5596468" y="318177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316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017899" y="189522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1.345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188413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96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153705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92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934704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4955164" y="234854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901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5857399" y="322273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354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1211875" y="169851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1.456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2205393" y="3309232"/>
              <a:ext cx="356739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124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3135017" y="3307232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131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130963" y="372927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29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150025" y="223500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962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6051159" y="311329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395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347261" y="120568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1.641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397833" y="371094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125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326909" y="362157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138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4327835" y="373326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32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5346300" y="2558006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971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6250964" y="341338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400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1540994" y="137292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1.666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2591467" y="3307688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137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3523861" y="3308525"/>
              <a:ext cx="356739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157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4524462" y="3671399"/>
              <a:ext cx="31210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41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344955" y="208761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1.058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6314392" y="296512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493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1715162" y="87103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1.886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106" name="rc106"/>
            <p:cNvSpPr/>
            <p:nvPr/>
          </p:nvSpPr>
          <p:spPr>
            <a:xfrm>
              <a:off x="1800069" y="4294589"/>
              <a:ext cx="39975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93924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48247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258230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591302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22535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234356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87741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4511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4520465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1545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163520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228292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871347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1440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57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800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4435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4992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3131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1271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941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59227" y="3896072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9227" y="3521831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59227" y="3147590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59227" y="2773349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59227" y="2399109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9227" y="2024868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227" y="1650627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59227" y="1276386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59227" y="902146"/>
              <a:ext cx="2824408" cy="0"/>
            </a:xfrm>
            <a:custGeom>
              <a:avLst/>
              <a:pathLst>
                <a:path w="2824408" h="0">
                  <a:moveTo>
                    <a:pt x="0" y="0"/>
                  </a:moveTo>
                  <a:lnTo>
                    <a:pt x="2824408" y="0"/>
                  </a:lnTo>
                  <a:lnTo>
                    <a:pt x="282440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592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4062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2201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034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59227" y="1482219"/>
              <a:ext cx="1631299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59227" y="3353423"/>
              <a:ext cx="938555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9227" y="3727663"/>
              <a:ext cx="822118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59227" y="2230700"/>
              <a:ext cx="1337265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59227" y="1107978"/>
              <a:ext cx="2000017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59227" y="2604941"/>
              <a:ext cx="1173194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9227" y="1856460"/>
              <a:ext cx="1704219" cy="1122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9227" y="1594491"/>
              <a:ext cx="1916976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59227" y="3465695"/>
              <a:ext cx="914817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9227" y="3839936"/>
              <a:ext cx="955085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59227" y="2342973"/>
              <a:ext cx="1647011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59227" y="1220250"/>
              <a:ext cx="2180702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59227" y="2717213"/>
              <a:ext cx="1294809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59227" y="1968732"/>
              <a:ext cx="1910737" cy="11227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59227" y="733737"/>
              <a:ext cx="2341206" cy="1684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59227" y="2979182"/>
              <a:ext cx="1158693" cy="1684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59227" y="1706763"/>
              <a:ext cx="2202971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59227" y="3577967"/>
              <a:ext cx="1056907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59227" y="3952208"/>
              <a:ext cx="974521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59227" y="2455245"/>
              <a:ext cx="1920828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59227" y="1332522"/>
              <a:ext cx="2434893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59227" y="2829486"/>
              <a:ext cx="1661257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59227" y="2081004"/>
              <a:ext cx="2073185" cy="1122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59227" y="902146"/>
              <a:ext cx="2521793" cy="16840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59227" y="3147590"/>
              <a:ext cx="1354285" cy="16840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5506108" y="1483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13364" y="33546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96927" y="37288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12074" y="22318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874826" y="11091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48003" y="26061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579028" y="18576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91785" y="15956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789626" y="34668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29894" y="38411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21820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55511" y="12214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69618" y="2718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85546" y="19699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216015" y="7630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33502" y="30084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7780" y="17079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931716" y="35791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49330" y="39534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95637" y="24564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309702" y="13337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536066" y="2830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947994" y="2082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96602" y="931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229094" y="3176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38592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699570" y="3848405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81206" y="3389584"/>
              <a:ext cx="261539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 (inclusive áreas de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214767" y="3514542"/>
              <a:ext cx="1581829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monitoramento e avaliação)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00061" y="3078259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41016" y="2704018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875722" y="2328904"/>
              <a:ext cx="192087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 Orçamentária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528928" y="1901134"/>
              <a:ext cx="2267669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 Assistenciais (BPC,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37796" y="2034986"/>
              <a:ext cx="115880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Benefícios Eventuais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891821" y="1602960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37223" y="1206182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79214" y="816006"/>
              <a:ext cx="2917383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 Programa Bolsa Família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237260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764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85439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01949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28493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6254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7154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66548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30853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95159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3774700"/>
              <a:ext cx="837526" cy="2133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978552"/>
              <a:ext cx="837526" cy="27961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3744167"/>
              <a:ext cx="837526" cy="2438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978552"/>
              <a:ext cx="837526" cy="27656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3760651"/>
              <a:ext cx="837526" cy="2274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978552"/>
              <a:ext cx="837526" cy="278209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3771289"/>
              <a:ext cx="837526" cy="2167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45351" y="978552"/>
              <a:ext cx="837526" cy="27927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75936" y="3762347"/>
              <a:ext cx="837526" cy="2257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5936" y="978552"/>
              <a:ext cx="837526" cy="27837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06521" y="3774235"/>
              <a:ext cx="837526" cy="2138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706521" y="978552"/>
              <a:ext cx="837526" cy="27956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294261" y="38121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316551" y="23216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224849" y="379686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247131" y="23064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55429" y="38051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77711" y="2314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086020" y="38104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08299" y="23199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6593" y="38059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038889" y="23155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47200" y="38118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969481" y="23214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13301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6073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9131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12190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5248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9830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1474962" y="4294589"/>
              <a:ext cx="46477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61414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23140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3973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48733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03186" y="4428149"/>
              <a:ext cx="8669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Governamental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28778" y="4404574"/>
              <a:ext cx="292431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Governamental/Organização da Sociedade Civil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0086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8423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676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5098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3628757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2808991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1989226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116946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4254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592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0929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9267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3259862"/>
              <a:ext cx="2407696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2440097"/>
              <a:ext cx="2580386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1620331"/>
              <a:ext cx="2739792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800566"/>
              <a:ext cx="2826137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3505792"/>
              <a:ext cx="2537011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2686027"/>
              <a:ext cx="2655513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1866261"/>
              <a:ext cx="2897902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1046496"/>
              <a:ext cx="2981392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3751722"/>
              <a:ext cx="2879371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2931956"/>
              <a:ext cx="2996756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2112191"/>
              <a:ext cx="311183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9172" y="1292425"/>
              <a:ext cx="323612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482450" y="33278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655140" y="2508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814546" y="1688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00891" y="868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611765" y="35738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30266" y="27540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72656" y="1934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056146" y="1114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954125" y="3819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71509" y="29999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86592" y="2180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10881" y="13604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247563" y="3440635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84316" y="3556861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695913" y="3677561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469937" y="2616394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53675" y="2739660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15749" y="2862271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487400" y="1938994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79214" y="1041688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93376" y="1179579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3837233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76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985411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19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628465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625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271520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265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08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5515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2952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4936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6920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8904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0888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19609" y="3868688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19609" y="3448808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19609" y="3028929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19609" y="2609049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19609" y="2189169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19609" y="1769289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19609" y="1349409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19609" y="929529"/>
              <a:ext cx="2864026" cy="0"/>
            </a:xfrm>
            <a:custGeom>
              <a:avLst/>
              <a:pathLst>
                <a:path w="2864026" h="0">
                  <a:moveTo>
                    <a:pt x="0" y="0"/>
                  </a:moveTo>
                  <a:lnTo>
                    <a:pt x="2864026" y="0"/>
                  </a:lnTo>
                  <a:lnTo>
                    <a:pt x="286402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196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3944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928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7912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9896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9609" y="2000223"/>
              <a:ext cx="1725372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9609" y="2420103"/>
              <a:ext cx="1054651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19609" y="3679742"/>
              <a:ext cx="661469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19609" y="1580343"/>
              <a:ext cx="1466335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19609" y="1160463"/>
              <a:ext cx="1637485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19609" y="2839983"/>
              <a:ext cx="513448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19609" y="740583"/>
              <a:ext cx="2516361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19609" y="2126187"/>
              <a:ext cx="1424005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19609" y="2546067"/>
              <a:ext cx="846093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19609" y="3805706"/>
              <a:ext cx="645901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19609" y="1706307"/>
              <a:ext cx="1639306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19609" y="1286427"/>
              <a:ext cx="1896155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19609" y="2965947"/>
              <a:ext cx="615684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19609" y="866547"/>
              <a:ext cx="2557166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19609" y="2252151"/>
              <a:ext cx="1434124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19609" y="2672031"/>
              <a:ext cx="833342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19609" y="3931670"/>
              <a:ext cx="552331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19609" y="3259862"/>
              <a:ext cx="642772" cy="37789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19609" y="1832271"/>
              <a:ext cx="1695755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19609" y="1412391"/>
              <a:ext cx="1870176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19609" y="3091911"/>
              <a:ext cx="752592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819609" y="992511"/>
              <a:ext cx="2364367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560563" y="20082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89842" y="2428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96660" y="36877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01526" y="15883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472675" y="11685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50867" y="28337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351552" y="7486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259196" y="21342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681284" y="25541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81092" y="38137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474496" y="17143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31346" y="12944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53103" y="29596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392357" y="8745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269315" y="22601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668533" y="26800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89750" y="392540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477962" y="33938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530946" y="18403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05366" y="14204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87783" y="30999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99558" y="10005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8196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937385" y="3740916"/>
              <a:ext cx="281959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suporte para leitores de telas de computador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742134" y="3857142"/>
              <a:ext cx="201484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pessoas com deficiência visual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34875" y="3195861"/>
              <a:ext cx="262210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há outras adaptações ou estratégias para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48955" y="3321036"/>
              <a:ext cx="24080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assegurar a acessibilidade as pessoas com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91902" y="3437262"/>
              <a:ext cx="236507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 auditiva/surdas e pessoas com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92503" y="3579628"/>
              <a:ext cx="96447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 visual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77713" y="2899247"/>
              <a:ext cx="27792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pisos especiais com relevos para sinalização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289419" y="3017383"/>
              <a:ext cx="246756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voltados para pessoa com deficiência visual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769255" y="2541627"/>
              <a:ext cx="198772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suporte de material em Braille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9214" y="2061397"/>
              <a:ext cx="287776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suporte de profissional com conhecimento em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360035" y="2205726"/>
              <a:ext cx="39694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LIBRAS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077249" y="1639607"/>
              <a:ext cx="2679729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outras adaptações e tecnologias assistivas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539297" y="1757743"/>
              <a:ext cx="121768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deficiência física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77249" y="1219727"/>
              <a:ext cx="2679729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outras adaptações e tecnologias assistivas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649528" y="1337863"/>
              <a:ext cx="210745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para deficiência intelectual e autismo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286964" y="857633"/>
              <a:ext cx="14700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há outras adaptações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42174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35662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365629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99968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08684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427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51739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64567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2887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93178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221275" y="457200"/>
            <a:ext cx="3120300" cy="4416425"/>
            <a:chOff x="2221275" y="457200"/>
            <a:chExt cx="3120300" cy="4416425"/>
          </a:xfrm>
        </p:grpSpPr>
        <p:sp>
          <p:nvSpPr>
            <p:cNvPr id="3" name="rc3"/>
            <p:cNvSpPr/>
            <p:nvPr/>
          </p:nvSpPr>
          <p:spPr>
            <a:xfrm>
              <a:off x="2221274" y="457200"/>
              <a:ext cx="3120300" cy="4416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221274" y="457200"/>
              <a:ext cx="3120300" cy="4416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839694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51629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3564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83727" y="3694417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83727" y="3214474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83727" y="2734530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83727" y="2254586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83727" y="1774642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83727" y="1294699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83727" y="814755"/>
              <a:ext cx="1688258" cy="0"/>
            </a:xfrm>
            <a:custGeom>
              <a:avLst/>
              <a:pathLst>
                <a:path w="1688258" h="0">
                  <a:moveTo>
                    <a:pt x="0" y="0"/>
                  </a:moveTo>
                  <a:lnTo>
                    <a:pt x="1688258" y="0"/>
                  </a:lnTo>
                  <a:lnTo>
                    <a:pt x="168825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83727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95662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07596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19531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583727" y="1558668"/>
              <a:ext cx="310744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83727" y="598780"/>
              <a:ext cx="1406797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83727" y="3478443"/>
              <a:ext cx="22013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83727" y="2038611"/>
              <a:ext cx="101363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83727" y="2998499"/>
              <a:ext cx="19965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83727" y="2518555"/>
              <a:ext cx="50169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583727" y="1078724"/>
              <a:ext cx="742817" cy="47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83727" y="1606662"/>
              <a:ext cx="347603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83727" y="646774"/>
              <a:ext cx="1493826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83727" y="3526437"/>
              <a:ext cx="18429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83727" y="2086606"/>
              <a:ext cx="123376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83727" y="3046493"/>
              <a:ext cx="15358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83727" y="2566550"/>
              <a:ext cx="47098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83727" y="1126718"/>
              <a:ext cx="797594" cy="47994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583727" y="1654656"/>
              <a:ext cx="360914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583727" y="694769"/>
              <a:ext cx="1534780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83727" y="3574432"/>
              <a:ext cx="17917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83727" y="2134600"/>
              <a:ext cx="132079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83727" y="3094488"/>
              <a:ext cx="13822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83727" y="2614544"/>
              <a:ext cx="46586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83727" y="1174713"/>
              <a:ext cx="853395" cy="47994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83727" y="1702651"/>
              <a:ext cx="339924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83727" y="742763"/>
              <a:ext cx="1433929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83727" y="3622426"/>
              <a:ext cx="16893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83727" y="2182595"/>
              <a:ext cx="130031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83727" y="3142482"/>
              <a:ext cx="13310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83727" y="2662538"/>
              <a:ext cx="45562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83727" y="1222707"/>
              <a:ext cx="881551" cy="4799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83727" y="1750645"/>
              <a:ext cx="367057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583727" y="790758"/>
              <a:ext cx="1458502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583727" y="3670420"/>
              <a:ext cx="14334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83727" y="2230589"/>
              <a:ext cx="145389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83727" y="3190477"/>
              <a:ext cx="16893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583727" y="2710533"/>
              <a:ext cx="48633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583727" y="1270701"/>
              <a:ext cx="909708" cy="47994"/>
            </a:xfrm>
            <a:prstGeom prst="rect">
              <a:avLst/>
            </a:prstGeom>
            <a:solidFill>
              <a:srgbClr val="00C1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83727" y="1798640"/>
              <a:ext cx="371664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583727" y="838752"/>
              <a:ext cx="1433929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583727" y="3718415"/>
              <a:ext cx="12798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583727" y="2278583"/>
              <a:ext cx="152044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583727" y="3238471"/>
              <a:ext cx="20477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583727" y="2758527"/>
              <a:ext cx="48633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583727" y="1318696"/>
              <a:ext cx="913291" cy="47994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583727" y="1846634"/>
              <a:ext cx="519613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583727" y="886746"/>
              <a:ext cx="1432393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83727" y="3766409"/>
              <a:ext cx="11774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83727" y="2326578"/>
              <a:ext cx="159723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83727" y="3286465"/>
              <a:ext cx="23549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83727" y="2806521"/>
              <a:ext cx="50169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83727" y="1366690"/>
              <a:ext cx="1015678" cy="4799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583727" y="1894628"/>
              <a:ext cx="494529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583727" y="934741"/>
              <a:ext cx="1450311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583727" y="3814403"/>
              <a:ext cx="12798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583727" y="2374572"/>
              <a:ext cx="175593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583727" y="3334460"/>
              <a:ext cx="31228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583727" y="2854516"/>
              <a:ext cx="54265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83727" y="1414685"/>
              <a:ext cx="1047930" cy="47994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83727" y="1942623"/>
              <a:ext cx="510399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583727" y="982735"/>
              <a:ext cx="1492802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583727" y="3862398"/>
              <a:ext cx="11774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583727" y="2422566"/>
              <a:ext cx="185320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583727" y="3382454"/>
              <a:ext cx="34299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583727" y="2902510"/>
              <a:ext cx="57336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583727" y="1462679"/>
              <a:ext cx="1054073" cy="47994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930145" y="152772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607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030661" y="56783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2.748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36950" y="3447502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43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720764" y="200767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198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634903" y="2967558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39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65107" y="2487614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98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66682" y="1049631"/>
              <a:ext cx="401374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1.451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959325" y="1671710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664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057794" y="71182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2.801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31831" y="3591485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33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749432" y="2151654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254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28247" y="3111541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26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660499" y="2631597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89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05416" y="1193751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43478" y="181569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1.015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056258" y="855805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2.798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626712" y="3735468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23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779124" y="2295637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312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638486" y="3255524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46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65107" y="2775580"/>
              <a:ext cx="31210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98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639543" y="1335749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1.984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3583727" y="526789"/>
              <a:ext cx="0" cy="3455595"/>
            </a:xfrm>
            <a:custGeom>
              <a:avLst/>
              <a:pathLst>
                <a:path w="0" h="3455595">
                  <a:moveTo>
                    <a:pt x="0" y="3455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2636075" y="3527959"/>
              <a:ext cx="8850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Exclusivamente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38067" y="3628688"/>
              <a:ext cx="1183029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crianças/adolescente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643715" y="3764886"/>
              <a:ext cx="87738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com deficiência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458449" y="3029789"/>
              <a:ext cx="1062647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Jovens egressas/os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12474" y="3148744"/>
              <a:ext cx="808622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serviços de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829200" y="3289417"/>
              <a:ext cx="69189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acolhimento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290863" y="2546189"/>
              <a:ext cx="1230233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Mulheres em situação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48681" y="2684298"/>
              <a:ext cx="67241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violência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06580" y="2804999"/>
              <a:ext cx="121451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doméstica ou familiar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636075" y="2088128"/>
              <a:ext cx="8850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Exclusivamente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48271" y="2187165"/>
              <a:ext cx="117282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adultas com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917931" y="2325055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60659" y="1715625"/>
              <a:ext cx="1160437" cy="99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Adultas/os e famílias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682569" y="1248941"/>
              <a:ext cx="83852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Pessoas idosas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965407" y="688674"/>
              <a:ext cx="555689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Crianças /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75448" y="829348"/>
              <a:ext cx="74564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Adolescentes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2750631" y="4156356"/>
              <a:ext cx="2590943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889809" y="4225945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2898809" y="423494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532863" y="422594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541863" y="4234945"/>
              <a:ext cx="201456" cy="201456"/>
            </a:xfrm>
            <a:prstGeom prst="rect">
              <a:avLst/>
            </a:prstGeom>
            <a:solidFill>
              <a:srgbClr val="D39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175918" y="4225945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184918" y="4234945"/>
              <a:ext cx="201455" cy="201456"/>
            </a:xfrm>
            <a:prstGeom prst="rect">
              <a:avLst/>
            </a:prstGeom>
            <a:solidFill>
              <a:srgbClr val="93A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818972" y="422594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827972" y="4234945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889809" y="45149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898809" y="4523990"/>
              <a:ext cx="201456" cy="201456"/>
            </a:xfrm>
            <a:prstGeom prst="rect">
              <a:avLst/>
            </a:prstGeom>
            <a:solidFill>
              <a:srgbClr val="00B9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532863" y="45149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541863" y="4523990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4175918" y="45149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184918" y="4523990"/>
              <a:ext cx="201455" cy="201456"/>
            </a:xfrm>
            <a:prstGeom prst="rect">
              <a:avLst/>
            </a:prstGeom>
            <a:solidFill>
              <a:srgbClr val="DB72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818972" y="45149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827972" y="4523990"/>
              <a:ext cx="201456" cy="201456"/>
            </a:xfrm>
            <a:prstGeom prst="rect">
              <a:avLst/>
            </a:prstGeom>
            <a:solidFill>
              <a:srgbClr val="FF61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3178854" y="429188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821908" y="429188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64963" y="429188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108017" y="4291881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178854" y="45809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821908" y="45809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64963" y="45809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108017" y="4580926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0994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784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5748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36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4099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7889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1679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4699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2599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2732369"/>
            </a:xfrm>
            <a:custGeom>
              <a:avLst/>
              <a:pathLst>
                <a:path w="0" h="2732369">
                  <a:moveTo>
                    <a:pt x="0" y="27323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2732369"/>
            </a:xfrm>
            <a:custGeom>
              <a:avLst/>
              <a:pathLst>
                <a:path w="0" h="2732369">
                  <a:moveTo>
                    <a:pt x="0" y="27323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2732369"/>
            </a:xfrm>
            <a:custGeom>
              <a:avLst/>
              <a:pathLst>
                <a:path w="0" h="2732369">
                  <a:moveTo>
                    <a:pt x="0" y="27323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2732369"/>
            </a:xfrm>
            <a:custGeom>
              <a:avLst/>
              <a:pathLst>
                <a:path w="0" h="2732369">
                  <a:moveTo>
                    <a:pt x="0" y="27323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2732369"/>
            </a:xfrm>
            <a:custGeom>
              <a:avLst/>
              <a:pathLst>
                <a:path w="0" h="2732369">
                  <a:moveTo>
                    <a:pt x="0" y="27323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2732369"/>
            </a:xfrm>
            <a:custGeom>
              <a:avLst/>
              <a:pathLst>
                <a:path w="0" h="2732369">
                  <a:moveTo>
                    <a:pt x="0" y="27323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53596" y="1572145"/>
              <a:ext cx="837526" cy="18378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53596" y="1088025"/>
              <a:ext cx="837526" cy="48411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53596" y="928612"/>
              <a:ext cx="837526" cy="1594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926652"/>
              <a:ext cx="837526" cy="19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925998"/>
              <a:ext cx="837526" cy="65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925998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2423588"/>
              <a:ext cx="837526" cy="9863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84181" y="1736723"/>
              <a:ext cx="837526" cy="68686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984181" y="1011575"/>
              <a:ext cx="837526" cy="72514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984181" y="930502"/>
              <a:ext cx="837526" cy="810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984181" y="925998"/>
              <a:ext cx="837526" cy="450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984181" y="925998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3151077"/>
              <a:ext cx="837526" cy="2588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2556323"/>
              <a:ext cx="837526" cy="594753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914766" y="1506758"/>
              <a:ext cx="837526" cy="10495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14766" y="1009963"/>
              <a:ext cx="837526" cy="49679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914766" y="925998"/>
              <a:ext cx="837526" cy="8396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914766" y="925998"/>
              <a:ext cx="837526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3409970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3223460"/>
              <a:ext cx="837526" cy="18650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2689364"/>
              <a:ext cx="837526" cy="53409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45351" y="1917891"/>
              <a:ext cx="837526" cy="7714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845351" y="1392273"/>
              <a:ext cx="837526" cy="52561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845351" y="925998"/>
              <a:ext cx="837526" cy="46627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3409970"/>
              <a:ext cx="837526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3409970"/>
              <a:ext cx="837526" cy="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3409970"/>
              <a:ext cx="837526" cy="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3409970"/>
              <a:ext cx="837526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75936" y="3409970"/>
              <a:ext cx="837526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775936" y="925998"/>
              <a:ext cx="837526" cy="2483971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1943669"/>
              <a:ext cx="837526" cy="14663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1429482"/>
              <a:ext cx="837526" cy="51418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1082083"/>
              <a:ext cx="837526" cy="3473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992446"/>
              <a:ext cx="837526" cy="896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958107"/>
              <a:ext cx="837526" cy="3433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706521" y="925998"/>
              <a:ext cx="837526" cy="3210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544" y="2436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316547" y="1275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294242" y="99647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94300" y="80273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47138" y="28618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47134" y="20252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47133" y="13192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24827" y="97879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24871" y="7849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77710" y="32255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77713" y="27987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177716" y="1976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177713" y="12034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155423" y="89874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86026" y="324389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08305" y="29014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08317" y="22486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08297" y="1600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08297" y="11042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994287" y="211304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69481" y="26218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969474" y="16316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056019" y="12970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65695" y="106483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213885" y="96884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804581" y="7753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1,3%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914008" y="340997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1195169" y="3449353"/>
              <a:ext cx="554379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109274" y="3449353"/>
              <a:ext cx="587340" cy="104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Pequeno II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165753" y="3463105"/>
              <a:ext cx="335552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Médio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58330" y="3467580"/>
              <a:ext cx="41156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Grande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913471" y="3441441"/>
              <a:ext cx="56245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Metrópole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69568" y="346758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1328250" y="3716499"/>
              <a:ext cx="4941143" cy="9367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467428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476428" y="379508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36433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845433" y="3795088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1467428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1476428" y="4084133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36433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845433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46742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1476428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83643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845433" y="4373178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1756473" y="3850059"/>
              <a:ext cx="195116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Nenhuma Unidade de Acolhimento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125478" y="3850059"/>
              <a:ext cx="148005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 Unidade de Acolhimento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756473" y="4139104"/>
              <a:ext cx="193926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2 a 3 Unidades de Acolhimento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125478" y="4139104"/>
              <a:ext cx="1939265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4 a 6 Unidades de Acolhimento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756473" y="4428149"/>
              <a:ext cx="201037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 7 a 10 Unidades de Acolhimento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125478" y="4428149"/>
              <a:ext cx="2074326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Mais de 10 Unidades de Acolhimento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2978218"/>
              <a:ext cx="463630" cy="10098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978552"/>
              <a:ext cx="463630" cy="19996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06425" y="2923199"/>
              <a:ext cx="463630" cy="10648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978552"/>
              <a:ext cx="463630" cy="19446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21570" y="2943092"/>
              <a:ext cx="463630" cy="10449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21570" y="978552"/>
              <a:ext cx="463630" cy="19645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6716" y="2873989"/>
              <a:ext cx="463630" cy="11140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36716" y="978552"/>
              <a:ext cx="463630" cy="18954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51861" y="2880253"/>
              <a:ext cx="463630" cy="11078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051861" y="978552"/>
              <a:ext cx="463630" cy="19017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67006" y="2899274"/>
              <a:ext cx="463630" cy="10887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67006" y="978552"/>
              <a:ext cx="463630" cy="19207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82152" y="2904054"/>
              <a:ext cx="463630" cy="10840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82152" y="978552"/>
              <a:ext cx="463630" cy="19255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597297" y="2883496"/>
              <a:ext cx="463630" cy="11045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597297" y="978552"/>
              <a:ext cx="463630" cy="19049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112442" y="2856378"/>
              <a:ext cx="463630" cy="11316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12442" y="978552"/>
              <a:ext cx="463630" cy="18778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27588" y="2887262"/>
              <a:ext cx="463630" cy="11007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27588" y="978552"/>
              <a:ext cx="463630" cy="19087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42733" y="2887122"/>
              <a:ext cx="463630" cy="11009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42733" y="978552"/>
              <a:ext cx="463630" cy="19085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067290" y="34281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67284" y="19234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582424" y="34006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582440" y="18959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97575" y="34106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097580" y="19058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12717" y="33760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12716" y="18713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27866" y="3379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27876" y="18744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643004" y="33887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43008" y="18839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58166" y="3391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58157" y="18863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73296" y="33808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73297" y="18760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88445" y="33672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188442" y="18625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03587" y="33827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03601" y="18779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218738" y="33826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18731" y="18779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08088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59603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11117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2632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414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717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68690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0204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71719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23233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1474962" y="4294589"/>
              <a:ext cx="464771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61414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623140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839733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848733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903186" y="4428149"/>
              <a:ext cx="86695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Governamental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128778" y="4404574"/>
              <a:ext cx="2924313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Governamental/Organização da Sociedade Civil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769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01250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806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8362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1917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5473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3628757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2808991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1989226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59172" y="116946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9472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3028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6584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0139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3695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3259862"/>
              <a:ext cx="2313567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1620331"/>
              <a:ext cx="2658316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800566"/>
              <a:ext cx="2693494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2440097"/>
              <a:ext cx="2319430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3505792"/>
              <a:ext cx="2348352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1866261"/>
              <a:ext cx="2759086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1046496"/>
              <a:ext cx="2817112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2686027"/>
              <a:ext cx="2521057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59172" y="3751722"/>
              <a:ext cx="2896762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059172" y="2112191"/>
              <a:ext cx="3125753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059172" y="1292425"/>
              <a:ext cx="323612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59172" y="2931956"/>
              <a:ext cx="3041649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388321" y="33278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733070" y="1688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68248" y="868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94184" y="2508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23105" y="35738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33839" y="1934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91865" y="1114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595811" y="27540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71516" y="3819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200507" y="2180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310881" y="13604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116402" y="29999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247563" y="3440635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84316" y="3556861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695913" y="3677561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79214" y="2681219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93376" y="2819110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937" y="1796629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53675" y="1919894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615749" y="2042505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487400" y="1119228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3837233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976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985411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19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28465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2625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271520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4265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908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515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599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038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476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9915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319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757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196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2403388"/>
              <a:ext cx="279175" cy="15846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2173947"/>
              <a:ext cx="279175" cy="18141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2569892"/>
              <a:ext cx="279175" cy="14181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1834808"/>
              <a:ext cx="279175" cy="21532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2145488"/>
              <a:ext cx="279175" cy="18425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2026370"/>
              <a:ext cx="279175" cy="19616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3356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3941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4527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55112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5697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332771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532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311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3702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428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64872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1194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1966038" y="21914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96627" y="19619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27218" y="23579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757794" y="16228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88377" y="19335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035451" y="18144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200611" y="87677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131193" y="87677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61782" y="87677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992366" y="87677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922949" y="87677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270031" y="87677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479797" y="87676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410371" y="87677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40967" y="87676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271544" y="87677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02119" y="87677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49206" y="87677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59419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8977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8535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8094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6404" y="3868688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46404" y="3448808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6404" y="3028929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6404" y="2609049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6404" y="2189169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6404" y="1769289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6404" y="1349409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6404" y="929529"/>
              <a:ext cx="2437231" cy="0"/>
            </a:xfrm>
            <a:custGeom>
              <a:avLst/>
              <a:pathLst>
                <a:path w="2437231" h="0">
                  <a:moveTo>
                    <a:pt x="0" y="0"/>
                  </a:moveTo>
                  <a:lnTo>
                    <a:pt x="2437231" y="0"/>
                  </a:lnTo>
                  <a:lnTo>
                    <a:pt x="243723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640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94198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756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331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246404" y="3679742"/>
              <a:ext cx="5498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246404" y="3259862"/>
              <a:ext cx="10997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46404" y="2839983"/>
              <a:ext cx="12372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246404" y="1580343"/>
              <a:ext cx="246065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246404" y="2000223"/>
              <a:ext cx="166334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46404" y="1160463"/>
              <a:ext cx="823426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46404" y="740583"/>
              <a:ext cx="2176099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246404" y="2420103"/>
              <a:ext cx="37116" cy="1259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46404" y="3805706"/>
              <a:ext cx="14195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46404" y="3385826"/>
              <a:ext cx="15486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246404" y="2965947"/>
              <a:ext cx="16776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46404" y="1706307"/>
              <a:ext cx="245195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246404" y="2126187"/>
              <a:ext cx="189704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46404" y="1286427"/>
              <a:ext cx="809146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46404" y="866547"/>
              <a:ext cx="2151271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46404" y="2546067"/>
              <a:ext cx="36134" cy="1259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246404" y="3931670"/>
              <a:ext cx="7215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46404" y="3511790"/>
              <a:ext cx="8418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46404" y="3091911"/>
              <a:ext cx="15633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246404" y="1832271"/>
              <a:ext cx="259760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46404" y="2252151"/>
              <a:ext cx="176781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46404" y="1412391"/>
              <a:ext cx="845425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46404" y="992511"/>
              <a:ext cx="2120178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46404" y="2672031"/>
              <a:ext cx="44496" cy="1259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269712" y="36734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275210" y="325359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76585" y="283371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10279" y="157407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430548" y="19939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85411" y="11685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438085" y="7486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01329" y="241383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278409" y="379944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279699" y="337956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80990" y="29596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09409" y="170004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53917" y="21199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71131" y="12944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413257" y="8745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00347" y="253980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71429" y="392540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272631" y="35055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79847" y="308564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523974" y="182600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440995" y="22458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107411" y="14204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382163" y="10005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08709" y="266576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24640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879214" y="3736442"/>
              <a:ext cx="330455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Conselho Municipal de Assistência Social, Conselho Tutelar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98178" y="3861617"/>
              <a:ext cx="158559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 outro conselho municipal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49446" y="3376912"/>
              <a:ext cx="283432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Entidade privada, Associação Comunitária ou ONG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825574" y="2983171"/>
              <a:ext cx="35819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Escola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111956" y="2479367"/>
              <a:ext cx="3071817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Serviço Integrado para o Cidadão (Na Hora, Vapt Vupt,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128329" y="2602087"/>
              <a:ext cx="1055444" cy="1080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Poupa Tempo, etc)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866829" y="2145376"/>
              <a:ext cx="31694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91601" y="1589679"/>
              <a:ext cx="3292172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Outra unidade administrativa (Sede da Prefeitura, Sede de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91656" y="1699957"/>
              <a:ext cx="3292117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Outra Secretaria, Administração Regional, Sub-Prefeituras,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73621" y="1818093"/>
              <a:ext cx="241015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Unidades de outras políticas públicas, etc.)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218859" y="1263270"/>
              <a:ext cx="2964914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Posto exclusivo para atendimento do Cadastro Único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111410" y="857633"/>
              <a:ext cx="307236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Sede da Secretaria da Assistência Social ou congênere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430849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57002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579027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21308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222081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85613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865136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859072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50212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14518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3008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7192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1375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5558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9172" y="3628757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59172" y="2808991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59172" y="1989226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59172" y="1169460"/>
              <a:ext cx="3624463" cy="0"/>
            </a:xfrm>
            <a:custGeom>
              <a:avLst/>
              <a:pathLst>
                <a:path w="3624463" h="0">
                  <a:moveTo>
                    <a:pt x="0" y="0"/>
                  </a:moveTo>
                  <a:lnTo>
                    <a:pt x="3624463" y="0"/>
                  </a:lnTo>
                  <a:lnTo>
                    <a:pt x="362446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0100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4283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8466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59172" y="1620331"/>
              <a:ext cx="3060023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059172" y="800566"/>
              <a:ext cx="3162769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059172" y="2440097"/>
              <a:ext cx="2893248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59172" y="3259862"/>
              <a:ext cx="1757093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59172" y="1866261"/>
              <a:ext cx="3097736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059172" y="1046496"/>
              <a:ext cx="3236128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59172" y="2686027"/>
              <a:ext cx="2938376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059172" y="3505792"/>
              <a:ext cx="1806081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059172" y="2112191"/>
              <a:ext cx="310426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59172" y="1292425"/>
              <a:ext cx="3192850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59172" y="2931956"/>
              <a:ext cx="2971395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059172" y="3751722"/>
              <a:ext cx="1875848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134777" y="16883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237522" y="868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968002" y="25081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831847" y="33278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72490" y="19342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310881" y="11145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13130" y="27540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80834" y="35738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179021" y="21802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67603" y="13604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046149" y="29999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950601" y="381974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0591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879214" y="3500985"/>
              <a:ext cx="211732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93376" y="3638875"/>
              <a:ext cx="60316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deficiência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487400" y="2758759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247563" y="1801103"/>
              <a:ext cx="174897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184316" y="1917330"/>
              <a:ext cx="18122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rampas e rota acessível desde 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95913" y="2038030"/>
              <a:ext cx="130062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calçada até a recepção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69937" y="976863"/>
              <a:ext cx="152660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53675" y="1100129"/>
              <a:ext cx="1942866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(recepção, salas de atendimento 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615749" y="1222740"/>
              <a:ext cx="138079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espaços de uso coletivo)</a:t>
              </a:r>
            </a:p>
          </p:txBody>
        </p:sp>
        <p:sp>
          <p:nvSpPr>
            <p:cNvPr id="51" name="rc51"/>
            <p:cNvSpPr/>
            <p:nvPr/>
          </p:nvSpPr>
          <p:spPr>
            <a:xfrm>
              <a:off x="3837233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976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85411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194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28465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625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71520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42654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085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5515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10847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68357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25868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83378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82091" y="3890496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82091" y="3516903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082091" y="3143311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082091" y="2769718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82091" y="2396126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082091" y="2022534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82091" y="1648941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82091" y="1275349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82091" y="901756"/>
              <a:ext cx="3601544" cy="0"/>
            </a:xfrm>
            <a:custGeom>
              <a:avLst/>
              <a:pathLst>
                <a:path w="3601544" h="0">
                  <a:moveTo>
                    <a:pt x="0" y="0"/>
                  </a:moveTo>
                  <a:lnTo>
                    <a:pt x="3601544" y="0"/>
                  </a:lnTo>
                  <a:lnTo>
                    <a:pt x="36015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082091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939602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97112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54623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512133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082091" y="2228009"/>
              <a:ext cx="2107937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90028" y="2228009"/>
              <a:ext cx="906586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96615" y="2228009"/>
              <a:ext cx="415518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082091" y="1854417"/>
              <a:ext cx="2275135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357227" y="1854417"/>
              <a:ext cx="796978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154205" y="1854417"/>
              <a:ext cx="357928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082091" y="733640"/>
              <a:ext cx="2767441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49533" y="733640"/>
              <a:ext cx="491067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40600" y="733640"/>
              <a:ext cx="171533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82091" y="1480825"/>
              <a:ext cx="2417563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499655" y="1480825"/>
              <a:ext cx="751773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51428" y="1480825"/>
              <a:ext cx="260705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082091" y="3722379"/>
              <a:ext cx="1069449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51541" y="3722379"/>
              <a:ext cx="1085550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237092" y="3722379"/>
              <a:ext cx="1275041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82091" y="1107232"/>
              <a:ext cx="2672076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54168" y="1107232"/>
              <a:ext cx="509645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263813" y="1107232"/>
              <a:ext cx="248320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82091" y="2601602"/>
              <a:ext cx="1823080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905172" y="2601602"/>
              <a:ext cx="716475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21648" y="2601602"/>
              <a:ext cx="890485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82091" y="2975194"/>
              <a:ext cx="1486207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68298" y="2975194"/>
              <a:ext cx="968511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36810" y="2975194"/>
              <a:ext cx="975323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82091" y="3348787"/>
              <a:ext cx="1159860" cy="3362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41952" y="3348787"/>
              <a:ext cx="1257083" cy="33623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499036" y="3348787"/>
              <a:ext cx="1013097" cy="33623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980247" y="23411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487509" y="23411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48562" y="23411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63847" y="19675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599903" y="19675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177357" y="19675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310000" y="8468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39254" y="8468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35061" y="15940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719729" y="15940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03685" y="15796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461004" y="3835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38504" y="3835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18800" y="38355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262317" y="1220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53178" y="1220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209877" y="120610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837819" y="2714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107597" y="2714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911078" y="2714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669382" y="30883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896742" y="30883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868659" y="30883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06209" y="34619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14681" y="34619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49772" y="34619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3082091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922434" y="3842828"/>
              <a:ext cx="109702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Trabalho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924725" y="3384656"/>
              <a:ext cx="2094736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Vigilância Socioassistencial (inclusive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16976" y="3507049"/>
              <a:ext cx="210248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áreas de monitoramento e avaliação)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2925" y="3073979"/>
              <a:ext cx="1096535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Regulação do SUAS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663880" y="2700387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98586" y="2325921"/>
              <a:ext cx="192087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Financeira e Orçamentária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88545" y="1911951"/>
              <a:ext cx="193091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de Benefícios Assistenciais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480306" y="2019501"/>
              <a:ext cx="1539155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(BPC, Benefícios Eventuais)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114685" y="1601274"/>
              <a:ext cx="904775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SUAS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760088" y="1205144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79214" y="755267"/>
              <a:ext cx="2140247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Gestão do Cadastro Único e Programa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277851" y="911875"/>
              <a:ext cx="741610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Bolsa Família</a:t>
              </a:r>
            </a:p>
          </p:txBody>
        </p:sp>
        <p:sp>
          <p:nvSpPr>
            <p:cNvPr id="89" name="rc89"/>
            <p:cNvSpPr/>
            <p:nvPr/>
          </p:nvSpPr>
          <p:spPr>
            <a:xfrm>
              <a:off x="3063835" y="4288624"/>
              <a:ext cx="3638056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203013" y="4358213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12013" y="4367213"/>
              <a:ext cx="201455" cy="2074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284758" y="4358213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293758" y="4367213"/>
              <a:ext cx="201456" cy="2074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468386" y="4358213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477386" y="4367213"/>
              <a:ext cx="201456" cy="2074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3492058" y="4360341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492058" y="4485516"/>
              <a:ext cx="72311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formalmente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573803" y="4360341"/>
              <a:ext cx="6354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Constituída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73803" y="4485516"/>
              <a:ext cx="82499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informalmente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757431" y="4420691"/>
              <a:ext cx="87487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266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3795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6493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06065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32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19436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3549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76632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90136" y="1049141"/>
              <a:ext cx="405676" cy="207178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393145" y="1317942"/>
              <a:ext cx="405676" cy="180298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196153" y="1270883"/>
              <a:ext cx="405676" cy="185004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1014611"/>
              <a:ext cx="405676" cy="21063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1226330"/>
              <a:ext cx="405676" cy="18945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90476" y="1270883"/>
              <a:ext cx="405676" cy="18500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95813" y="1141220"/>
              <a:ext cx="405676" cy="197970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98822" y="1380315"/>
              <a:ext cx="405676" cy="17406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601830" y="1401694"/>
              <a:ext cx="405676" cy="17192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01490" y="1738091"/>
              <a:ext cx="405676" cy="138283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204499" y="2197018"/>
              <a:ext cx="405676" cy="9239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07507" y="1952969"/>
              <a:ext cx="405676" cy="11679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 rot="-5400000">
              <a:off x="1635242" y="8371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3438251" y="1105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5241263" y="10589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1229575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3032585" y="10143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4835582" y="10589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2040916" y="9292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3843922" y="11683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5646932" y="11897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446592" y="15261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249609" y="19850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6052617" y="17410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796795" y="3152396"/>
              <a:ext cx="39803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Próprio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70281" y="3156870"/>
              <a:ext cx="457080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Alugado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07778" y="3178535"/>
              <a:ext cx="38810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Cedido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083474" y="3427454"/>
              <a:ext cx="5430695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222652" y="34970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31652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222652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31652" y="379508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222652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231652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22265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231652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511697" y="3534874"/>
              <a:ext cx="49213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aos espaços (recepção, salas de atendimento e espaços de uso coletivo)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511697" y="3823919"/>
              <a:ext cx="493288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Acesso principal adaptado com rampas e rota acessível desde a calçada até a recepção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511697" y="4134629"/>
              <a:ext cx="150914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Rota acessível ao banheiro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511697" y="4402010"/>
              <a:ext cx="275601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Banheiro adaptado para pessoas com deficiência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599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038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4767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9915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319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7575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1960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1134216"/>
              <a:ext cx="279175" cy="28538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1138815"/>
              <a:ext cx="279175" cy="28492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1299841"/>
              <a:ext cx="279175" cy="26882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1171877"/>
              <a:ext cx="279175" cy="28161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1134216"/>
              <a:ext cx="279175" cy="28538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1161288"/>
              <a:ext cx="279175" cy="282677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3356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3941" y="1164279"/>
              <a:ext cx="279175" cy="282378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4527" y="1171603"/>
              <a:ext cx="279175" cy="281645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55112" y="1157965"/>
              <a:ext cx="279175" cy="283009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5697" y="1143452"/>
              <a:ext cx="279175" cy="28446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332771" y="1159631"/>
              <a:ext cx="279175" cy="28284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532" y="1157998"/>
              <a:ext cx="279175" cy="283006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3117" y="1146421"/>
              <a:ext cx="279175" cy="284163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3702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4287" y="1159632"/>
              <a:ext cx="279175" cy="282842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64872" y="1160398"/>
              <a:ext cx="279175" cy="282766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11947" y="1150992"/>
              <a:ext cx="279175" cy="283706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1921436" y="87677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52017" y="88137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827204" y="10878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757797" y="9599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43771" y="87677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035465" y="9493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200620" y="876769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175811" y="9523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106383" y="9596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036965" y="9460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922951" y="88601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314630" y="9476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524392" y="9460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410369" y="88898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40965" y="87677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316154" y="9476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46721" y="9484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93807" y="9390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9895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10897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1899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901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043948" y="3868688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3948" y="3448808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43948" y="3028929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43948" y="2609049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43948" y="2189169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43948" y="1769289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043948" y="1349409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43948" y="929529"/>
              <a:ext cx="2639687" cy="0"/>
            </a:xfrm>
            <a:custGeom>
              <a:avLst/>
              <a:pathLst>
                <a:path w="2639687" h="0">
                  <a:moveTo>
                    <a:pt x="0" y="0"/>
                  </a:moveTo>
                  <a:lnTo>
                    <a:pt x="2639687" y="0"/>
                  </a:lnTo>
                  <a:lnTo>
                    <a:pt x="263968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4394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5396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6398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7400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43948" y="3679742"/>
              <a:ext cx="2052715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43948" y="1580343"/>
              <a:ext cx="2231489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43948" y="3259862"/>
              <a:ext cx="2203628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43948" y="740583"/>
              <a:ext cx="2356864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43948" y="2420103"/>
              <a:ext cx="2345255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43948" y="1160463"/>
              <a:ext cx="2338580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43948" y="2839983"/>
              <a:ext cx="2149648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43948" y="2000223"/>
              <a:ext cx="2260511" cy="1889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43948" y="3868688"/>
              <a:ext cx="1968173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43948" y="1769289"/>
              <a:ext cx="2305053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43948" y="3448808"/>
              <a:ext cx="2039808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43948" y="929529"/>
              <a:ext cx="2355668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043948" y="2609049"/>
              <a:ext cx="2180590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43948" y="1349409"/>
              <a:ext cx="2321648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043948" y="3028929"/>
              <a:ext cx="2165378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043948" y="2189169"/>
              <a:ext cx="2215163" cy="188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6112244" y="37192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91019" y="16198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263158" y="32993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420853" y="78011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404784" y="24596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98109" y="11999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99%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209177" y="28795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20040" y="20397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027703" y="39082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364582" y="18088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99338" y="34883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419657" y="969064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240119" y="26485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381177" y="13889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224907" y="30684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274692" y="22287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404394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290455" y="3740916"/>
              <a:ext cx="269086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Acolhida em Grupo realizada por profissional de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217879" y="3857142"/>
              <a:ext cx="76343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nível superior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84072" y="3376912"/>
              <a:ext cx="149724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Grupo/oficina com famílias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9214" y="2896682"/>
              <a:ext cx="310210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Registro dos acompanhamentos familiar em prontuário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740660" y="3017383"/>
              <a:ext cx="224065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 registro das famílias /acompanhadas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08628" y="2537152"/>
              <a:ext cx="167268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Acompanhamento de famílias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57441" y="2138937"/>
              <a:ext cx="172387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Oferta de Benefícios Eventuais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269937" y="1637042"/>
              <a:ext cx="2711380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Acolhida Particularizada realizada por técnica(o)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42654" y="1757743"/>
              <a:ext cx="93866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nível superior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349119" y="1219727"/>
              <a:ext cx="2632199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Encaminhamento para inserção/atualização de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483144" y="1345284"/>
              <a:ext cx="1498173" cy="1052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famílias no Cadastro Único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888110" y="883772"/>
              <a:ext cx="1093207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Visitas Domiciliares</a:t>
              </a:r>
            </a:p>
          </p:txBody>
        </p:sp>
        <p:sp>
          <p:nvSpPr>
            <p:cNvPr id="66" name="rc66"/>
            <p:cNvSpPr/>
            <p:nvPr/>
          </p:nvSpPr>
          <p:spPr>
            <a:xfrm>
              <a:off x="4651148" y="4294589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79032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799326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43338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44238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07937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2242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2602712"/>
              <a:ext cx="509084" cy="13853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16241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1313066"/>
              <a:ext cx="509084" cy="26749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978552"/>
              <a:ext cx="509084" cy="3345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1306627"/>
              <a:ext cx="509084" cy="26814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978552"/>
              <a:ext cx="509084" cy="3280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95805" y="1363141"/>
              <a:ext cx="509084" cy="2624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95805" y="978552"/>
              <a:ext cx="509084" cy="3845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1369802"/>
              <a:ext cx="509084" cy="2618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61455" y="978552"/>
              <a:ext cx="509084" cy="3912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27104" y="1392899"/>
              <a:ext cx="509084" cy="25951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7104" y="978552"/>
              <a:ext cx="509084" cy="4143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2754" y="1413575"/>
              <a:ext cx="509084" cy="25744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2754" y="978552"/>
              <a:ext cx="509084" cy="4350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8404" y="1652306"/>
              <a:ext cx="509084" cy="23357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58404" y="978552"/>
              <a:ext cx="509084" cy="6737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24053" y="1614283"/>
              <a:ext cx="509084" cy="23737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24053" y="978552"/>
              <a:ext cx="509084" cy="6357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9703" y="1506104"/>
              <a:ext cx="509084" cy="24819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089703" y="978552"/>
              <a:ext cx="509084" cy="5275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097593" y="32404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97582" y="17356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63243" y="25956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63234" y="1090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28884" y="25924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8886" y="1087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4535" y="26206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94518" y="11159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60191" y="26239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60189" y="11192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5836" y="26355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25831" y="11307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1486" y="26458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91480" y="11411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57137" y="27652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57141" y="12604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22789" y="27462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2779" y="12414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8442" y="26921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188434" y="11873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3073328"/>
              <a:ext cx="998589" cy="9147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978552"/>
              <a:ext cx="998589" cy="20947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89983" y="3097128"/>
              <a:ext cx="998589" cy="890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9983" y="978552"/>
              <a:ext cx="998589" cy="21185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99527" y="3079800"/>
              <a:ext cx="998589" cy="9082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99527" y="978552"/>
              <a:ext cx="998589" cy="210124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409071" y="3132565"/>
              <a:ext cx="998589" cy="8554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409071" y="978552"/>
              <a:ext cx="998589" cy="21540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518615" y="3165431"/>
              <a:ext cx="998589" cy="8226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518615" y="978552"/>
              <a:ext cx="998589" cy="218687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23928" y="34757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423920" y="19710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533472" y="34876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33477" y="19828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2999" y="34789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3009" y="19742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2551" y="35053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752542" y="20006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62095" y="35218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62095" y="20170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43752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54706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76615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7569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9481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61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9748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001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014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0283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34209" y="3313307"/>
              <a:ext cx="721203" cy="6747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34209" y="978552"/>
              <a:ext cx="721203" cy="23347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35546" y="3252004"/>
              <a:ext cx="721203" cy="7360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835546" y="978552"/>
              <a:ext cx="721203" cy="22734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36883" y="3200334"/>
              <a:ext cx="721203" cy="7877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36883" y="978552"/>
              <a:ext cx="721203" cy="22217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38220" y="3179497"/>
              <a:ext cx="721203" cy="8085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38220" y="978552"/>
              <a:ext cx="721203" cy="22009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39557" y="3135610"/>
              <a:ext cx="721203" cy="8524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39557" y="978552"/>
              <a:ext cx="721203" cy="21570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040894" y="3082522"/>
              <a:ext cx="721203" cy="9055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040894" y="978552"/>
              <a:ext cx="721203" cy="21039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842231" y="3044889"/>
              <a:ext cx="721203" cy="9431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842231" y="978552"/>
              <a:ext cx="721203" cy="20663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238997" y="35957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38991" y="20909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40338" y="35650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40336" y="20603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41667" y="35392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1680" y="20345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2994" y="35288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3011" y="20240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44355" y="35068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44336" y="200214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45687" y="34803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5683" y="19755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47025" y="34615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47018" y="19567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25260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539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552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79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592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06062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78333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10816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4329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7578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44575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17705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0954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702061" y="1412326"/>
              <a:ext cx="119646" cy="1708598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632646" y="1160426"/>
              <a:ext cx="119646" cy="1960499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563231" y="1538491"/>
              <a:ext cx="119646" cy="1582434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493816" y="1633837"/>
              <a:ext cx="119646" cy="1487087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6424401" y="1726739"/>
              <a:ext cx="119646" cy="1394186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71476" y="1493238"/>
              <a:ext cx="119646" cy="1627687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1657001"/>
              <a:ext cx="119646" cy="14639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1014611"/>
              <a:ext cx="119646" cy="21063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45351" y="1265350"/>
              <a:ext cx="119646" cy="18555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75936" y="1240941"/>
              <a:ext cx="119646" cy="18799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706521" y="1300461"/>
              <a:ext cx="119646" cy="18204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053596" y="1163457"/>
              <a:ext cx="119646" cy="19574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03828" y="1402305"/>
              <a:ext cx="119646" cy="1718619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34413" y="1112586"/>
              <a:ext cx="119646" cy="2008339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64998" y="1169513"/>
              <a:ext cx="119646" cy="1951411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895583" y="1310408"/>
              <a:ext cx="119646" cy="181051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826168" y="1735957"/>
              <a:ext cx="119646" cy="1384968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173242" y="1219162"/>
              <a:ext cx="119646" cy="1901763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62767" y="1639903"/>
              <a:ext cx="119646" cy="1481022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393353" y="1286253"/>
              <a:ext cx="119646" cy="1834671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23938" y="1920619"/>
              <a:ext cx="119646" cy="1200305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254523" y="1714650"/>
              <a:ext cx="119646" cy="1406275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185108" y="2067827"/>
              <a:ext cx="119646" cy="1053098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32182" y="1596468"/>
              <a:ext cx="119646" cy="1524457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82414" y="1730865"/>
              <a:ext cx="119646" cy="1390060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12999" y="1190952"/>
              <a:ext cx="119646" cy="1929972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443584" y="1753910"/>
              <a:ext cx="119646" cy="1367014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374169" y="1552262"/>
              <a:ext cx="119646" cy="1568663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04754" y="1697589"/>
              <a:ext cx="119646" cy="1423335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651829" y="1378899"/>
              <a:ext cx="119646" cy="174202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223474" y="1935257"/>
              <a:ext cx="119646" cy="1185667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54059" y="1199282"/>
              <a:ext cx="119646" cy="1921643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084644" y="1449707"/>
              <a:ext cx="119646" cy="1671217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15229" y="1714317"/>
              <a:ext cx="119646" cy="1406608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945814" y="1980635"/>
              <a:ext cx="119646" cy="1140290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292889" y="1420358"/>
              <a:ext cx="119646" cy="170056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343121" y="1636011"/>
              <a:ext cx="119646" cy="1484914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273706" y="1112049"/>
              <a:ext cx="119646" cy="200887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04291" y="1406659"/>
              <a:ext cx="119646" cy="171426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134876" y="1463981"/>
              <a:ext cx="119646" cy="165694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065461" y="1383141"/>
              <a:ext cx="119646" cy="1737784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412536" y="1305797"/>
              <a:ext cx="119646" cy="1815128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123666" y="1089821"/>
              <a:ext cx="90216" cy="109460"/>
            </a:xfrm>
            <a:custGeom>
              <a:avLst/>
              <a:pathLst>
                <a:path w="90216" h="109460">
                  <a:moveTo>
                    <a:pt x="0" y="0"/>
                  </a:moveTo>
                  <a:lnTo>
                    <a:pt x="90216" y="10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5400000">
              <a:off x="2590614" y="1229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3586831" y="9062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4497620" y="13125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486029" y="14900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368182" y="15410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1752539" y="13204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1946552" y="15545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720429" y="826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716102" y="13097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4691310" y="9865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5628310" y="10675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873733" y="9137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997628" y="11481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977266" y="1261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909828" y="9150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4894442" y="11583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5691203" y="14906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1069529" y="9648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2386786" y="13855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3198736" y="12607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129773" y="17822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5089442" y="16345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6085006" y="18607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363540" y="15101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580921" y="1632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392511" y="9539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4324183" y="1715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5286737" y="1298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6173002" y="14575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557252" y="11244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140462" y="18166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2961659" y="8581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3964010" y="13184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4871005" y="15615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884958" y="180201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158708" y="13679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191290" y="140950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71464" y="857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158221" y="11674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089689" y="12145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61%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5967550" y="11711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352466" y="10512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316643" y="317853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031129" y="3180499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079313" y="3178535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108862" y="3181973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968560" y="3178535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038872" y="3178535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1473762" y="3427454"/>
              <a:ext cx="4650119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612940" y="3497043"/>
              <a:ext cx="219456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1621940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468274" y="349704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477274" y="3506043"/>
              <a:ext cx="201455" cy="20145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612940" y="378608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621940" y="3795088"/>
              <a:ext cx="201455" cy="20145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468274" y="378608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477274" y="3795088"/>
              <a:ext cx="201455" cy="20145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12940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621940" y="4084133"/>
              <a:ext cx="201455" cy="2014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468274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477274" y="4084133"/>
              <a:ext cx="201455" cy="2014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61294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621940" y="4373178"/>
              <a:ext cx="201455" cy="201456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1901985" y="3548190"/>
              <a:ext cx="1379646" cy="99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 Quilombola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757319" y="3561014"/>
              <a:ext cx="130925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 Ribeirinha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901985" y="3850059"/>
              <a:ext cx="149669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Comunidades Extrativistas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757319" y="3828394"/>
              <a:ext cx="229697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outros povos e comunidades tradicionais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901985" y="4117439"/>
              <a:ext cx="809987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Ciganos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757319" y="4139104"/>
              <a:ext cx="211487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de Matriz Africana e de terreiro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1901985" y="4402010"/>
              <a:ext cx="90706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Indígenas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452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3778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303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22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99153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8404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765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690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1414"/>
            </a:xfrm>
            <a:custGeom>
              <a:avLst/>
              <a:pathLst>
                <a:path w="0" h="3021414">
                  <a:moveTo>
                    <a:pt x="0" y="30214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682120" y="1623339"/>
              <a:ext cx="139587" cy="207567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12705" y="2954295"/>
              <a:ext cx="139587" cy="74471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43290" y="2027100"/>
              <a:ext cx="139587" cy="167191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73875" y="3119110"/>
              <a:ext cx="139587" cy="57990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404460" y="1159329"/>
              <a:ext cx="139587" cy="253968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751535" y="2446008"/>
              <a:ext cx="139587" cy="125300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2851204"/>
              <a:ext cx="139587" cy="8478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1744125"/>
              <a:ext cx="139587" cy="19548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45351" y="2871857"/>
              <a:ext cx="139587" cy="8271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775936" y="2640689"/>
              <a:ext cx="139587" cy="10583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06521" y="3281781"/>
              <a:ext cx="139587" cy="4172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53596" y="2424121"/>
              <a:ext cx="139587" cy="127489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23769" y="3055848"/>
              <a:ext cx="139587" cy="64316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54354" y="2655077"/>
              <a:ext cx="139587" cy="104393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84939" y="1094348"/>
              <a:ext cx="139587" cy="260466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15524" y="3177101"/>
              <a:ext cx="139587" cy="52191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846109" y="3390625"/>
              <a:ext cx="139587" cy="30839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93184" y="2659402"/>
              <a:ext cx="139587" cy="103961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542532" y="3552841"/>
              <a:ext cx="139587" cy="14617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3117" y="3313357"/>
              <a:ext cx="139587" cy="3856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403702" y="2660668"/>
              <a:ext cx="139587" cy="103834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34287" y="3612029"/>
              <a:ext cx="139587" cy="8698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264872" y="3662734"/>
              <a:ext cx="139587" cy="3628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611947" y="3343358"/>
              <a:ext cx="139587" cy="35565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263356" y="3552841"/>
              <a:ext cx="139587" cy="14617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193941" y="3313357"/>
              <a:ext cx="139587" cy="3856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24527" y="2660668"/>
              <a:ext cx="139587" cy="103834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055112" y="3612029"/>
              <a:ext cx="139587" cy="8698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985697" y="3662734"/>
              <a:ext cx="139587" cy="3628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332771" y="3343358"/>
              <a:ext cx="139587" cy="35565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402944" y="3143553"/>
              <a:ext cx="139587" cy="55546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333529" y="2940997"/>
              <a:ext cx="139587" cy="7580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64114" y="3188641"/>
              <a:ext cx="139587" cy="51037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94699" y="2930641"/>
              <a:ext cx="139587" cy="7683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125284" y="3154797"/>
              <a:ext cx="139587" cy="5442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472359" y="3028738"/>
              <a:ext cx="139587" cy="6702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 rot="-5400000">
              <a:off x="2594190" y="14113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3539086" y="27239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4455361" y="18151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5358970" y="28977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6316532" y="9473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1663611" y="2234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1868955" y="26208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2826825" y="153217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3757416" y="26599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4687996" y="24287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5554132" y="30274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938510" y="21911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2063054" y="28622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966433" y="2443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896998" y="8824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4823050" y="29585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5718437" y="312028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1132348" y="24684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2434412" y="33240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4,1%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3376384" y="31270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4315777" y="24487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5216912" y="337019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2,5%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6147495" y="341502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1563130" y="31773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2136714" y="332404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4,1%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3097293" y="311312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036585" y="24487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942266" y="337679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2,5%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912267" y="341502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1,0%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205710" y="31773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315008" y="29055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248799" y="27100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4176185" y="29766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5106763" y="27186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6037349" y="29428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384172" y="27742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914008" y="369901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316643" y="3756625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031129" y="3758589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079313" y="3756625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108862" y="3760063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968560" y="3756625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38872" y="3756625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809625" y="4005544"/>
              <a:ext cx="5943600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031794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40794" y="4084133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05301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514301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03179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40794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50530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514301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665232" y="4126280"/>
              <a:ext cx="1379646" cy="99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 Quilombola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320839" y="4139104"/>
              <a:ext cx="130925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 Ribeirinha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794346" y="4139104"/>
              <a:ext cx="149669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Comunidades Extrativistas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65232" y="4406484"/>
              <a:ext cx="229697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outros povos e comunidades tradicionais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320839" y="4428149"/>
              <a:ext cx="211487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de Matriz Africana e de terreiro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794346" y="4402010"/>
              <a:ext cx="90706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Povos Indígenas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0987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6582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217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77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3366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81901" y="3723345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81901" y="3061227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81901" y="2399109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81901" y="1736990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81901" y="1074872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819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378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9379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497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0569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163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81901" y="3425392"/>
              <a:ext cx="66064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181901" y="2101155"/>
              <a:ext cx="901968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81901" y="2763274"/>
              <a:ext cx="77360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81901" y="1439037"/>
              <a:ext cx="2223257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81901" y="3544573"/>
              <a:ext cx="611167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81901" y="2220337"/>
              <a:ext cx="977867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81901" y="2882455"/>
              <a:ext cx="736749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81901" y="1558218"/>
              <a:ext cx="2233691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81901" y="3663755"/>
              <a:ext cx="766270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81901" y="2339518"/>
              <a:ext cx="1262190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81901" y="3001636"/>
              <a:ext cx="638558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181901" y="1677400"/>
              <a:ext cx="1892456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81901" y="3782936"/>
              <a:ext cx="78176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81901" y="2458699"/>
              <a:ext cx="134391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81901" y="3120818"/>
              <a:ext cx="662123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81901" y="1796581"/>
              <a:ext cx="1771672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81901" y="3902117"/>
              <a:ext cx="772195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81901" y="2577881"/>
              <a:ext cx="1411418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81901" y="3239999"/>
              <a:ext cx="624805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81901" y="1915762"/>
              <a:ext cx="1749454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181901" y="776919"/>
              <a:ext cx="1602" cy="59590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858127" y="3430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99451" y="21058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1087" y="27679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20741" y="14436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08650" y="35492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75350" y="22249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34232" y="2887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431174" y="1562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63753" y="36684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459673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36041" y="30062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089939" y="168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79248" y="37875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41397" y="2463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59606" y="31254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69155" y="1801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69678" y="39067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608902" y="25825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22288" y="3244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46937" y="19204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201313" y="10056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41819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879214" y="3591098"/>
              <a:ext cx="324005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realiza com a equipe deste CREAS, mas no município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30430" y="3717966"/>
              <a:ext cx="888841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existe o Serviço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758068" y="2989331"/>
              <a:ext cx="236120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com equipe específica para o serviço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471356" y="2327212"/>
              <a:ext cx="26479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realiza, nem possui o Serviço no município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760906" y="1665094"/>
              <a:ext cx="235836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sem equipe específica para o serviço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59217" y="1034135"/>
              <a:ext cx="1600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3755543" y="4294589"/>
              <a:ext cx="29976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9472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903721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53777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46776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18083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189830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82388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32885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4669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75939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18376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2682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46987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11293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40987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6582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217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77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3366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81901" y="3723345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81901" y="3061227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81901" y="2399109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81901" y="1736990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81901" y="1074872"/>
              <a:ext cx="2501734" cy="0"/>
            </a:xfrm>
            <a:custGeom>
              <a:avLst/>
              <a:pathLst>
                <a:path w="2501734" h="0">
                  <a:moveTo>
                    <a:pt x="0" y="0"/>
                  </a:moveTo>
                  <a:lnTo>
                    <a:pt x="2501734" y="0"/>
                  </a:lnTo>
                  <a:lnTo>
                    <a:pt x="2501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819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378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9379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497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00569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163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81901" y="3425392"/>
              <a:ext cx="66064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181901" y="2101155"/>
              <a:ext cx="901968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81901" y="2763274"/>
              <a:ext cx="773604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81901" y="1439037"/>
              <a:ext cx="2223257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81901" y="3544573"/>
              <a:ext cx="611167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81901" y="2220337"/>
              <a:ext cx="977867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81901" y="2882455"/>
              <a:ext cx="736749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81901" y="1558218"/>
              <a:ext cx="2233691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81901" y="3663755"/>
              <a:ext cx="766270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81901" y="2339518"/>
              <a:ext cx="1262190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81901" y="3001636"/>
              <a:ext cx="638558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181901" y="1677400"/>
              <a:ext cx="1892456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81901" y="3782936"/>
              <a:ext cx="78176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81901" y="2458699"/>
              <a:ext cx="134391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81901" y="3120818"/>
              <a:ext cx="662123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81901" y="1796581"/>
              <a:ext cx="1771672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81901" y="3902117"/>
              <a:ext cx="772195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81901" y="2577881"/>
              <a:ext cx="1411418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81901" y="3239999"/>
              <a:ext cx="624805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81901" y="1915762"/>
              <a:ext cx="1749454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181901" y="776919"/>
              <a:ext cx="1602" cy="59590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4858127" y="34300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099451" y="21058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71087" y="27679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420741" y="14436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08650" y="35492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75350" y="22249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34232" y="2887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431174" y="15628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963753" y="36684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459673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36041" y="30062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089939" y="168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979248" y="37875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41397" y="2463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859606" y="31254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969155" y="18012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69678" y="39067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608902" y="25825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22288" y="32446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46937" y="19204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201313" y="100562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0,0%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41819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879214" y="3591098"/>
              <a:ext cx="324005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realiza com a equipe deste CREAS, mas no município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30430" y="3717966"/>
              <a:ext cx="888841" cy="106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existe o Serviço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758068" y="2989331"/>
              <a:ext cx="236120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com equipe específica para o serviço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471356" y="2327212"/>
              <a:ext cx="26479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Não realiza, nem possui o Serviço no município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760906" y="1665094"/>
              <a:ext cx="235836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Sim, sem equipe específica para o serviço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59217" y="1034135"/>
              <a:ext cx="1600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3755543" y="4294589"/>
              <a:ext cx="299768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89472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903721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53777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46776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18083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189830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82388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832885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4669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475939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18376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2682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46987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11293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41547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34924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83010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216779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15054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84317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382356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31612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14008" y="249894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14008" y="18366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14008" y="11743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72359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02944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333529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64114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94699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25284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174332"/>
              <a:ext cx="837526" cy="3311540"/>
            </a:xfrm>
            <a:prstGeom prst="rect">
              <a:avLst/>
            </a:prstGeom>
            <a:solidFill>
              <a:srgbClr val="56B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3161256"/>
              <a:ext cx="837526" cy="1324616"/>
            </a:xfrm>
            <a:prstGeom prst="rect">
              <a:avLst/>
            </a:prstGeom>
            <a:solidFill>
              <a:srgbClr val="2249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3161256"/>
              <a:ext cx="837526" cy="1324616"/>
            </a:xfrm>
            <a:prstGeom prst="rect">
              <a:avLst/>
            </a:prstGeom>
            <a:solidFill>
              <a:srgbClr val="2249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45351" y="3823564"/>
              <a:ext cx="837526" cy="662308"/>
            </a:xfrm>
            <a:prstGeom prst="rect">
              <a:avLst/>
            </a:prstGeom>
            <a:solidFill>
              <a:srgbClr val="132B4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75936" y="2498948"/>
              <a:ext cx="837526" cy="1986924"/>
            </a:xfrm>
            <a:prstGeom prst="rect">
              <a:avLst/>
            </a:prstGeom>
            <a:solidFill>
              <a:srgbClr val="336A9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706521" y="3161256"/>
              <a:ext cx="837526" cy="1324616"/>
            </a:xfrm>
            <a:prstGeom prst="rect">
              <a:avLst/>
            </a:prstGeom>
            <a:solidFill>
              <a:srgbClr val="2249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27764" y="1019029"/>
              <a:ext cx="89201" cy="10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58343" y="3006095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88928" y="3006094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19514" y="3670250"/>
              <a:ext cx="89201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150093" y="2341804"/>
              <a:ext cx="8920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080670" y="3006103"/>
              <a:ext cx="89201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217870" y="4539007"/>
              <a:ext cx="50897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2017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260734" y="45454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191319" y="45454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21904" y="45454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52489" y="45454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83074" y="4545447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2046981"/>
              <a:ext cx="1622707" cy="19410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978552"/>
              <a:ext cx="1622707" cy="10684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87468" y="1953693"/>
              <a:ext cx="1622707" cy="20343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978552"/>
              <a:ext cx="1622707" cy="975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90476" y="978552"/>
              <a:ext cx="1622707" cy="3009508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1840000" y="29625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840004" y="14578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643007" y="29159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643014" y="14111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401414" y="242837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895592" y="4294589"/>
              <a:ext cx="180645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03477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43770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60426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613264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8336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92362" y="4373178"/>
              <a:ext cx="201456" cy="201456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323815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893309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472407" y="4433169"/>
              <a:ext cx="1600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2843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28797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73267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773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5656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01032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5502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997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2443324"/>
            </a:xfrm>
            <a:custGeom>
              <a:avLst/>
              <a:pathLst>
                <a:path w="0" h="2443324">
                  <a:moveTo>
                    <a:pt x="0" y="24433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2037838"/>
              <a:ext cx="1622707" cy="10830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1660967"/>
              <a:ext cx="1622707" cy="37687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1339126"/>
              <a:ext cx="1622707" cy="3218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184459" y="899721"/>
              <a:ext cx="1622707" cy="4394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2198992"/>
              <a:ext cx="1622707" cy="921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1887911"/>
              <a:ext cx="1622707" cy="31108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7468" y="1514613"/>
              <a:ext cx="1622707" cy="37329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87468" y="899721"/>
              <a:ext cx="1622707" cy="61489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2268358"/>
              <a:ext cx="1622707" cy="8525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790476" y="1963869"/>
              <a:ext cx="1622707" cy="30448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90476" y="1587553"/>
              <a:ext cx="1622707" cy="3763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790476" y="899721"/>
              <a:ext cx="1622707" cy="68783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840005" y="25244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840002" y="17944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40010" y="14451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840006" y="10644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43011" y="26050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642999" y="19885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643012" y="16463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643014" y="11522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446028" y="26396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46020" y="20611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446011" y="1720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446022" y="11886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14008" y="31209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853603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56612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459620" y="3180499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1467704" y="3427454"/>
              <a:ext cx="4662236" cy="1225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06882" y="3497043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615882" y="350604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606882" y="378608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615882" y="379508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606882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15882" y="4084133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60688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615882" y="4373178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95927" y="3534874"/>
              <a:ext cx="235836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sem equipe específica para o serviço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895927" y="3823919"/>
              <a:ext cx="236120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Sim, com equipe específica para o serviço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95927" y="4112964"/>
              <a:ext cx="416442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realiza com a equipe deste CREAS, mas no município existe o Serviço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895927" y="4402010"/>
              <a:ext cx="264791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realiza, nem possui o Serviço no município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07908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39185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70463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01741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92269" y="3623644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2269" y="2805299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92269" y="1986953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92269" y="1168608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92269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23547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4824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86102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17380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192269" y="2437043"/>
              <a:ext cx="3008748" cy="7365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201017" y="2437043"/>
              <a:ext cx="315762" cy="73651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516780" y="2437043"/>
              <a:ext cx="600" cy="73651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192269" y="1618698"/>
              <a:ext cx="3266280" cy="7365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458550" y="1618698"/>
              <a:ext cx="58830" cy="73651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192269" y="3255389"/>
              <a:ext cx="2887485" cy="7365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6079755" y="3255389"/>
              <a:ext cx="437625" cy="73651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2269" y="800353"/>
              <a:ext cx="3266280" cy="73651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458550" y="800353"/>
              <a:ext cx="58229" cy="73651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516780" y="800353"/>
              <a:ext cx="600" cy="73651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540831" y="27503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80803" y="273605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9,5%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69597" y="19320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309869" y="191770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80199" y="35687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42755" y="35687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69597" y="11136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309569" y="109936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1,8%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3192269" y="677601"/>
              <a:ext cx="0" cy="3437050"/>
            </a:xfrm>
            <a:custGeom>
              <a:avLst/>
              <a:pathLst>
                <a:path w="0" h="3437050">
                  <a:moveTo>
                    <a:pt x="0" y="3437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829828" y="3556004"/>
              <a:ext cx="1299810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Natalidade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333621" y="2735094"/>
              <a:ext cx="1796018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Calamidade Pública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12121" y="1919314"/>
              <a:ext cx="1017518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Morte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79214" y="1096712"/>
              <a:ext cx="22504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Vulnerabilidade Temporária</a:t>
              </a:r>
            </a:p>
          </p:txBody>
        </p:sp>
        <p:sp>
          <p:nvSpPr>
            <p:cNvPr id="41" name="rc41"/>
            <p:cNvSpPr/>
            <p:nvPr/>
          </p:nvSpPr>
          <p:spPr>
            <a:xfrm>
              <a:off x="2876959" y="4288624"/>
              <a:ext cx="3876265" cy="364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16137" y="4358213"/>
              <a:ext cx="219456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25137" y="4367213"/>
              <a:ext cx="201456" cy="20742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604186" y="4358213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613186" y="4367213"/>
              <a:ext cx="201456" cy="20742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80692" y="4358213"/>
              <a:ext cx="219455" cy="225421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89692" y="4367213"/>
              <a:ext cx="201456" cy="2074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3305182" y="4399027"/>
              <a:ext cx="122941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Concede no Município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93231" y="4362906"/>
              <a:ext cx="917872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Concede no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893231" y="4459377"/>
              <a:ext cx="53200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Município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169737" y="4423256"/>
              <a:ext cx="759618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informou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607908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39185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70463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01741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92269" y="3381004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92269" y="2630059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192269" y="1879113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192269" y="1128168"/>
              <a:ext cx="3491366" cy="0"/>
            </a:xfrm>
            <a:custGeom>
              <a:avLst/>
              <a:pathLst>
                <a:path w="3491366" h="0">
                  <a:moveTo>
                    <a:pt x="0" y="0"/>
                  </a:moveTo>
                  <a:lnTo>
                    <a:pt x="3491366" y="0"/>
                  </a:lnTo>
                  <a:lnTo>
                    <a:pt x="349136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9226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23547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482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86102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1738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192269" y="790243"/>
              <a:ext cx="1331022" cy="675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523291" y="790243"/>
              <a:ext cx="1092684" cy="6758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615976" y="790243"/>
              <a:ext cx="901403" cy="6758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192269" y="1541188"/>
              <a:ext cx="963660" cy="675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155929" y="1541188"/>
              <a:ext cx="1397790" cy="6758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53720" y="1541188"/>
              <a:ext cx="963660" cy="6758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192269" y="2292133"/>
              <a:ext cx="1117879" cy="675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310148" y="2292133"/>
              <a:ext cx="1131811" cy="6758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441960" y="2292133"/>
              <a:ext cx="1075420" cy="6758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2269" y="3043079"/>
              <a:ext cx="1004072" cy="675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96341" y="3043079"/>
              <a:ext cx="1230187" cy="6758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426528" y="3043079"/>
              <a:ext cx="1090851" cy="6758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3701967" y="10732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13821" y="10732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910866" y="10732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18286" y="18241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99012" y="18241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879737" y="18241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595396" y="25751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720242" y="25751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23857" y="25751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38493" y="3326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55622" y="3326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816142" y="33260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319226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79214" y="3309108"/>
              <a:ext cx="2250425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Vulnerabildiade Temporária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333621" y="2559854"/>
              <a:ext cx="1796018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Calamidade Pública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829828" y="1811474"/>
              <a:ext cx="1299810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Natalidade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112121" y="1060528"/>
              <a:ext cx="1017518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Situação de Morte</a:t>
              </a:r>
            </a:p>
          </p:txBody>
        </p:sp>
        <p:sp>
          <p:nvSpPr>
            <p:cNvPr id="47" name="rc47"/>
            <p:cNvSpPr/>
            <p:nvPr/>
          </p:nvSpPr>
          <p:spPr>
            <a:xfrm>
              <a:off x="2739222" y="4005544"/>
              <a:ext cx="4014002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878401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887401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615426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624426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7840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87401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67446" y="4112964"/>
              <a:ext cx="137839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Na sede do órgão gestor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904471" y="4139104"/>
              <a:ext cx="21626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Em unidades da rede socioassistencial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167446" y="4428149"/>
              <a:ext cx="59001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Em ambas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6191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0960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573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00500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357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2834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311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84181" y="3516908"/>
              <a:ext cx="279175" cy="4711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14766" y="2464828"/>
              <a:ext cx="279175" cy="1523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45351" y="3486396"/>
              <a:ext cx="279175" cy="5016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775936" y="3711062"/>
              <a:ext cx="279175" cy="2769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706521" y="3907262"/>
              <a:ext cx="279175" cy="807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53596" y="1134216"/>
              <a:ext cx="279175" cy="28538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3356" y="3366733"/>
              <a:ext cx="279175" cy="6213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93941" y="3412587"/>
              <a:ext cx="279175" cy="57547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4527" y="3572137"/>
              <a:ext cx="279175" cy="4159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055112" y="3788963"/>
              <a:ext cx="279175" cy="1990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985697" y="3908455"/>
              <a:ext cx="279175" cy="7960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332771" y="2096634"/>
              <a:ext cx="279175" cy="189142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42532" y="3929933"/>
              <a:ext cx="279175" cy="5812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73117" y="3817259"/>
              <a:ext cx="279175" cy="17080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3702" y="3695039"/>
              <a:ext cx="279175" cy="2930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34287" y="3840953"/>
              <a:ext cx="279175" cy="14710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264872" y="3930104"/>
              <a:ext cx="279175" cy="579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11947" y="3261048"/>
              <a:ext cx="279175" cy="72701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 rot="-5400000">
              <a:off x="1898878" y="3236459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2.764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2829469" y="2184375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8.936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3760045" y="3205948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2.943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4690641" y="3430608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1.625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5645459" y="3651490"/>
              <a:ext cx="401305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474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945977" y="915588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16.742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2178054" y="3086283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3.645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3108639" y="3132137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3.376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39235" y="3291681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2.440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969804" y="3508516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1.168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5922722" y="3650764"/>
              <a:ext cx="4013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467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1225148" y="1793423"/>
              <a:ext cx="49057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11.096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2479549" y="3672246"/>
              <a:ext cx="4013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341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3387813" y="3536810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1.002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4318397" y="3414591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1.719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271301" y="3583268"/>
              <a:ext cx="4013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863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01883" y="3672420"/>
              <a:ext cx="401305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 340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1526648" y="2980595"/>
              <a:ext cx="445941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4.265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8754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11010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307392" y="2491292"/>
              <a:ext cx="2360302" cy="14967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307392" y="2465889"/>
              <a:ext cx="2360302" cy="2540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307392" y="1789149"/>
              <a:ext cx="2360302" cy="6767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307392" y="978552"/>
              <a:ext cx="2360302" cy="81059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29950" y="2338383"/>
              <a:ext cx="2360302" cy="16496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29950" y="1841383"/>
              <a:ext cx="2360302" cy="4970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29950" y="1281119"/>
              <a:ext cx="2360302" cy="56026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29950" y="978552"/>
              <a:ext cx="2360302" cy="30256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331732" y="31847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309452" y="240934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0,8%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331726" y="20725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31736" y="13289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54291" y="31082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54287" y="20349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54292" y="15063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54292" y="10748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34533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96789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2011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1274037" y="4294589"/>
              <a:ext cx="504957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413215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422215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443555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52555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35242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36142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0860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095009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702260" y="4423674"/>
              <a:ext cx="671705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Estatutários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32600" y="4428149"/>
              <a:ext cx="5502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Celetistas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641466" y="4428149"/>
              <a:ext cx="137495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Somente Comissionados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375054" y="4423674"/>
              <a:ext cx="878964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Outros Vínculos</a:t>
              </a: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9581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0183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84459" y="3255007"/>
              <a:ext cx="1622707" cy="7330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184459" y="1935044"/>
              <a:ext cx="1622707" cy="131996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184459" y="978552"/>
              <a:ext cx="1622707" cy="956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987468" y="3555186"/>
              <a:ext cx="1622707" cy="4328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87468" y="2187400"/>
              <a:ext cx="1622707" cy="136778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87468" y="978552"/>
              <a:ext cx="1622707" cy="120884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90476" y="2869638"/>
              <a:ext cx="1622707" cy="93284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790476" y="978552"/>
              <a:ext cx="1622707" cy="189108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790476" y="3802480"/>
              <a:ext cx="1622707" cy="1855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39995" y="35665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1839999" y="25400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40008" y="14018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643005" y="37166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43015" y="28163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43020" y="15280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446020" y="32811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46011" y="18691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23743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85360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45962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1944323" y="4294589"/>
              <a:ext cx="370899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350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92501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9545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04451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0576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514764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372546" y="4423674"/>
              <a:ext cx="1053316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Fundamental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84496" y="4423674"/>
              <a:ext cx="651678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Médio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94809" y="4402010"/>
              <a:ext cx="788923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Nível Superior</a:t>
              </a: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2979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039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77810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342718" y="3787421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42718" y="3232096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42718" y="2676771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42718" y="2121446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2718" y="1566121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342718" y="1010796"/>
              <a:ext cx="4340917" cy="0"/>
            </a:xfrm>
            <a:custGeom>
              <a:avLst/>
              <a:pathLst>
                <a:path w="4340917" h="0">
                  <a:moveTo>
                    <a:pt x="0" y="0"/>
                  </a:moveTo>
                  <a:lnTo>
                    <a:pt x="4340917" y="0"/>
                  </a:lnTo>
                  <a:lnTo>
                    <a:pt x="4340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342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1687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9102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46518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342718" y="1316225"/>
              <a:ext cx="1472031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342718" y="1871550"/>
              <a:ext cx="564278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42718" y="2426875"/>
              <a:ext cx="550074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42718" y="2982200"/>
              <a:ext cx="423531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42718" y="3537525"/>
              <a:ext cx="27116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42718" y="760900"/>
              <a:ext cx="3833737" cy="1665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42718" y="1482822"/>
              <a:ext cx="1711140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42718" y="2038147"/>
              <a:ext cx="689081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42718" y="2593472"/>
              <a:ext cx="636667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42718" y="3148797"/>
              <a:ext cx="342228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42718" y="3704122"/>
              <a:ext cx="6166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342718" y="927497"/>
              <a:ext cx="3485486" cy="16659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342718" y="3315395"/>
              <a:ext cx="291525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342718" y="3870720"/>
              <a:ext cx="8389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342718" y="1649420"/>
              <a:ext cx="1661065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342718" y="1094095"/>
              <a:ext cx="3875819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342718" y="2760070"/>
              <a:ext cx="469796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342718" y="2204745"/>
              <a:ext cx="564174" cy="1665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830331" y="13445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24806" y="188560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8,2%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10603" y="244092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84060" y="299625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87644" y="355157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92037" y="7892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69440" y="15111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047380" y="20665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997195" y="260752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02756" y="31628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66694" y="37181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843785" y="9558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652053" y="33294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368917" y="388477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0,1%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19365" y="1677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234118" y="11224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30324" y="27741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24703" y="221879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8,2%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342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490456" y="3715525"/>
              <a:ext cx="789632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Antropóloga/o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613293" y="3164675"/>
              <a:ext cx="66679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Advogada/o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619733" y="2609350"/>
              <a:ext cx="66035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Pedagoga/o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648710" y="2049550"/>
              <a:ext cx="63137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Psicóloga/o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35039" y="1520364"/>
              <a:ext cx="94504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Assistente Social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9214" y="963129"/>
              <a:ext cx="140087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 ou não informado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479006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61818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627184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612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0239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90429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913293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9072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5028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9333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3653985"/>
              <a:ext cx="509084" cy="334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26754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3182130"/>
              <a:ext cx="509084" cy="8059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978552"/>
              <a:ext cx="509084" cy="22035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3522459"/>
              <a:ext cx="509084" cy="4656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978552"/>
              <a:ext cx="509084" cy="25439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95805" y="3469878"/>
              <a:ext cx="509084" cy="5181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95805" y="978552"/>
              <a:ext cx="509084" cy="24913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3749759"/>
              <a:ext cx="509084" cy="2383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61455" y="978552"/>
              <a:ext cx="509084" cy="27712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27104" y="3771223"/>
              <a:ext cx="509084" cy="2168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7104" y="978552"/>
              <a:ext cx="509084" cy="27926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2754" y="3897324"/>
              <a:ext cx="509084" cy="907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2754" y="978552"/>
              <a:ext cx="509084" cy="291877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8404" y="3821383"/>
              <a:ext cx="509084" cy="1666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58404" y="978552"/>
              <a:ext cx="509084" cy="28428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24053" y="3844256"/>
              <a:ext cx="509084" cy="1438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24053" y="978552"/>
              <a:ext cx="509084" cy="28657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9703" y="3884827"/>
              <a:ext cx="509084" cy="103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089703" y="978552"/>
              <a:ext cx="509084" cy="29062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097589" y="37660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97601" y="22613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63237" y="35301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63226" y="20254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28881" y="37003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8885" y="21955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4541" y="36740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94529" y="21692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37909" y="379965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60177" y="23092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03565" y="381038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25832" y="231995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69202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91484" y="23830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34843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57117" y="23450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00499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2782" y="23564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66146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188434" y="23767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97%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3872310"/>
              <a:ext cx="509084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28937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978552"/>
              <a:ext cx="509084" cy="30095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30155" y="3872310"/>
              <a:ext cx="509084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978552"/>
              <a:ext cx="509084" cy="28937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95805" y="978552"/>
              <a:ext cx="509084" cy="30095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61455" y="978552"/>
              <a:ext cx="509084" cy="30095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27104" y="978552"/>
              <a:ext cx="509084" cy="30095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392754" y="3872310"/>
              <a:ext cx="509084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92754" y="978552"/>
              <a:ext cx="509084" cy="28937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58404" y="3872310"/>
              <a:ext cx="509084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58404" y="978552"/>
              <a:ext cx="509084" cy="28937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24053" y="978552"/>
              <a:ext cx="509084" cy="300950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089703" y="3872310"/>
              <a:ext cx="509084" cy="1157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089703" y="978552"/>
              <a:ext cx="509084" cy="289375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075302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097599" y="23704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618634" y="242836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206597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228894" y="23704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749935" y="242836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315588" y="2428365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881224" y="242837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69212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491484" y="23704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034851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57130" y="23704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578181" y="242836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66153" y="38219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188431" y="2370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9619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9140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661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81825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4379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900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3422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38241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1961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5682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59403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20066" y="3780217"/>
              <a:ext cx="1236348" cy="705655"/>
            </a:xfrm>
            <a:prstGeom prst="rect">
              <a:avLst/>
            </a:prstGeom>
            <a:solidFill>
              <a:srgbClr val="132B4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493787" y="2945916"/>
              <a:ext cx="1236348" cy="1539956"/>
            </a:xfrm>
            <a:prstGeom prst="rect">
              <a:avLst/>
            </a:prstGeom>
            <a:solidFill>
              <a:srgbClr val="26507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7508" y="1023808"/>
              <a:ext cx="1236348" cy="3462064"/>
            </a:xfrm>
            <a:prstGeom prst="rect">
              <a:avLst/>
            </a:prstGeom>
            <a:solidFill>
              <a:srgbClr val="56B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41229" y="2297015"/>
              <a:ext cx="1236348" cy="2188857"/>
            </a:xfrm>
            <a:prstGeom prst="rect">
              <a:avLst/>
            </a:prstGeom>
            <a:solidFill>
              <a:srgbClr val="356F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60150" y="360875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56146" y="27887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29872" y="8666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03588" y="21398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483752" y="4539007"/>
              <a:ext cx="508977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2012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89887" y="4545447"/>
              <a:ext cx="104414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2013 e 2016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963608" y="4545447"/>
              <a:ext cx="104414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2017 e 2019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37329" y="4545447"/>
              <a:ext cx="104414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2020 e 2022</a:t>
              </a: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4608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063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3519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293361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18791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82473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84181" y="3752393"/>
              <a:ext cx="279175" cy="2356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3117092"/>
              <a:ext cx="279175" cy="8709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45351" y="3761883"/>
              <a:ext cx="279175" cy="2261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75936" y="3184576"/>
              <a:ext cx="279175" cy="8034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706521" y="3394410"/>
              <a:ext cx="279175" cy="5936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258113"/>
              <a:ext cx="279175" cy="27299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63356" y="3749757"/>
              <a:ext cx="279175" cy="23830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3056989"/>
              <a:ext cx="279175" cy="93107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4527" y="3759247"/>
              <a:ext cx="279175" cy="2288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55112" y="3143980"/>
              <a:ext cx="279175" cy="84407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5697" y="3376485"/>
              <a:ext cx="279175" cy="61157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532" y="3753974"/>
              <a:ext cx="279175" cy="23408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3052771"/>
              <a:ext cx="279175" cy="9352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3702" y="3752920"/>
              <a:ext cx="279175" cy="23514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4287" y="3149780"/>
              <a:ext cx="279175" cy="83828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64872" y="3396519"/>
              <a:ext cx="279175" cy="59154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1153723"/>
              <a:ext cx="279175" cy="283433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1945405" y="3519348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447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851746" y="2859372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1.652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804654" y="352692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429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712915" y="2926857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1.524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643507" y="3136686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1.126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990573" y="1000394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5.178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222666" y="3514793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452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130918" y="279927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1.766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83808" y="3524299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434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992092" y="2886260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1.601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5922682" y="311876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1.160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269756" y="876493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5.413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503750" y="3520933"/>
              <a:ext cx="356739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444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412026" y="2796961"/>
              <a:ext cx="401374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1.774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363004" y="3517961"/>
              <a:ext cx="356739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446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271269" y="2892058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1.590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202852" y="3139787"/>
              <a:ext cx="401374" cy="1040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1.122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548931" y="896001"/>
              <a:ext cx="40137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5.376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43924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34161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2439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289042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17927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6951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723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0294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33352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411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69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25284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84181" y="3658771"/>
              <a:ext cx="279175" cy="3292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14766" y="3000191"/>
              <a:ext cx="279175" cy="9878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45351" y="3219718"/>
              <a:ext cx="279175" cy="7683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775936" y="3549007"/>
              <a:ext cx="279175" cy="43905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706521" y="3658771"/>
              <a:ext cx="279175" cy="32928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53596" y="1134216"/>
              <a:ext cx="279175" cy="28538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263356" y="3658771"/>
              <a:ext cx="279175" cy="32928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193941" y="3000191"/>
              <a:ext cx="279175" cy="98786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4527" y="3219718"/>
              <a:ext cx="279175" cy="76834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055112" y="3549007"/>
              <a:ext cx="279175" cy="43905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85697" y="3658771"/>
              <a:ext cx="279175" cy="32928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332771" y="1134216"/>
              <a:ext cx="279175" cy="285384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542532" y="3658771"/>
              <a:ext cx="279175" cy="3292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73117" y="3000191"/>
              <a:ext cx="279175" cy="9878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3702" y="3219718"/>
              <a:ext cx="279175" cy="76834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34287" y="3549007"/>
              <a:ext cx="279175" cy="43905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264872" y="3658771"/>
              <a:ext cx="279175" cy="3292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611947" y="1134216"/>
              <a:ext cx="279175" cy="28538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5400000">
              <a:off x="2054960" y="3537531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2985549" y="2878950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3918059" y="3100388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4848648" y="3429676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5777298" y="353753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1102061" y="990211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334141" y="3537528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264736" y="287894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197235" y="3100388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5127817" y="3429680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6056477" y="3537531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1381243" y="990207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2613309" y="3537532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3543895" y="2878953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9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4476401" y="3100393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5406998" y="3429676"/>
              <a:ext cx="133768" cy="102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335658" y="3537527"/>
              <a:ext cx="133768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660426" y="990203"/>
              <a:ext cx="178403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316643" y="4045670"/>
              <a:ext cx="311432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Brasil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31129" y="4047634"/>
              <a:ext cx="74362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Centro-Oeste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79313" y="4045670"/>
              <a:ext cx="50843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Nordeste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108862" y="4049108"/>
              <a:ext cx="3105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Norte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968560" y="4045670"/>
              <a:ext cx="452278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038872" y="4045670"/>
              <a:ext cx="172824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Sul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2764651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903829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912829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54688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555884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8993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198938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19287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359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478983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2628027"/>
              <a:ext cx="509084" cy="13600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16494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2449655"/>
              <a:ext cx="509084" cy="15384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978552"/>
              <a:ext cx="509084" cy="14711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2382765"/>
              <a:ext cx="509084" cy="16052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978552"/>
              <a:ext cx="509084" cy="140421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95805" y="2306127"/>
              <a:ext cx="509084" cy="16819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95805" y="978552"/>
              <a:ext cx="509084" cy="132757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2298443"/>
              <a:ext cx="509084" cy="16896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61455" y="978552"/>
              <a:ext cx="509084" cy="13198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27104" y="2332161"/>
              <a:ext cx="509084" cy="16558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7104" y="978552"/>
              <a:ext cx="509084" cy="13536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2754" y="2272443"/>
              <a:ext cx="509084" cy="17156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2754" y="978552"/>
              <a:ext cx="509084" cy="12938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8404" y="2244506"/>
              <a:ext cx="509084" cy="17435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58404" y="978552"/>
              <a:ext cx="509084" cy="12659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24053" y="2280389"/>
              <a:ext cx="509084" cy="17076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24053" y="978552"/>
              <a:ext cx="509084" cy="13018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9703" y="2238112"/>
              <a:ext cx="509084" cy="17499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089703" y="978552"/>
              <a:ext cx="509084" cy="12595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097584" y="3253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97578" y="17483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63227" y="316392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63232" y="16591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28886" y="31304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53%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8882" y="16257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4531" y="30921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94546" y="158739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60192" y="308830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60187" y="15835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5828" y="31051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25836" y="1600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1488" y="30753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91468" y="15705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57129" y="30613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57131" y="15565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22776" y="307929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2792" y="157452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8435" y="30581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188435" y="15533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564505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30155" y="1090015"/>
              <a:ext cx="509084" cy="28980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30155" y="978552"/>
              <a:ext cx="509084" cy="1114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95805" y="1312942"/>
              <a:ext cx="509084" cy="267511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95805" y="978552"/>
              <a:ext cx="509084" cy="3343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61455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27104" y="1094302"/>
              <a:ext cx="509084" cy="28937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27104" y="978552"/>
              <a:ext cx="509084" cy="1157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392754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958404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24053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89703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052977" y="242837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618629" y="242837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228872" y="24841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206603" y="96503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794532" y="2595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89%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794546" y="10908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315579" y="242837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925839" y="24862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03550" y="9671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446886" y="242836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012524" y="2428373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78178" y="242837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43826" y="2428372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361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97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340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4701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15062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54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5578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26146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19550" y="3298993"/>
              <a:ext cx="633251" cy="6890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19550" y="978552"/>
              <a:ext cx="633251" cy="23204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723163" y="3304117"/>
              <a:ext cx="633251" cy="6839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723163" y="978552"/>
              <a:ext cx="633251" cy="2325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26776" y="3359734"/>
              <a:ext cx="633251" cy="6283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426776" y="978552"/>
              <a:ext cx="633251" cy="23811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30389" y="3322875"/>
              <a:ext cx="633251" cy="6651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30389" y="978552"/>
              <a:ext cx="633251" cy="234432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34002" y="3332607"/>
              <a:ext cx="633251" cy="6554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34002" y="978552"/>
              <a:ext cx="633251" cy="23540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537616" y="3396026"/>
              <a:ext cx="633251" cy="5920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537616" y="978552"/>
              <a:ext cx="633251" cy="241747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241229" y="3405440"/>
              <a:ext cx="633251" cy="5826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241229" y="978552"/>
              <a:ext cx="633251" cy="2426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944842" y="3407733"/>
              <a:ext cx="633251" cy="5803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944842" y="978552"/>
              <a:ext cx="633251" cy="242918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180362" y="358858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80370" y="208383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883962" y="359115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883972" y="20863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587591" y="36189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587596" y="21142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291194" y="36005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291200" y="20957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994819" y="36053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994813" y="21006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98437" y="36371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698427" y="21323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02044" y="36418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402043" y="21370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05665" y="364295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105655" y="213820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11939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89757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0119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0480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0841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71203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41564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192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978552"/>
              <a:ext cx="564420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635211" y="978552"/>
              <a:ext cx="564420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262345" y="1354740"/>
              <a:ext cx="564420" cy="26333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2345" y="978552"/>
              <a:ext cx="564420" cy="376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89478" y="978552"/>
              <a:ext cx="564420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16612" y="978552"/>
              <a:ext cx="564420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43745" y="1219313"/>
              <a:ext cx="564420" cy="276874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43745" y="978552"/>
              <a:ext cx="564420" cy="2407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770879" y="1480137"/>
              <a:ext cx="564420" cy="25079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770879" y="978552"/>
              <a:ext cx="564420" cy="5015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98012" y="1339693"/>
              <a:ext cx="564420" cy="26483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398012" y="978552"/>
              <a:ext cx="564420" cy="361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025145" y="1210053"/>
              <a:ext cx="564420" cy="27780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25145" y="978552"/>
              <a:ext cx="564420" cy="2315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089875" y="242836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717010" y="242836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88751" y="261645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88741" y="11117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971288" y="242836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598410" y="242836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270144" y="25487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47860" y="102968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97273" y="26791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97282" y="11744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524404" y="26089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524417" y="11041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151542" y="25441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29265" y="102505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11480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7521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4023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0294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837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108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380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651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97595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95611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3627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9164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46603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461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42635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38241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11961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5682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59403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120066" y="3015680"/>
              <a:ext cx="1236348" cy="1470191"/>
            </a:xfrm>
            <a:prstGeom prst="rect">
              <a:avLst/>
            </a:prstGeom>
            <a:solidFill>
              <a:srgbClr val="132B4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493787" y="1623266"/>
              <a:ext cx="1236348" cy="2862605"/>
            </a:xfrm>
            <a:prstGeom prst="rect">
              <a:avLst/>
            </a:prstGeom>
            <a:solidFill>
              <a:srgbClr val="4086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67508" y="1023808"/>
              <a:ext cx="1236348" cy="3462064"/>
            </a:xfrm>
            <a:prstGeom prst="rect">
              <a:avLst/>
            </a:prstGeom>
            <a:solidFill>
              <a:srgbClr val="56B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241229" y="2082346"/>
              <a:ext cx="1236348" cy="2403526"/>
            </a:xfrm>
            <a:prstGeom prst="rect">
              <a:avLst/>
            </a:prstGeom>
            <a:solidFill>
              <a:srgbClr val="31669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1582425" y="28585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956148" y="1466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329869" y="8666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703586" y="192520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590410" y="4539007"/>
              <a:ext cx="295661" cy="909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Até 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03203" y="4545447"/>
              <a:ext cx="617517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6 e 8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1371" y="4545447"/>
              <a:ext cx="68862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Entre 9 e 12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09771" y="4543482"/>
              <a:ext cx="69926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Acima de 12</a:t>
              </a: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40358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313566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23553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353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5857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68559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8546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853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808271"/>
            </a:xfrm>
            <a:custGeom>
              <a:avLst/>
              <a:pathLst>
                <a:path w="0" h="3808271">
                  <a:moveTo>
                    <a:pt x="0" y="38082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4312769"/>
              <a:ext cx="998589" cy="173103"/>
            </a:xfrm>
            <a:prstGeom prst="rect">
              <a:avLst/>
            </a:prstGeom>
            <a:solidFill>
              <a:srgbClr val="132B4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89983" y="1023808"/>
              <a:ext cx="998589" cy="3462064"/>
            </a:xfrm>
            <a:prstGeom prst="rect">
              <a:avLst/>
            </a:prstGeom>
            <a:solidFill>
              <a:srgbClr val="56B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99527" y="4139666"/>
              <a:ext cx="998589" cy="346206"/>
            </a:xfrm>
            <a:prstGeom prst="rect">
              <a:avLst/>
            </a:prstGeom>
            <a:solidFill>
              <a:srgbClr val="1631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409071" y="4139666"/>
              <a:ext cx="998589" cy="346206"/>
            </a:xfrm>
            <a:prstGeom prst="rect">
              <a:avLst/>
            </a:prstGeom>
            <a:solidFill>
              <a:srgbClr val="1631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18615" y="4312769"/>
              <a:ext cx="998589" cy="173103"/>
            </a:xfrm>
            <a:prstGeom prst="rect">
              <a:avLst/>
            </a:prstGeom>
            <a:solidFill>
              <a:srgbClr val="132B4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401639" y="414131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33457" y="86666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620718" y="39682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730263" y="396821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839817" y="414131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914008" y="4485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084536" y="4541572"/>
              <a:ext cx="99039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0 a 8 reuniões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158527" y="4541572"/>
              <a:ext cx="106150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9 a 16 reuniões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32518" y="4541572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17 a 20 reuniões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342062" y="4541572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21 a 30 reuniões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451606" y="4541572"/>
              <a:ext cx="1132606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De 31 a 40 reuniões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2318501"/>
              <a:ext cx="463630" cy="16695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1281421"/>
              <a:ext cx="463630" cy="103707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1280" y="978552"/>
              <a:ext cx="463630" cy="3028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1803896"/>
              <a:ext cx="463630" cy="21841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06425" y="1183603"/>
              <a:ext cx="463630" cy="62029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6425" y="978552"/>
              <a:ext cx="463630" cy="2050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1570" y="1579781"/>
              <a:ext cx="463630" cy="24082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1570" y="1196722"/>
              <a:ext cx="463630" cy="3830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1570" y="978552"/>
              <a:ext cx="463630" cy="2181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536716" y="1446810"/>
              <a:ext cx="463630" cy="25412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36716" y="1174033"/>
              <a:ext cx="463630" cy="27277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536716" y="978552"/>
              <a:ext cx="463630" cy="19548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51861" y="1413215"/>
              <a:ext cx="463630" cy="2574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51861" y="1152642"/>
              <a:ext cx="463630" cy="26057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051861" y="978552"/>
              <a:ext cx="463630" cy="1740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67006" y="1347165"/>
              <a:ext cx="463630" cy="26408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67006" y="1143121"/>
              <a:ext cx="463630" cy="20404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67006" y="978552"/>
              <a:ext cx="463630" cy="1645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082152" y="1481159"/>
              <a:ext cx="463630" cy="25069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82152" y="1212284"/>
              <a:ext cx="463630" cy="26887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082152" y="978552"/>
              <a:ext cx="463630" cy="23373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97297" y="1473474"/>
              <a:ext cx="463630" cy="25145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597297" y="1209966"/>
              <a:ext cx="463630" cy="26350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597297" y="978552"/>
              <a:ext cx="463630" cy="23141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12442" y="1568640"/>
              <a:ext cx="463630" cy="2419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112442" y="1237182"/>
              <a:ext cx="463630" cy="331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12442" y="978552"/>
              <a:ext cx="463630" cy="2586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627588" y="1619848"/>
              <a:ext cx="463630" cy="23682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27588" y="1294389"/>
              <a:ext cx="463630" cy="32545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627588" y="978552"/>
              <a:ext cx="463630" cy="3158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142733" y="1532198"/>
              <a:ext cx="463630" cy="24558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42733" y="1269090"/>
              <a:ext cx="463630" cy="2631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142733" y="978552"/>
              <a:ext cx="463630" cy="29053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067277" y="30983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67294" y="17450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67284" y="107504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582424" y="28410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582422" y="14388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560141" y="101183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097563" y="2728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97570" y="13333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75295" y="101838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612724" y="2662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90436" y="12411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90420" y="100705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27861" y="26457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05581" y="121368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05576" y="99635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43002" y="261267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20730" y="118141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20730" y="9871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58151" y="26796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35877" y="127747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135877" y="102616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73296" y="26758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651012" y="127247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651010" y="102501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188442" y="27234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188443" y="13479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66162" y="103862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703588" y="27490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03591" y="14021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03589" y="10815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218743" y="27051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96445" y="133140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196444" y="105458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9,7%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08088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59603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11117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2632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414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717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68690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20204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1719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3233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2714419" y="4294589"/>
              <a:ext cx="21688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285359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862597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42309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432091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00218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011189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142642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712136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291234" y="4426239"/>
              <a:ext cx="52240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sabe</a:t>
              </a: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2686149"/>
              <a:ext cx="564420" cy="13019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08078" y="978552"/>
              <a:ext cx="564420" cy="17075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635211" y="2048088"/>
              <a:ext cx="564420" cy="19399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35211" y="978552"/>
              <a:ext cx="564420" cy="106953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62345" y="2008607"/>
              <a:ext cx="564420" cy="19794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62345" y="978552"/>
              <a:ext cx="564420" cy="10300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89478" y="1960377"/>
              <a:ext cx="564420" cy="20276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889478" y="978552"/>
              <a:ext cx="564420" cy="9818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16612" y="1959853"/>
              <a:ext cx="564420" cy="20282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16612" y="978552"/>
              <a:ext cx="564420" cy="9813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43745" y="1875381"/>
              <a:ext cx="564420" cy="21126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43745" y="978552"/>
              <a:ext cx="564420" cy="8968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0879" y="1820136"/>
              <a:ext cx="564420" cy="21679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770879" y="978552"/>
              <a:ext cx="564420" cy="8415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398012" y="1838492"/>
              <a:ext cx="564420" cy="21495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398012" y="978552"/>
              <a:ext cx="564420" cy="8599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025145" y="1748843"/>
              <a:ext cx="564420" cy="22392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5145" y="978552"/>
              <a:ext cx="564420" cy="7702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134479" y="32821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34477" y="17774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61616" y="29631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61611" y="14583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88741" y="29433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88741" y="14386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15876" y="29192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15872" y="14145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3020" y="29190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3012" y="14142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70147" y="28767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70145" y="13720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7267" y="28491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97271" y="13444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24412" y="28583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4414" y="1353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151542" y="28135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51536" y="13087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1480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521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023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294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2837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9108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380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1651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94810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61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9748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0015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014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0283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34209" y="1673054"/>
              <a:ext cx="721203" cy="23150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34209" y="978552"/>
              <a:ext cx="721203" cy="6945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35546" y="1557303"/>
              <a:ext cx="721203" cy="2430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835546" y="978552"/>
              <a:ext cx="721203" cy="57875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36883" y="1904554"/>
              <a:ext cx="721203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36883" y="978552"/>
              <a:ext cx="721203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38220" y="1673054"/>
              <a:ext cx="721203" cy="23150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38220" y="978552"/>
              <a:ext cx="721203" cy="6945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39557" y="1480137"/>
              <a:ext cx="721203" cy="250792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39557" y="978552"/>
              <a:ext cx="721203" cy="5015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040894" y="2714807"/>
              <a:ext cx="721203" cy="12732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040894" y="978552"/>
              <a:ext cx="721203" cy="17362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842231" y="3386159"/>
              <a:ext cx="721203" cy="60190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842231" y="978552"/>
              <a:ext cx="721203" cy="24076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238999" y="27756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238993" y="12708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40332" y="27177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040328" y="121299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41671" y="28913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41670" y="13866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43009" y="27756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42999" y="12708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44351" y="26791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44346" y="11744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245686" y="329649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45677" y="17917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047027" y="36321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47027" y="212741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25260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539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855274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457949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2592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06062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1441553"/>
              <a:ext cx="509084" cy="25465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4630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1210053"/>
              <a:ext cx="509084" cy="27780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978552"/>
              <a:ext cx="509084" cy="2315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1201478"/>
              <a:ext cx="509084" cy="27865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978552"/>
              <a:ext cx="509084" cy="2229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95805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61455" y="1090015"/>
              <a:ext cx="509084" cy="28980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978552"/>
              <a:ext cx="509084" cy="11146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27104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392754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58404" y="1339693"/>
              <a:ext cx="509084" cy="264836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58404" y="978552"/>
              <a:ext cx="509084" cy="361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24053" y="1210053"/>
              <a:ext cx="509084" cy="277800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24053" y="978552"/>
              <a:ext cx="509084" cy="2315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089703" y="1325803"/>
              <a:ext cx="509084" cy="2662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89703" y="978552"/>
              <a:ext cx="509084" cy="34725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097584" y="26598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97589" y="11551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63228" y="25441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640945" y="102506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228883" y="253983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06595" y="102077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49928" y="2428371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360170" y="24841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337912" y="96503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881234" y="2428367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46880" y="2428370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7136" y="26089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057135" y="110418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22786" y="25441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00501" y="102505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88435" y="26019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188434" y="10972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1904554"/>
              <a:ext cx="509084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978552"/>
              <a:ext cx="509084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564505" y="1788804"/>
              <a:ext cx="509084" cy="21992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978552"/>
              <a:ext cx="509084" cy="810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30155" y="1758795"/>
              <a:ext cx="509084" cy="22292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978552"/>
              <a:ext cx="509084" cy="7802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95805" y="1758795"/>
              <a:ext cx="509084" cy="22292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95805" y="978552"/>
              <a:ext cx="509084" cy="7802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2093185"/>
              <a:ext cx="509084" cy="18948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61455" y="978552"/>
              <a:ext cx="509084" cy="11146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27104" y="2136055"/>
              <a:ext cx="509084" cy="18520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7104" y="978552"/>
              <a:ext cx="509084" cy="1157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2754" y="2136055"/>
              <a:ext cx="509084" cy="18520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2754" y="978552"/>
              <a:ext cx="509084" cy="1157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8404" y="1941595"/>
              <a:ext cx="509084" cy="20464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58404" y="978552"/>
              <a:ext cx="509084" cy="96304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24053" y="2367556"/>
              <a:ext cx="509084" cy="16205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24053" y="978552"/>
              <a:ext cx="509084" cy="13890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9703" y="1904554"/>
              <a:ext cx="509084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089703" y="978552"/>
              <a:ext cx="509084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097589" y="2891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97582" y="13866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63246" y="28334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63242" y="13287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28889" y="28184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28881" y="13137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94548" y="281848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94527" y="131373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60180" y="29856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60187" y="14809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5833" y="3007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925824" y="150237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91484" y="30071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491488" y="15023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57144" y="29098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057136" y="14051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22784" y="31228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22780" y="16181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8432" y="28913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188430" y="13866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2686149"/>
              <a:ext cx="564420" cy="13019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08078" y="978552"/>
              <a:ext cx="564420" cy="17075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635211" y="2524809"/>
              <a:ext cx="564420" cy="146325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35211" y="978552"/>
              <a:ext cx="564420" cy="15462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62345" y="2409091"/>
              <a:ext cx="564420" cy="15789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62345" y="978552"/>
              <a:ext cx="564420" cy="14305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89478" y="2342323"/>
              <a:ext cx="564420" cy="16457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889478" y="978552"/>
              <a:ext cx="564420" cy="13637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16612" y="2207263"/>
              <a:ext cx="564420" cy="17807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16612" y="978552"/>
              <a:ext cx="564420" cy="12287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43745" y="2240136"/>
              <a:ext cx="564420" cy="17479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43745" y="978552"/>
              <a:ext cx="564420" cy="12615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0879" y="2218954"/>
              <a:ext cx="564420" cy="17691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770879" y="978552"/>
              <a:ext cx="564420" cy="12404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398012" y="2109053"/>
              <a:ext cx="564420" cy="187900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398012" y="978552"/>
              <a:ext cx="564420" cy="11305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025145" y="1859684"/>
              <a:ext cx="564420" cy="2128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5145" y="978552"/>
              <a:ext cx="564420" cy="8811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134483" y="32821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34486" y="17774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61603" y="32015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61616" y="169673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88738" y="31436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88736" y="163888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15876" y="311025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15881" y="16054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3003" y="30427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3007" y="15379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70138" y="30591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70138" y="15544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7278" y="30485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97280" y="154381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24405" y="29936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4413" y="148886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151538" y="286893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51541" y="13641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1480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521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023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294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2837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9108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380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1651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02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174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45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17168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259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053089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802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0735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08078" y="2714807"/>
              <a:ext cx="564420" cy="12732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008078" y="978552"/>
              <a:ext cx="564420" cy="17362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635211" y="2483306"/>
              <a:ext cx="564420" cy="15047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635211" y="978552"/>
              <a:ext cx="564420" cy="15047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262345" y="2204648"/>
              <a:ext cx="564420" cy="17834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262345" y="978552"/>
              <a:ext cx="564420" cy="122609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89478" y="1981721"/>
              <a:ext cx="564420" cy="20063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889478" y="978552"/>
              <a:ext cx="564420" cy="10031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16612" y="1788804"/>
              <a:ext cx="564420" cy="21992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16612" y="978552"/>
              <a:ext cx="564420" cy="810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43745" y="1904554"/>
              <a:ext cx="564420" cy="20835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43745" y="978552"/>
              <a:ext cx="564420" cy="92600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0879" y="2302736"/>
              <a:ext cx="564420" cy="16853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770879" y="978552"/>
              <a:ext cx="564420" cy="132418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398012" y="2136055"/>
              <a:ext cx="564420" cy="18520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398012" y="978552"/>
              <a:ext cx="564420" cy="11575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025145" y="2020305"/>
              <a:ext cx="564420" cy="19677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5145" y="978552"/>
              <a:ext cx="564420" cy="10417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1134481" y="329649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134487" y="17917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761612" y="31807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761614" y="16759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88738" y="30414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88739" y="15366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15879" y="292995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67%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15876" y="142519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33%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643020" y="28334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3001" y="132874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270133" y="28913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270156" y="13866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7270" y="309046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897273" y="158570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24409" y="300712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24410" y="15023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151546" y="29492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51541" y="144449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1480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521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023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0294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2837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91087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380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16514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3154937" y="4294589"/>
              <a:ext cx="12877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29411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30311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86360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872609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583160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52654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23095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3824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38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68531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8367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9882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1396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9112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4425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59403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745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1280" y="2318501"/>
              <a:ext cx="463630" cy="16695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1280" y="1281421"/>
              <a:ext cx="463630" cy="103707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991280" y="978552"/>
              <a:ext cx="463630" cy="3028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06425" y="1803896"/>
              <a:ext cx="463630" cy="21841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506425" y="1183603"/>
              <a:ext cx="463630" cy="62029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1506425" y="978552"/>
              <a:ext cx="463630" cy="2050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21570" y="1579781"/>
              <a:ext cx="463630" cy="24082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21570" y="1196722"/>
              <a:ext cx="463630" cy="3830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21570" y="978552"/>
              <a:ext cx="463630" cy="2181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536716" y="1446810"/>
              <a:ext cx="463630" cy="25412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536716" y="1174033"/>
              <a:ext cx="463630" cy="27277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536716" y="978552"/>
              <a:ext cx="463630" cy="19548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51861" y="1413215"/>
              <a:ext cx="463630" cy="25748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051861" y="1152642"/>
              <a:ext cx="463630" cy="26057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051861" y="978552"/>
              <a:ext cx="463630" cy="1740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67006" y="1347165"/>
              <a:ext cx="463630" cy="26408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67006" y="1143121"/>
              <a:ext cx="463630" cy="20404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67006" y="978552"/>
              <a:ext cx="463630" cy="16456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082152" y="1481159"/>
              <a:ext cx="463630" cy="25069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082152" y="1212284"/>
              <a:ext cx="463630" cy="26887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082152" y="978552"/>
              <a:ext cx="463630" cy="23373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597297" y="1473474"/>
              <a:ext cx="463630" cy="25145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597297" y="1209966"/>
              <a:ext cx="463630" cy="26350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597297" y="978552"/>
              <a:ext cx="463630" cy="23141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12442" y="1568640"/>
              <a:ext cx="463630" cy="24194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112442" y="1237182"/>
              <a:ext cx="463630" cy="331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12442" y="978552"/>
              <a:ext cx="463630" cy="2586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627588" y="1619848"/>
              <a:ext cx="463630" cy="236821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27588" y="1294389"/>
              <a:ext cx="463630" cy="32545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627588" y="978552"/>
              <a:ext cx="463630" cy="3158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142733" y="1532198"/>
              <a:ext cx="463630" cy="24558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142733" y="1269090"/>
              <a:ext cx="463630" cy="2631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142733" y="978552"/>
              <a:ext cx="463630" cy="29053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067280" y="309834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67283" y="174502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067275" y="1075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582418" y="28410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582420" y="143881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560143" y="101183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097583" y="27289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097559" y="133332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075286" y="101839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612719" y="266249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590441" y="124117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590433" y="100704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127867" y="26456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05579" y="12136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05583" y="99635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43014" y="26126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20729" y="118141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6,8%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620721" y="98717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58161" y="26796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35874" y="127747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8,9%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135872" y="1026172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73304" y="267582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651021" y="127247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651021" y="102501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188439" y="27234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188450" y="13479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166154" y="103862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703593" y="27490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703586" y="14021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03587" y="10815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218742" y="27051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196453" y="133139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8,7%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196452" y="105457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9,7%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108088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596030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2013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11117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26321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4146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5661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17175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686902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20204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717193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3233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103" name="rc103"/>
            <p:cNvSpPr/>
            <p:nvPr/>
          </p:nvSpPr>
          <p:spPr>
            <a:xfrm>
              <a:off x="2714419" y="4294589"/>
              <a:ext cx="21688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285359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862597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42309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432091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00218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011189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142642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712136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291234" y="4426239"/>
              <a:ext cx="52240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sabe</a:t>
              </a: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187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5949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1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7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56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30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092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5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5339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048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3846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9503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51599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081647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472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129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7859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44246" y="677601"/>
              <a:ext cx="0" cy="3310459"/>
            </a:xfrm>
            <a:custGeom>
              <a:avLst/>
              <a:pathLst>
                <a:path w="0" h="3310459">
                  <a:moveTo>
                    <a:pt x="0" y="33104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98856" y="1557303"/>
              <a:ext cx="509084" cy="24307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98856" y="1210053"/>
              <a:ext cx="509084" cy="3472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98856" y="978552"/>
              <a:ext cx="509084" cy="23150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564505" y="1094302"/>
              <a:ext cx="509084" cy="28937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564505" y="978552"/>
              <a:ext cx="509084" cy="1157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130155" y="1090015"/>
              <a:ext cx="509084" cy="28980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130155" y="978552"/>
              <a:ext cx="509084" cy="11146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95805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61455" y="1424405"/>
              <a:ext cx="509084" cy="25636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61455" y="1090015"/>
              <a:ext cx="509084" cy="33438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61455" y="978552"/>
              <a:ext cx="509084" cy="11146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27104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392754" y="1094302"/>
              <a:ext cx="509084" cy="28937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92754" y="978552"/>
              <a:ext cx="509084" cy="1157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8404" y="1098932"/>
              <a:ext cx="509084" cy="28891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958404" y="978552"/>
              <a:ext cx="509084" cy="12038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24053" y="1094302"/>
              <a:ext cx="509084" cy="28937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24053" y="978552"/>
              <a:ext cx="509084" cy="1157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9703" y="978552"/>
              <a:ext cx="509084" cy="300950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097587" y="271774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97584" y="132874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75307" y="102505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663247" y="24862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640951" y="96718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28891" y="248409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206602" y="96503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49933" y="2428368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360175" y="265130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60177" y="12022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337899" y="96503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881236" y="242836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491479" y="248624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69196" y="96718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057139" y="248855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034861" y="969490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622785" y="248624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00503" y="96717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143835" y="2428366"/>
              <a:ext cx="400826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914008" y="398806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1111188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6768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2424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80813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73787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9394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050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2019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07073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636386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202035" y="4047634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  <p:sp>
          <p:nvSpPr>
            <p:cNvPr id="73" name="rc73"/>
            <p:cNvSpPr/>
            <p:nvPr/>
          </p:nvSpPr>
          <p:spPr>
            <a:xfrm>
              <a:off x="2714419" y="4294589"/>
              <a:ext cx="2168805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53597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862597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42309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432091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00218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011189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142642" y="4428149"/>
              <a:ext cx="21085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Sim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12136" y="4426239"/>
              <a:ext cx="220464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291234" y="4426239"/>
              <a:ext cx="522401" cy="88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Não sabe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8656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4473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0289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106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57481" y="3833698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7481" y="3355502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57481" y="2877305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57481" y="2399109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57481" y="1920912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7481" y="1442716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7481" y="964519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5748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51564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7381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3197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9014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7481" y="1227527"/>
              <a:ext cx="2274441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57481" y="1705724"/>
              <a:ext cx="1325998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57481" y="749331"/>
              <a:ext cx="2477578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7481" y="2662117"/>
              <a:ext cx="871390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57481" y="2183920"/>
              <a:ext cx="1312689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57481" y="3140313"/>
              <a:ext cx="352338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57481" y="3618510"/>
              <a:ext cx="131689" cy="2151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7481" y="1442716"/>
              <a:ext cx="2294325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7481" y="1920912"/>
              <a:ext cx="1395106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57481" y="964519"/>
              <a:ext cx="2523352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7481" y="2877305"/>
              <a:ext cx="946510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57481" y="2399109"/>
              <a:ext cx="1301198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57481" y="3355502"/>
              <a:ext cx="360768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57481" y="3833698"/>
              <a:ext cx="131065" cy="2151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6147503" y="128018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199061" y="175838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50641" y="80198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44453" y="271477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85752" y="223657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225401" y="31929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06980" y="3656858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67387" y="149537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68169" y="197356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396414" y="101717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19573" y="292996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4261" y="245176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233831" y="340815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06356" y="3872046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385748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419680" y="3789906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879214" y="3283605"/>
              <a:ext cx="291563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fórum ou coletivo de usuárias(os)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339405" y="2746750"/>
              <a:ext cx="245544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Usuária(o) de serviços socioassistenciais de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39270" y="2868324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091219" y="2266862"/>
              <a:ext cx="270363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 comunitária ou de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190921" y="2413702"/>
              <a:ext cx="60392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moradores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75012" y="1797178"/>
              <a:ext cx="2719838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Beneficiária(o) ou família de beneficiárias(os) do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72750" y="1937470"/>
              <a:ext cx="2221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BPC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328982" y="1370819"/>
              <a:ext cx="246586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Beneficiárias(os) do Programa Bolsa Família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39405" y="833964"/>
              <a:ext cx="245544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Usuária(o) de serviços socioassistenciais de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35477" y="954665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4557915" y="4294589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69709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706093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34014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349147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98613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629192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4800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2903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1007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9111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57481" y="3833698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57481" y="3355502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57481" y="2877305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57481" y="2399109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57481" y="1920912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7481" y="1442716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7481" y="964519"/>
              <a:ext cx="2826154" cy="0"/>
            </a:xfrm>
            <a:custGeom>
              <a:avLst/>
              <a:pathLst>
                <a:path w="2826154" h="0">
                  <a:moveTo>
                    <a:pt x="0" y="0"/>
                  </a:moveTo>
                  <a:lnTo>
                    <a:pt x="2826154" y="0"/>
                  </a:lnTo>
                  <a:lnTo>
                    <a:pt x="282615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5748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3851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1955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20059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57481" y="1227527"/>
              <a:ext cx="1624558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7481" y="1705724"/>
              <a:ext cx="1374626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57481" y="2662117"/>
              <a:ext cx="1499592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57481" y="2183920"/>
              <a:ext cx="1249660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57481" y="3140313"/>
              <a:ext cx="1249660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57481" y="749331"/>
              <a:ext cx="2249388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57481" y="3618510"/>
              <a:ext cx="624830" cy="1434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57481" y="1370986"/>
              <a:ext cx="1201596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57481" y="1849183"/>
              <a:ext cx="1321755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57481" y="2805576"/>
              <a:ext cx="1562075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57481" y="2327379"/>
              <a:ext cx="1321755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7481" y="3283772"/>
              <a:ext cx="961277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57481" y="892789"/>
              <a:ext cx="2523352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57481" y="3761969"/>
              <a:ext cx="360478" cy="1434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57481" y="1514445"/>
              <a:ext cx="1562075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57481" y="1992642"/>
              <a:ext cx="1201596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57481" y="2949035"/>
              <a:ext cx="1081436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57481" y="2470838"/>
              <a:ext cx="1081436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57481" y="3427231"/>
              <a:ext cx="841117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57481" y="1036248"/>
              <a:ext cx="2283033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57481" y="3905428"/>
              <a:ext cx="600798" cy="1434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497620" y="124431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247688" y="172251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72654" y="267890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22722" y="220071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22722" y="315710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22450" y="7661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497892" y="363530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074658" y="138777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194818" y="186597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35137" y="282236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194818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34339" y="330056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396414" y="9095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233541" y="37787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435137" y="153123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074658" y="2009433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954499" y="296582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954499" y="248762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14180" y="344402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56095" y="105304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73860" y="392221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19%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385748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419680" y="3789906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91219" y="3223255"/>
              <a:ext cx="2703631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 comunitária ou de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90921" y="3370095"/>
              <a:ext cx="60392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moradores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339405" y="2746750"/>
              <a:ext cx="245544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Usuária(o) de serviços socioassistenciais de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35477" y="2867451"/>
              <a:ext cx="1259373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Básica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339405" y="2268554"/>
              <a:ext cx="2455445" cy="110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Usuária(o) de serviços socioassistenciais de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439270" y="2390127"/>
              <a:ext cx="1355581" cy="11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Proteção Social Especial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75012" y="1797178"/>
              <a:ext cx="2719838" cy="104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Beneficiária(o) ou família de beneficiárias(os) do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72750" y="1937470"/>
              <a:ext cx="222101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BPC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328982" y="1370819"/>
              <a:ext cx="2465868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Beneficiárias(os) do Programa Bolsa Família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79214" y="892623"/>
              <a:ext cx="2915637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fórum ou coletivo de usuárias(os)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4236387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375565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384565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01862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027620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66167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670674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466461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307665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950720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2221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02719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3217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3716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19718" y="3787421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19718" y="3232096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19718" y="2676771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19718" y="2121446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19718" y="1566121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19718" y="1010796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19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2470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42968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346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19718" y="1871550"/>
              <a:ext cx="1080009" cy="2498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19718" y="1316225"/>
              <a:ext cx="1106023" cy="2498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19718" y="2426875"/>
              <a:ext cx="958015" cy="2498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19718" y="760900"/>
              <a:ext cx="2396832" cy="2498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9718" y="3537525"/>
              <a:ext cx="204520" cy="2498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9718" y="2982200"/>
              <a:ext cx="584299" cy="24989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19718" y="2121446"/>
              <a:ext cx="1070199" cy="2498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19718" y="1566121"/>
              <a:ext cx="1125525" cy="2498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19718" y="2676771"/>
              <a:ext cx="928428" cy="2498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19718" y="1010796"/>
              <a:ext cx="2557068" cy="2498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19718" y="3787421"/>
              <a:ext cx="153873" cy="2498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19718" y="3232096"/>
              <a:ext cx="500370" cy="24989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915309" y="194156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41323" y="13862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793315" y="249688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232132" y="8309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042048" y="3593227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5,1%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19599" y="305221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905499" y="219145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960825" y="163613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63728" y="2746781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392368" y="10808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91401" y="3843123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335670" y="33021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12%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819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250728" y="3655174"/>
              <a:ext cx="250635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A(O) própria(o) trabalhador(a) do SUAS, sem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83908" y="3780132"/>
              <a:ext cx="1673180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vinculação a nenhum coletivo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381917" y="3188304"/>
              <a:ext cx="37517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Outros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89500" y="2548999"/>
              <a:ext cx="2567587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Conselho Regional de Psicologia – CFP, outros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644017" y="2691364"/>
              <a:ext cx="111307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conselhos de classe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011547" y="2054025"/>
              <a:ext cx="274554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sindicato de trabalhadoras(es)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88463" y="1438349"/>
              <a:ext cx="27686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conselho de classe profissional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90919" y="1559050"/>
              <a:ext cx="256616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(Conselho Regional de Serviço Social – CRESS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79214" y="878549"/>
              <a:ext cx="28778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associação, fórum ou coletivo de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762872" y="1012238"/>
              <a:ext cx="994216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trabalhadoras(es)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539033" y="4294589"/>
              <a:ext cx="142528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6782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687211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32126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330266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967256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610311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15213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1697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48181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4665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19718" y="3723345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19718" y="3061227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19718" y="2399109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19718" y="1736990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19718" y="1074872"/>
              <a:ext cx="2863917" cy="0"/>
            </a:xfrm>
            <a:custGeom>
              <a:avLst/>
              <a:pathLst>
                <a:path w="2863917" h="0">
                  <a:moveTo>
                    <a:pt x="0" y="0"/>
                  </a:moveTo>
                  <a:lnTo>
                    <a:pt x="2863917" y="0"/>
                  </a:lnTo>
                  <a:lnTo>
                    <a:pt x="286391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19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8455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4939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1423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7907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819718" y="1439037"/>
              <a:ext cx="1808359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819718" y="776919"/>
              <a:ext cx="2340229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19718" y="2101155"/>
              <a:ext cx="1382862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19718" y="3425392"/>
              <a:ext cx="106374" cy="1986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819718" y="1637673"/>
              <a:ext cx="1636524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819718" y="975554"/>
              <a:ext cx="2557068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819718" y="2299791"/>
              <a:ext cx="1431958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819718" y="3624028"/>
              <a:ext cx="102282" cy="19863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819718" y="1836308"/>
              <a:ext cx="1943372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19718" y="1174190"/>
              <a:ext cx="2557068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19718" y="2498426"/>
              <a:ext cx="1329675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19718" y="3822663"/>
              <a:ext cx="204565" cy="19863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19718" y="2763274"/>
              <a:ext cx="204565" cy="59590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5643659" y="1483417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175529" y="82129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18162" y="2145535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943902" y="3455464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4,0%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71824" y="1682052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62%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92368" y="1019934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67258" y="2344170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39811" y="3654099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3,8%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78672" y="1880688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73%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92368" y="1218569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164975" y="2542806"/>
              <a:ext cx="311624" cy="106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42093" y="3852735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42093" y="2991981"/>
              <a:ext cx="356191" cy="1203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7,7%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81971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79214" y="3591098"/>
              <a:ext cx="2877874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associação, fórum ou coletivo de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62872" y="3724787"/>
              <a:ext cx="994216" cy="996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trabalhadoras(es)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250728" y="2928980"/>
              <a:ext cx="2506359" cy="112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A(O) própria(o) trabalhador(a) do SUAS, sem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83908" y="3053937"/>
              <a:ext cx="1673180" cy="1083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vinculação a nenhum coletivo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189500" y="2271337"/>
              <a:ext cx="2567587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Conselho Regional de Psicologia – CFP, outros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644017" y="2413702"/>
              <a:ext cx="1113070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conselhos de classe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011547" y="1669569"/>
              <a:ext cx="274554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sindicato de trabalhadoras(es)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88463" y="947100"/>
              <a:ext cx="276862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Representante de conselho de classe profissional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90919" y="1067801"/>
              <a:ext cx="2566168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(Conselho Regional de Serviço Social – CRESS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217506" y="4294589"/>
              <a:ext cx="20683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35668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365684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9997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08739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64279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51793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4645729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88784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2021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31838" y="4430113"/>
              <a:ext cx="28442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2022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usuario</cp:lastModifiedBy>
  <cp:revision>9</cp:revision>
  <dcterms:created xsi:type="dcterms:W3CDTF">2015-07-14T21:05:00Z</dcterms:created>
  <dcterms:modified xsi:type="dcterms:W3CDTF">2024-03-27T16:17:43Z</dcterms:modified>
</cp:coreProperties>
</file>