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7562850" cy="10698163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2635" y="-86"/>
      </p:cViewPr>
      <p:guideLst>
        <p:guide orient="horz" pos="3370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Relationship Id="rId26" Type="http://schemas.openxmlformats.org/officeDocument/2006/relationships/slide" Target="slides/slide21.xml"/>
<Relationship Id="rId27" Type="http://schemas.openxmlformats.org/officeDocument/2006/relationships/slide" Target="slides/slide2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3323369"/>
            <a:ext cx="6428423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6062293"/>
            <a:ext cx="5293995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8" y="428427"/>
            <a:ext cx="1843445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6" y="428427"/>
            <a:ext cx="5404287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3" y="6874562"/>
            <a:ext cx="6428423" cy="2124774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3" y="4534341"/>
            <a:ext cx="6428423" cy="234022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2496240"/>
            <a:ext cx="3623866" cy="706029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69" y="2496240"/>
            <a:ext cx="3623866" cy="706029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428422"/>
            <a:ext cx="6806565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4" y="2394705"/>
            <a:ext cx="3341572" cy="99800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4" y="3392704"/>
            <a:ext cx="3341572" cy="616382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2394705"/>
            <a:ext cx="3342886" cy="99800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3392704"/>
            <a:ext cx="3342886" cy="616382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4" y="425945"/>
            <a:ext cx="2488126" cy="18127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425950"/>
            <a:ext cx="4227843" cy="9130586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4" y="2238691"/>
            <a:ext cx="2488126" cy="7317842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7488714"/>
            <a:ext cx="4537710" cy="8840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955900"/>
            <a:ext cx="4537710" cy="6418898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8372800"/>
            <a:ext cx="4537710" cy="1255547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428422"/>
            <a:ext cx="6806565" cy="1783027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2496240"/>
            <a:ext cx="6806565" cy="7060293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3" y="9915617"/>
            <a:ext cx="1764665" cy="569578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9915617"/>
            <a:ext cx="2394903" cy="569578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9915617"/>
            <a:ext cx="1764665" cy="569578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266825" y="3748882"/>
            <a:ext cx="5029200" cy="3200400"/>
            <a:chOff x="1266825" y="3748882"/>
            <a:chExt cx="5029200" cy="3200400"/>
          </a:xfrm>
        </p:grpSpPr>
        <p:sp>
          <p:nvSpPr>
            <p:cNvPr id="3" name="rc3"/>
            <p:cNvSpPr/>
            <p:nvPr/>
          </p:nvSpPr>
          <p:spPr>
            <a:xfrm>
              <a:off x="1266825" y="3748881"/>
              <a:ext cx="50291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66825" y="3748881"/>
              <a:ext cx="50291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371208" y="5845905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71208" y="5108656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71208" y="4371407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71208" y="6214529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71208" y="5477280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71208" y="474003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71208" y="4002782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841069" y="3818470"/>
              <a:ext cx="0" cy="2396059"/>
            </a:xfrm>
            <a:custGeom>
              <a:avLst/>
              <a:pathLst>
                <a:path w="0" h="2396059">
                  <a:moveTo>
                    <a:pt x="0" y="23960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24170" y="3818470"/>
              <a:ext cx="0" cy="2396059"/>
            </a:xfrm>
            <a:custGeom>
              <a:avLst/>
              <a:pathLst>
                <a:path w="0" h="2396059">
                  <a:moveTo>
                    <a:pt x="0" y="23960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407271" y="3818470"/>
              <a:ext cx="0" cy="2396059"/>
            </a:xfrm>
            <a:custGeom>
              <a:avLst/>
              <a:pathLst>
                <a:path w="0" h="2396059">
                  <a:moveTo>
                    <a:pt x="0" y="23960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190372" y="3818470"/>
              <a:ext cx="0" cy="2396059"/>
            </a:xfrm>
            <a:custGeom>
              <a:avLst/>
              <a:pathLst>
                <a:path w="0" h="2396059">
                  <a:moveTo>
                    <a:pt x="0" y="23960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973474" y="3818470"/>
              <a:ext cx="0" cy="2396059"/>
            </a:xfrm>
            <a:custGeom>
              <a:avLst/>
              <a:pathLst>
                <a:path w="0" h="2396059">
                  <a:moveTo>
                    <a:pt x="0" y="23960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756575" y="3818470"/>
              <a:ext cx="0" cy="2396059"/>
            </a:xfrm>
            <a:custGeom>
              <a:avLst/>
              <a:pathLst>
                <a:path w="0" h="2396059">
                  <a:moveTo>
                    <a:pt x="0" y="23960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271774" y="5993355"/>
              <a:ext cx="234930" cy="22117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54876" y="5551005"/>
              <a:ext cx="234930" cy="66352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837977" y="5698455"/>
              <a:ext cx="234930" cy="51607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621078" y="5919630"/>
              <a:ext cx="234930" cy="29489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404179" y="5993355"/>
              <a:ext cx="234930" cy="22117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488673" y="4297682"/>
              <a:ext cx="234930" cy="191684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06705" y="5993355"/>
              <a:ext cx="234930" cy="221174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289806" y="5551005"/>
              <a:ext cx="234930" cy="663524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072907" y="5698455"/>
              <a:ext cx="234930" cy="516074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856008" y="5919630"/>
              <a:ext cx="234930" cy="29489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639110" y="5993355"/>
              <a:ext cx="234930" cy="221174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723604" y="4297682"/>
              <a:ext cx="234930" cy="1916847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741635" y="5993355"/>
              <a:ext cx="234930" cy="221174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524736" y="5551005"/>
              <a:ext cx="234930" cy="663524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307838" y="5698455"/>
              <a:ext cx="234930" cy="516074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090939" y="5919630"/>
              <a:ext cx="234930" cy="29489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874040" y="5993355"/>
              <a:ext cx="234930" cy="221174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958534" y="4297682"/>
              <a:ext cx="234930" cy="191684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 rot="-5400000">
              <a:off x="2320431" y="5872115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3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3103539" y="5429762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9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3888562" y="5579126"/>
              <a:ext cx="13376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7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4671656" y="5800304"/>
              <a:ext cx="13376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4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5452843" y="5872111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3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1515029" y="4153670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2555362" y="5872115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3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3338468" y="5429763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9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4123490" y="5579127"/>
              <a:ext cx="13376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7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4906586" y="5800305"/>
              <a:ext cx="13376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4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5687779" y="5872108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3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1749953" y="415367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2790304" y="5872109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3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3573406" y="5429759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9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4358420" y="5579128"/>
              <a:ext cx="13376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7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5141522" y="5800302"/>
              <a:ext cx="13376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4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5922709" y="5872109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3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1984877" y="4153676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1371208" y="6214529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1685352" y="6272139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252355" y="6274103"/>
              <a:ext cx="74362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Centro-Oeste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153055" y="6272139"/>
              <a:ext cx="50843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Nordeste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035120" y="6275577"/>
              <a:ext cx="3105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Norte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747334" y="6272139"/>
              <a:ext cx="45227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Sudeste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670163" y="6272139"/>
              <a:ext cx="17282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Sul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2799445" y="6521058"/>
              <a:ext cx="199875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878034" y="6599647"/>
              <a:ext cx="201456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521089" y="6599647"/>
              <a:ext cx="201456" cy="20145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164144" y="65996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3158079" y="66565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801134" y="66565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444189" y="66565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266825" y="3748882"/>
            <a:ext cx="5029200" cy="3200400"/>
            <a:chOff x="1266825" y="3748882"/>
            <a:chExt cx="5029200" cy="3200400"/>
          </a:xfrm>
        </p:grpSpPr>
        <p:sp>
          <p:nvSpPr>
            <p:cNvPr id="3" name="rc3"/>
            <p:cNvSpPr/>
            <p:nvPr/>
          </p:nvSpPr>
          <p:spPr>
            <a:xfrm>
              <a:off x="1266825" y="3748881"/>
              <a:ext cx="50291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66825" y="3748881"/>
              <a:ext cx="50291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371208" y="6337592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71208" y="5588093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71208" y="4838594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71208" y="4089095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71208" y="671234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71208" y="5962843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71208" y="5213344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71208" y="4463845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631310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64812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98314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31817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365319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98822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32324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65827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099329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532832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966334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436233" y="5049490"/>
              <a:ext cx="390152" cy="166285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869736" y="4536533"/>
              <a:ext cx="390152" cy="2175808"/>
            </a:xfrm>
            <a:prstGeom prst="rect">
              <a:avLst/>
            </a:prstGeom>
            <a:solidFill>
              <a:srgbClr val="2A978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303238" y="4313275"/>
              <a:ext cx="390152" cy="2399066"/>
            </a:xfrm>
            <a:prstGeom prst="rect">
              <a:avLst/>
            </a:prstGeom>
            <a:solidFill>
              <a:srgbClr val="6EC95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736741" y="4180812"/>
              <a:ext cx="390152" cy="2531528"/>
            </a:xfrm>
            <a:prstGeom prst="rect">
              <a:avLst/>
            </a:prstGeom>
            <a:solidFill>
              <a:srgbClr val="BFDD4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170243" y="4147346"/>
              <a:ext cx="390152" cy="2564995"/>
            </a:xfrm>
            <a:prstGeom prst="rect">
              <a:avLst/>
            </a:prstGeom>
            <a:solidFill>
              <a:srgbClr val="D4E03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603746" y="4081549"/>
              <a:ext cx="390152" cy="263079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037248" y="4215494"/>
              <a:ext cx="390152" cy="2496847"/>
            </a:xfrm>
            <a:prstGeom prst="rect">
              <a:avLst/>
            </a:prstGeom>
            <a:solidFill>
              <a:srgbClr val="A7D8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470751" y="4207375"/>
              <a:ext cx="390152" cy="2504966"/>
            </a:xfrm>
            <a:prstGeom prst="rect">
              <a:avLst/>
            </a:prstGeom>
            <a:solidFill>
              <a:srgbClr val="ADD94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904253" y="4302636"/>
              <a:ext cx="390152" cy="2409705"/>
            </a:xfrm>
            <a:prstGeom prst="rect">
              <a:avLst/>
            </a:prstGeom>
            <a:solidFill>
              <a:srgbClr val="72CB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337755" y="4353633"/>
              <a:ext cx="390152" cy="2358708"/>
            </a:xfrm>
            <a:prstGeom prst="rect">
              <a:avLst/>
            </a:prstGeom>
            <a:solidFill>
              <a:srgbClr val="61C06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771258" y="4265875"/>
              <a:ext cx="390152" cy="2446466"/>
            </a:xfrm>
            <a:prstGeom prst="rect">
              <a:avLst/>
            </a:prstGeom>
            <a:solidFill>
              <a:srgbClr val="82D25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1475506" y="489233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909005" y="437938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342509" y="415612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776000" y="402366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84%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209512" y="399019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643016" y="392439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76517" y="405834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83%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510012" y="405022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84%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943516" y="414549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377017" y="419648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79%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810529" y="410872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82%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1371208" y="671234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1489099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922602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356104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789607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223109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656612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090114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523616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957119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90621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824124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266825" y="3748882"/>
            <a:ext cx="5029200" cy="3200400"/>
            <a:chOff x="1266825" y="3748882"/>
            <a:chExt cx="5029200" cy="3200400"/>
          </a:xfrm>
        </p:grpSpPr>
        <p:sp>
          <p:nvSpPr>
            <p:cNvPr id="3" name="rc3"/>
            <p:cNvSpPr/>
            <p:nvPr/>
          </p:nvSpPr>
          <p:spPr>
            <a:xfrm>
              <a:off x="1266825" y="3748881"/>
              <a:ext cx="50291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66825" y="3748881"/>
              <a:ext cx="50291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371208" y="6383492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71208" y="5725794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71208" y="5068096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71208" y="4410398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71208" y="671234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71208" y="6054643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71208" y="5396945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71208" y="4739247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71208" y="4081549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631310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64812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498314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31817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365319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98822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32324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665827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099329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532832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966334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436233" y="4486287"/>
              <a:ext cx="390152" cy="222605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869736" y="4486287"/>
              <a:ext cx="390152" cy="222605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303238" y="4283918"/>
              <a:ext cx="390152" cy="2428423"/>
            </a:xfrm>
            <a:prstGeom prst="rect">
              <a:avLst/>
            </a:prstGeom>
            <a:solidFill>
              <a:srgbClr val="2B90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736741" y="4276423"/>
              <a:ext cx="390152" cy="2435918"/>
            </a:xfrm>
            <a:prstGeom prst="rect">
              <a:avLst/>
            </a:prstGeom>
            <a:solidFill>
              <a:srgbClr val="2A94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170243" y="4081549"/>
              <a:ext cx="390152" cy="263079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603746" y="4178986"/>
              <a:ext cx="390152" cy="2533355"/>
            </a:xfrm>
            <a:prstGeom prst="rect">
              <a:avLst/>
            </a:prstGeom>
            <a:solidFill>
              <a:srgbClr val="6EC85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037248" y="4081549"/>
              <a:ext cx="390152" cy="263079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470751" y="4081549"/>
              <a:ext cx="390152" cy="263079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904253" y="4397244"/>
              <a:ext cx="390152" cy="2315097"/>
            </a:xfrm>
            <a:prstGeom prst="rect">
              <a:avLst/>
            </a:prstGeom>
            <a:solidFill>
              <a:srgbClr val="40498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337755" y="4283918"/>
              <a:ext cx="390152" cy="2428423"/>
            </a:xfrm>
            <a:prstGeom prst="rect">
              <a:avLst/>
            </a:prstGeom>
            <a:solidFill>
              <a:srgbClr val="2B90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771258" y="4385102"/>
              <a:ext cx="390152" cy="2327239"/>
            </a:xfrm>
            <a:prstGeom prst="rect">
              <a:avLst/>
            </a:prstGeom>
            <a:solidFill>
              <a:srgbClr val="3F51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1475499" y="432913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908994" y="432914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42498" y="412677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776004" y="411927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164917" y="3924395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657445" y="411822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01974" y="3924401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494337" y="3924399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43520" y="424009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77010" y="412677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810519" y="422795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1371208" y="671234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1489099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22602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56104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789607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223109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56612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090114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523616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957119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390621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824124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266825" y="3748882"/>
            <a:ext cx="5029200" cy="3200400"/>
            <a:chOff x="1266825" y="3748882"/>
            <a:chExt cx="5029200" cy="3200400"/>
          </a:xfrm>
        </p:grpSpPr>
        <p:sp>
          <p:nvSpPr>
            <p:cNvPr id="3" name="rc3"/>
            <p:cNvSpPr/>
            <p:nvPr/>
          </p:nvSpPr>
          <p:spPr>
            <a:xfrm>
              <a:off x="1266825" y="3748881"/>
              <a:ext cx="50291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66825" y="3748881"/>
              <a:ext cx="50291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371208" y="6359106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71208" y="5652636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71208" y="4946166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71208" y="4239695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71208" y="671234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71208" y="600587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71208" y="529940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71208" y="459293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71208" y="3886460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631310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64812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498314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31817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365319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98822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32324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665827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099329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532832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966334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436233" y="4124406"/>
              <a:ext cx="390152" cy="2587935"/>
            </a:xfrm>
            <a:prstGeom prst="rect">
              <a:avLst/>
            </a:prstGeom>
            <a:solidFill>
              <a:srgbClr val="B9DC4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869736" y="4467833"/>
              <a:ext cx="390152" cy="224450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303238" y="4339886"/>
              <a:ext cx="390152" cy="2372455"/>
            </a:xfrm>
            <a:prstGeom prst="rect">
              <a:avLst/>
            </a:prstGeom>
            <a:solidFill>
              <a:srgbClr val="3766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736741" y="4240945"/>
              <a:ext cx="390152" cy="2471396"/>
            </a:xfrm>
            <a:prstGeom prst="rect">
              <a:avLst/>
            </a:prstGeom>
            <a:solidFill>
              <a:srgbClr val="24A5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170243" y="4194940"/>
              <a:ext cx="390152" cy="2517401"/>
            </a:xfrm>
            <a:prstGeom prst="rect">
              <a:avLst/>
            </a:prstGeom>
            <a:solidFill>
              <a:srgbClr val="5CBD6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603746" y="4117731"/>
              <a:ext cx="390152" cy="2594610"/>
            </a:xfrm>
            <a:prstGeom prst="rect">
              <a:avLst/>
            </a:prstGeom>
            <a:solidFill>
              <a:srgbClr val="C4DE3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037248" y="4085466"/>
              <a:ext cx="390152" cy="2626875"/>
            </a:xfrm>
            <a:prstGeom prst="rect">
              <a:avLst/>
            </a:prstGeom>
            <a:solidFill>
              <a:srgbClr val="F7E62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470751" y="4081549"/>
              <a:ext cx="390152" cy="263079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904253" y="4089424"/>
              <a:ext cx="390152" cy="2622917"/>
            </a:xfrm>
            <a:prstGeom prst="rect">
              <a:avLst/>
            </a:prstGeom>
            <a:solidFill>
              <a:srgbClr val="F1E5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337755" y="4111234"/>
              <a:ext cx="390152" cy="2601107"/>
            </a:xfrm>
            <a:prstGeom prst="rect">
              <a:avLst/>
            </a:prstGeom>
            <a:solidFill>
              <a:srgbClr val="CFDF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771258" y="4146130"/>
              <a:ext cx="390152" cy="2566211"/>
            </a:xfrm>
            <a:prstGeom prst="rect">
              <a:avLst/>
            </a:prstGeom>
            <a:solidFill>
              <a:srgbClr val="93D5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1475495" y="396726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909003" y="431068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79%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42497" y="418274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84%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776005" y="408379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87%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209505" y="403779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643012" y="396058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76500" y="392832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510022" y="392439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43514" y="393227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77026" y="395408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810518" y="398898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91%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1371208" y="671234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1489099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22602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56104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789607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223109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56612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090114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523616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957119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390621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824124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266825" y="3748882"/>
            <a:ext cx="5029200" cy="3200400"/>
            <a:chOff x="1266825" y="3748882"/>
            <a:chExt cx="5029200" cy="3200400"/>
          </a:xfrm>
        </p:grpSpPr>
        <p:sp>
          <p:nvSpPr>
            <p:cNvPr id="3" name="rc3"/>
            <p:cNvSpPr/>
            <p:nvPr/>
          </p:nvSpPr>
          <p:spPr>
            <a:xfrm>
              <a:off x="1266825" y="3748881"/>
              <a:ext cx="50291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66825" y="3748881"/>
              <a:ext cx="50291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371208" y="6340599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71208" y="5597114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71208" y="4853630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71208" y="4110145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71208" y="671234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71208" y="5968857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71208" y="5225372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71208" y="4481887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631310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64812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98314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31817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365319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98822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32324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65827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099329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532832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966334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436233" y="4653461"/>
              <a:ext cx="390152" cy="2058880"/>
            </a:xfrm>
            <a:prstGeom prst="rect">
              <a:avLst/>
            </a:prstGeom>
            <a:solidFill>
              <a:srgbClr val="25A4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869736" y="4767843"/>
              <a:ext cx="390152" cy="1944498"/>
            </a:xfrm>
            <a:prstGeom prst="rect">
              <a:avLst/>
            </a:prstGeom>
            <a:solidFill>
              <a:srgbClr val="2B90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303238" y="4539078"/>
              <a:ext cx="390152" cy="2173263"/>
            </a:xfrm>
            <a:prstGeom prst="rect">
              <a:avLst/>
            </a:prstGeom>
            <a:solidFill>
              <a:srgbClr val="4CB57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736741" y="4839861"/>
              <a:ext cx="390152" cy="1872480"/>
            </a:xfrm>
            <a:prstGeom prst="rect">
              <a:avLst/>
            </a:prstGeom>
            <a:solidFill>
              <a:srgbClr val="2C83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170243" y="4619570"/>
              <a:ext cx="390152" cy="2092771"/>
            </a:xfrm>
            <a:prstGeom prst="rect">
              <a:avLst/>
            </a:prstGeom>
            <a:solidFill>
              <a:srgbClr val="29AA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603746" y="4619570"/>
              <a:ext cx="390152" cy="2092771"/>
            </a:xfrm>
            <a:prstGeom prst="rect">
              <a:avLst/>
            </a:prstGeom>
            <a:solidFill>
              <a:srgbClr val="29AA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037248" y="4081549"/>
              <a:ext cx="390152" cy="263079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470751" y="4539078"/>
              <a:ext cx="390152" cy="2173263"/>
            </a:xfrm>
            <a:prstGeom prst="rect">
              <a:avLst/>
            </a:prstGeom>
            <a:solidFill>
              <a:srgbClr val="4CB57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904253" y="5284851"/>
              <a:ext cx="390152" cy="1427490"/>
            </a:xfrm>
            <a:prstGeom prst="rect">
              <a:avLst/>
            </a:prstGeom>
            <a:solidFill>
              <a:srgbClr val="452F7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337755" y="5454136"/>
              <a:ext cx="390152" cy="125820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771258" y="4767843"/>
              <a:ext cx="390152" cy="1944498"/>
            </a:xfrm>
            <a:prstGeom prst="rect">
              <a:avLst/>
            </a:prstGeom>
            <a:solidFill>
              <a:srgbClr val="2B90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1475492" y="449631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908993" y="461069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342502" y="438193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775999" y="468271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63%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209499" y="446242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643005" y="446242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76512" y="392440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510017" y="438193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943517" y="512770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377018" y="529699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810528" y="461069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65%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1371208" y="671234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1489099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922602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356104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789607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223109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656612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090114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523616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957119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90621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824124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266825" y="3748882"/>
            <a:ext cx="5029200" cy="3200400"/>
            <a:chOff x="1266825" y="3748882"/>
            <a:chExt cx="5029200" cy="3200400"/>
          </a:xfrm>
        </p:grpSpPr>
        <p:sp>
          <p:nvSpPr>
            <p:cNvPr id="3" name="rc3"/>
            <p:cNvSpPr/>
            <p:nvPr/>
          </p:nvSpPr>
          <p:spPr>
            <a:xfrm>
              <a:off x="1266825" y="3748881"/>
              <a:ext cx="50291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66825" y="3748881"/>
              <a:ext cx="50291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371208" y="6346620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71208" y="5615178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71208" y="4883736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71208" y="4152294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71208" y="671234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71208" y="5980899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71208" y="5249457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71208" y="4518015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631310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64812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98314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31817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365319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98822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32324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65827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099329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532832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966334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436233" y="4154978"/>
              <a:ext cx="390152" cy="2557363"/>
            </a:xfrm>
            <a:prstGeom prst="rect">
              <a:avLst/>
            </a:prstGeom>
            <a:solidFill>
              <a:srgbClr val="BADC4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869736" y="4352959"/>
              <a:ext cx="390152" cy="2359382"/>
            </a:xfrm>
            <a:prstGeom prst="rect">
              <a:avLst/>
            </a:prstGeom>
            <a:solidFill>
              <a:srgbClr val="22A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303238" y="4081549"/>
              <a:ext cx="390152" cy="263079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736741" y="4082254"/>
              <a:ext cx="390152" cy="2630087"/>
            </a:xfrm>
            <a:prstGeom prst="rect">
              <a:avLst/>
            </a:prstGeom>
            <a:solidFill>
              <a:srgbClr val="FC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170243" y="4083026"/>
              <a:ext cx="390152" cy="2629314"/>
            </a:xfrm>
            <a:prstGeom prst="rect">
              <a:avLst/>
            </a:prstGeom>
            <a:solidFill>
              <a:srgbClr val="FCE7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603746" y="4229790"/>
              <a:ext cx="390152" cy="2482551"/>
            </a:xfrm>
            <a:prstGeom prst="rect">
              <a:avLst/>
            </a:prstGeom>
            <a:solidFill>
              <a:srgbClr val="74CD5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037248" y="4105393"/>
              <a:ext cx="390152" cy="2606948"/>
            </a:xfrm>
            <a:prstGeom prst="rect">
              <a:avLst/>
            </a:prstGeom>
            <a:solidFill>
              <a:srgbClr val="E8E43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470751" y="4296735"/>
              <a:ext cx="390152" cy="2415606"/>
            </a:xfrm>
            <a:prstGeom prst="rect">
              <a:avLst/>
            </a:prstGeom>
            <a:solidFill>
              <a:srgbClr val="52B8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904253" y="4468268"/>
              <a:ext cx="390152" cy="2244073"/>
            </a:xfrm>
            <a:prstGeom prst="rect">
              <a:avLst/>
            </a:prstGeom>
            <a:solidFill>
              <a:srgbClr val="2B7E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337755" y="4755411"/>
              <a:ext cx="390152" cy="195693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771258" y="4315018"/>
              <a:ext cx="390152" cy="2397322"/>
            </a:xfrm>
            <a:prstGeom prst="rect">
              <a:avLst/>
            </a:prstGeom>
            <a:solidFill>
              <a:srgbClr val="46B37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1475497" y="399783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87%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909002" y="419581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342502" y="392440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776007" y="392510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209509" y="392587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643009" y="407264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76512" y="394824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89%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510011" y="413959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83%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943510" y="431112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377022" y="459826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810514" y="415787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82%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1371208" y="671234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1489099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922602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356104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789607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223109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656612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090114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523616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957119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90621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824124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266825" y="3748882"/>
            <a:ext cx="5029200" cy="3200400"/>
            <a:chOff x="1266825" y="3748882"/>
            <a:chExt cx="5029200" cy="3200400"/>
          </a:xfrm>
        </p:grpSpPr>
        <p:sp>
          <p:nvSpPr>
            <p:cNvPr id="3" name="rc3"/>
            <p:cNvSpPr/>
            <p:nvPr/>
          </p:nvSpPr>
          <p:spPr>
            <a:xfrm>
              <a:off x="1266825" y="3748881"/>
              <a:ext cx="50291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66825" y="3748881"/>
              <a:ext cx="50291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371208" y="6357184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71208" y="564687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71208" y="4936557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71208" y="4226243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71208" y="671234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71208" y="6002028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71208" y="5291714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71208" y="4581400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71208" y="3871086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631310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64812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498314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31817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365319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98822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32324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665827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099329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532832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966334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436233" y="4253563"/>
              <a:ext cx="390152" cy="2458778"/>
            </a:xfrm>
            <a:prstGeom prst="rect">
              <a:avLst/>
            </a:prstGeom>
            <a:solidFill>
              <a:srgbClr val="6EC95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869736" y="4253563"/>
              <a:ext cx="390152" cy="2458778"/>
            </a:xfrm>
            <a:prstGeom prst="rect">
              <a:avLst/>
            </a:prstGeom>
            <a:solidFill>
              <a:srgbClr val="6EC95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303238" y="4116964"/>
              <a:ext cx="390152" cy="2595377"/>
            </a:xfrm>
            <a:prstGeom prst="rect">
              <a:avLst/>
            </a:prstGeom>
            <a:solidFill>
              <a:srgbClr val="E0E23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736741" y="4081549"/>
              <a:ext cx="390152" cy="263079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170243" y="4081549"/>
              <a:ext cx="390152" cy="263079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603746" y="4476168"/>
              <a:ext cx="390152" cy="2236173"/>
            </a:xfrm>
            <a:prstGeom prst="rect">
              <a:avLst/>
            </a:prstGeom>
            <a:solidFill>
              <a:srgbClr val="2C84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037248" y="4526760"/>
              <a:ext cx="390152" cy="2185581"/>
            </a:xfrm>
            <a:prstGeom prst="rect">
              <a:avLst/>
            </a:prstGeom>
            <a:solidFill>
              <a:srgbClr val="2F73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470751" y="4526760"/>
              <a:ext cx="390152" cy="2185581"/>
            </a:xfrm>
            <a:prstGeom prst="rect">
              <a:avLst/>
            </a:prstGeom>
            <a:solidFill>
              <a:srgbClr val="2F73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904253" y="4297274"/>
              <a:ext cx="390152" cy="2415067"/>
            </a:xfrm>
            <a:prstGeom prst="rect">
              <a:avLst/>
            </a:prstGeom>
            <a:solidFill>
              <a:srgbClr val="5ABC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337755" y="4799958"/>
              <a:ext cx="390152" cy="191238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771258" y="4253563"/>
              <a:ext cx="390152" cy="2458778"/>
            </a:xfrm>
            <a:prstGeom prst="rect">
              <a:avLst/>
            </a:prstGeom>
            <a:solidFill>
              <a:srgbClr val="6EC95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1475489" y="409642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908991" y="409642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42503" y="395981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776005" y="392440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209508" y="392440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643010" y="431902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63%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76509" y="436961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62%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510019" y="436961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43517" y="414012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68%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77011" y="464281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810517" y="409641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1371208" y="671234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1489099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22602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56104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789607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223109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56612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090114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523616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957119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390621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824124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266825" y="3748882"/>
            <a:ext cx="5029200" cy="3200400"/>
            <a:chOff x="1266825" y="3748882"/>
            <a:chExt cx="5029200" cy="3200400"/>
          </a:xfrm>
        </p:grpSpPr>
        <p:sp>
          <p:nvSpPr>
            <p:cNvPr id="3" name="rc3"/>
            <p:cNvSpPr/>
            <p:nvPr/>
          </p:nvSpPr>
          <p:spPr>
            <a:xfrm>
              <a:off x="1266825" y="3748881"/>
              <a:ext cx="50291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66825" y="3748881"/>
              <a:ext cx="50291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371208" y="6358763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71208" y="5651606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71208" y="4944449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71208" y="4237292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71208" y="671234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71208" y="6005184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71208" y="5298028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71208" y="459087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71208" y="3883714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687853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15595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743338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71080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98822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326564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854306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382048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909790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450369" y="5182763"/>
              <a:ext cx="474967" cy="152957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978111" y="4433124"/>
              <a:ext cx="474967" cy="2279217"/>
            </a:xfrm>
            <a:prstGeom prst="rect">
              <a:avLst/>
            </a:prstGeom>
            <a:solidFill>
              <a:srgbClr val="52B8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505854" y="4386739"/>
              <a:ext cx="474967" cy="2325602"/>
            </a:xfrm>
            <a:prstGeom prst="rect">
              <a:avLst/>
            </a:prstGeom>
            <a:solidFill>
              <a:srgbClr val="62C1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033596" y="4330520"/>
              <a:ext cx="474967" cy="2381821"/>
            </a:xfrm>
            <a:prstGeom prst="rect">
              <a:avLst/>
            </a:prstGeom>
            <a:solidFill>
              <a:srgbClr val="72CC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561338" y="4329459"/>
              <a:ext cx="474967" cy="2382882"/>
            </a:xfrm>
            <a:prstGeom prst="rect">
              <a:avLst/>
            </a:prstGeom>
            <a:solidFill>
              <a:srgbClr val="73CC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089080" y="4230215"/>
              <a:ext cx="474967" cy="2482126"/>
            </a:xfrm>
            <a:prstGeom prst="rect">
              <a:avLst/>
            </a:prstGeom>
            <a:solidFill>
              <a:srgbClr val="A9D94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616822" y="4166765"/>
              <a:ext cx="474967" cy="2545576"/>
            </a:xfrm>
            <a:prstGeom prst="rect">
              <a:avLst/>
            </a:prstGeom>
            <a:solidFill>
              <a:srgbClr val="CEDF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144564" y="4187826"/>
              <a:ext cx="474967" cy="2524515"/>
            </a:xfrm>
            <a:prstGeom prst="rect">
              <a:avLst/>
            </a:prstGeom>
            <a:solidFill>
              <a:srgbClr val="C2DD3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5672306" y="4081549"/>
              <a:ext cx="474967" cy="263079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532050" y="502561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059789" y="427597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64%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587525" y="422959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66%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115260" y="417337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643009" y="417231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70748" y="407307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698490" y="400962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226233" y="403068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753980" y="392440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74%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1371208" y="671234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1545643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073385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601127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128869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656612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184354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712096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239838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767580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266825" y="3748882"/>
            <a:ext cx="5029200" cy="3200400"/>
            <a:chOff x="1266825" y="3748882"/>
            <a:chExt cx="5029200" cy="3200400"/>
          </a:xfrm>
        </p:grpSpPr>
        <p:sp>
          <p:nvSpPr>
            <p:cNvPr id="3" name="rc3"/>
            <p:cNvSpPr/>
            <p:nvPr/>
          </p:nvSpPr>
          <p:spPr>
            <a:xfrm>
              <a:off x="1266825" y="3748881"/>
              <a:ext cx="50291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66825" y="3748881"/>
              <a:ext cx="50291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371208" y="6352338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71208" y="5632332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71208" y="4912326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71208" y="4192319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71208" y="671234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71208" y="5992335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71208" y="5272329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71208" y="4552323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71208" y="3832316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656810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32812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08815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084818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560820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36823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512826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988828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464831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940834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442608" y="5189251"/>
              <a:ext cx="428402" cy="152309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18611" y="5050788"/>
              <a:ext cx="428402" cy="1661552"/>
            </a:xfrm>
            <a:prstGeom prst="rect">
              <a:avLst/>
            </a:prstGeom>
            <a:solidFill>
              <a:srgbClr val="452F7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394614" y="4912326"/>
              <a:ext cx="428402" cy="1800015"/>
            </a:xfrm>
            <a:prstGeom prst="rect">
              <a:avLst/>
            </a:prstGeom>
            <a:solidFill>
              <a:srgbClr val="3F51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70617" y="4578989"/>
              <a:ext cx="428402" cy="2133351"/>
            </a:xfrm>
            <a:prstGeom prst="rect">
              <a:avLst/>
            </a:prstGeom>
            <a:solidFill>
              <a:srgbClr val="289C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346619" y="4312320"/>
              <a:ext cx="428402" cy="2400020"/>
            </a:xfrm>
            <a:prstGeom prst="rect">
              <a:avLst/>
            </a:prstGeom>
            <a:solidFill>
              <a:srgbClr val="78CF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22622" y="4081549"/>
              <a:ext cx="428402" cy="263079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298625" y="4220012"/>
              <a:ext cx="428402" cy="2492329"/>
            </a:xfrm>
            <a:prstGeom prst="rect">
              <a:avLst/>
            </a:prstGeom>
            <a:solidFill>
              <a:srgbClr val="B0DA4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774627" y="4696324"/>
              <a:ext cx="428402" cy="2016017"/>
            </a:xfrm>
            <a:prstGeom prst="rect">
              <a:avLst/>
            </a:prstGeom>
            <a:solidFill>
              <a:srgbClr val="2C83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5250630" y="4496937"/>
              <a:ext cx="428402" cy="2215403"/>
            </a:xfrm>
            <a:prstGeom prst="rect">
              <a:avLst/>
            </a:prstGeom>
            <a:solidFill>
              <a:srgbClr val="36AD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726633" y="4358475"/>
              <a:ext cx="428402" cy="2353866"/>
            </a:xfrm>
            <a:prstGeom prst="rect">
              <a:avLst/>
            </a:prstGeom>
            <a:solidFill>
              <a:srgbClr val="6BC7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1500987" y="503211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977007" y="489363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453001" y="475517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929003" y="442184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405009" y="415517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881014" y="392440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357020" y="406286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833019" y="453917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309016" y="433979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62%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785020" y="420132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65%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1371208" y="671234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1514599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90602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466605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942607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418610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894613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370616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846618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322621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798624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266825" y="3748882"/>
            <a:ext cx="5029200" cy="3200400"/>
            <a:chOff x="1266825" y="3748882"/>
            <a:chExt cx="5029200" cy="3200400"/>
          </a:xfrm>
        </p:grpSpPr>
        <p:sp>
          <p:nvSpPr>
            <p:cNvPr id="3" name="rc3"/>
            <p:cNvSpPr/>
            <p:nvPr/>
          </p:nvSpPr>
          <p:spPr>
            <a:xfrm>
              <a:off x="1266825" y="3748881"/>
              <a:ext cx="50291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66825" y="3748881"/>
              <a:ext cx="50291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371208" y="6340349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71208" y="5596365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71208" y="485238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71208" y="4108397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71208" y="671234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71208" y="5968357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71208" y="5224373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71208" y="4480389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631310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64812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98314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31817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365319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98822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32324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65827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099329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532832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966334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436233" y="5103106"/>
              <a:ext cx="390152" cy="160923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869736" y="4907096"/>
              <a:ext cx="390152" cy="1805245"/>
            </a:xfrm>
            <a:prstGeom prst="rect">
              <a:avLst/>
            </a:prstGeom>
            <a:solidFill>
              <a:srgbClr val="4242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303238" y="4903681"/>
              <a:ext cx="390152" cy="1808660"/>
            </a:xfrm>
            <a:prstGeom prst="rect">
              <a:avLst/>
            </a:prstGeom>
            <a:solidFill>
              <a:srgbClr val="41438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736741" y="4760647"/>
              <a:ext cx="390152" cy="1951694"/>
            </a:xfrm>
            <a:prstGeom prst="rect">
              <a:avLst/>
            </a:prstGeom>
            <a:solidFill>
              <a:srgbClr val="3767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170243" y="4678498"/>
              <a:ext cx="390152" cy="2033843"/>
            </a:xfrm>
            <a:prstGeom prst="rect">
              <a:avLst/>
            </a:prstGeom>
            <a:solidFill>
              <a:srgbClr val="2B7C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603746" y="4511176"/>
              <a:ext cx="390152" cy="2201164"/>
            </a:xfrm>
            <a:prstGeom prst="rect">
              <a:avLst/>
            </a:prstGeom>
            <a:solidFill>
              <a:srgbClr val="25A3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037248" y="4551809"/>
              <a:ext cx="390152" cy="2160532"/>
            </a:xfrm>
            <a:prstGeom prst="rect">
              <a:avLst/>
            </a:prstGeom>
            <a:solidFill>
              <a:srgbClr val="2999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470751" y="4525627"/>
              <a:ext cx="390152" cy="2186714"/>
            </a:xfrm>
            <a:prstGeom prst="rect">
              <a:avLst/>
            </a:prstGeom>
            <a:solidFill>
              <a:srgbClr val="27A08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904253" y="4390669"/>
              <a:ext cx="390152" cy="2321672"/>
            </a:xfrm>
            <a:prstGeom prst="rect">
              <a:avLst/>
            </a:prstGeom>
            <a:solidFill>
              <a:srgbClr val="59BC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337755" y="4258509"/>
              <a:ext cx="390152" cy="2453832"/>
            </a:xfrm>
            <a:prstGeom prst="rect">
              <a:avLst/>
            </a:prstGeom>
            <a:solidFill>
              <a:srgbClr val="8FD4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771258" y="4081549"/>
              <a:ext cx="390152" cy="263079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1475498" y="494595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908996" y="474995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49%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342502" y="474653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49%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775997" y="460350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209505" y="45213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643012" y="435402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76506" y="43946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58%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510020" y="436847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943515" y="423352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377015" y="410136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66%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810521" y="392440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71%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1371208" y="671234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1489099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922602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356104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789607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223109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656612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090114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523616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957119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90621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824124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266825" y="2148682"/>
            <a:ext cx="5029200" cy="6400800"/>
            <a:chOff x="1266825" y="2148682"/>
            <a:chExt cx="5029200" cy="6400800"/>
          </a:xfrm>
        </p:grpSpPr>
        <p:sp>
          <p:nvSpPr>
            <p:cNvPr id="3" name="rc3"/>
            <p:cNvSpPr/>
            <p:nvPr/>
          </p:nvSpPr>
          <p:spPr>
            <a:xfrm>
              <a:off x="1266825" y="2148681"/>
              <a:ext cx="50291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66825" y="2148681"/>
              <a:ext cx="50291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536145" y="2218270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078172" y="2218270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620199" y="2218270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162226" y="2218270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65131" y="7469867"/>
              <a:ext cx="1961304" cy="0"/>
            </a:xfrm>
            <a:custGeom>
              <a:avLst/>
              <a:pathLst>
                <a:path w="1961304" h="0">
                  <a:moveTo>
                    <a:pt x="0" y="0"/>
                  </a:moveTo>
                  <a:lnTo>
                    <a:pt x="1961304" y="0"/>
                  </a:lnTo>
                  <a:lnTo>
                    <a:pt x="19613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65131" y="6674171"/>
              <a:ext cx="1961304" cy="0"/>
            </a:xfrm>
            <a:custGeom>
              <a:avLst/>
              <a:pathLst>
                <a:path w="1961304" h="0">
                  <a:moveTo>
                    <a:pt x="0" y="0"/>
                  </a:moveTo>
                  <a:lnTo>
                    <a:pt x="1961304" y="0"/>
                  </a:lnTo>
                  <a:lnTo>
                    <a:pt x="19613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65131" y="5878474"/>
              <a:ext cx="1961304" cy="0"/>
            </a:xfrm>
            <a:custGeom>
              <a:avLst/>
              <a:pathLst>
                <a:path w="1961304" h="0">
                  <a:moveTo>
                    <a:pt x="0" y="0"/>
                  </a:moveTo>
                  <a:lnTo>
                    <a:pt x="1961304" y="0"/>
                  </a:lnTo>
                  <a:lnTo>
                    <a:pt x="19613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65131" y="5082778"/>
              <a:ext cx="1961304" cy="0"/>
            </a:xfrm>
            <a:custGeom>
              <a:avLst/>
              <a:pathLst>
                <a:path w="1961304" h="0">
                  <a:moveTo>
                    <a:pt x="0" y="0"/>
                  </a:moveTo>
                  <a:lnTo>
                    <a:pt x="1961304" y="0"/>
                  </a:lnTo>
                  <a:lnTo>
                    <a:pt x="19613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65131" y="4287081"/>
              <a:ext cx="1961304" cy="0"/>
            </a:xfrm>
            <a:custGeom>
              <a:avLst/>
              <a:pathLst>
                <a:path w="1961304" h="0">
                  <a:moveTo>
                    <a:pt x="0" y="0"/>
                  </a:moveTo>
                  <a:lnTo>
                    <a:pt x="1961304" y="0"/>
                  </a:lnTo>
                  <a:lnTo>
                    <a:pt x="19613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65131" y="3491385"/>
              <a:ext cx="1961304" cy="0"/>
            </a:xfrm>
            <a:custGeom>
              <a:avLst/>
              <a:pathLst>
                <a:path w="1961304" h="0">
                  <a:moveTo>
                    <a:pt x="0" y="0"/>
                  </a:moveTo>
                  <a:lnTo>
                    <a:pt x="1961304" y="0"/>
                  </a:lnTo>
                  <a:lnTo>
                    <a:pt x="19613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65131" y="2695688"/>
              <a:ext cx="1961304" cy="0"/>
            </a:xfrm>
            <a:custGeom>
              <a:avLst/>
              <a:pathLst>
                <a:path w="1961304" h="0">
                  <a:moveTo>
                    <a:pt x="0" y="0"/>
                  </a:moveTo>
                  <a:lnTo>
                    <a:pt x="1961304" y="0"/>
                  </a:lnTo>
                  <a:lnTo>
                    <a:pt x="19613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65131" y="2218270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07158" y="2218270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349185" y="2218270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891213" y="2218270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265131" y="3133321"/>
              <a:ext cx="667110" cy="14322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265131" y="3929018"/>
              <a:ext cx="667110" cy="14322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265131" y="5520411"/>
              <a:ext cx="583721" cy="14322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265131" y="4724714"/>
              <a:ext cx="500332" cy="14322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265131" y="6316107"/>
              <a:ext cx="500332" cy="14322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265131" y="2337625"/>
              <a:ext cx="1250831" cy="14322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265131" y="7111804"/>
              <a:ext cx="333555" cy="14322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265131" y="3276546"/>
              <a:ext cx="833887" cy="143225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265131" y="4072243"/>
              <a:ext cx="750499" cy="143225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265131" y="5663636"/>
              <a:ext cx="750499" cy="143225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265131" y="4867940"/>
              <a:ext cx="583721" cy="143225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265131" y="6459333"/>
              <a:ext cx="750499" cy="143225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265131" y="2480850"/>
              <a:ext cx="1500998" cy="143225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265131" y="7255029"/>
              <a:ext cx="500332" cy="143225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265131" y="3419772"/>
              <a:ext cx="1127416" cy="14322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265131" y="4215468"/>
              <a:ext cx="953967" cy="14322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265131" y="5806862"/>
              <a:ext cx="1040692" cy="14322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265131" y="5011165"/>
              <a:ext cx="867243" cy="14322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65131" y="6602558"/>
              <a:ext cx="867243" cy="14322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265131" y="2624075"/>
              <a:ext cx="1561038" cy="14322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265131" y="7398255"/>
              <a:ext cx="433621" cy="14322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265131" y="3562997"/>
              <a:ext cx="833887" cy="14322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265131" y="4358694"/>
              <a:ext cx="917276" cy="14322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65131" y="5950087"/>
              <a:ext cx="1084054" cy="14322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65131" y="5154390"/>
              <a:ext cx="917276" cy="14322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265131" y="6745783"/>
              <a:ext cx="667110" cy="14322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65131" y="2767301"/>
              <a:ext cx="1751164" cy="14322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265131" y="7541480"/>
              <a:ext cx="250166" cy="14322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65131" y="3706223"/>
              <a:ext cx="1084054" cy="14322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65131" y="4501919"/>
              <a:ext cx="833887" cy="14322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65131" y="6093312"/>
              <a:ext cx="750499" cy="14322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65131" y="5297616"/>
              <a:ext cx="750499" cy="14322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65131" y="6889009"/>
              <a:ext cx="583721" cy="14322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265131" y="2910526"/>
              <a:ext cx="1584387" cy="14322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65131" y="7684705"/>
              <a:ext cx="416943" cy="14322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4947823" y="314999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947823" y="394569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864434" y="553708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781045" y="474138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781045" y="633278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531544" y="235429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58%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614267" y="712847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114600" y="329322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031211" y="408891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031211" y="568031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864434" y="488461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031211" y="647600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781711" y="249752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81045" y="727170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408129" y="343644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234680" y="423214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44%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321404" y="582353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147956" y="502783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147956" y="661923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841750" y="264075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72%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714334" y="741492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114600" y="357967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197989" y="437536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364767" y="596676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197989" y="517106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947823" y="676245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031877" y="278397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530879" y="755815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364767" y="372289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114600" y="451859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031211" y="610998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031211" y="531429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864434" y="690568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865099" y="292720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697656" y="770138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4265131" y="2218270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3827330" y="7426075"/>
              <a:ext cx="37517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Outros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1498869" y="6541924"/>
              <a:ext cx="2703631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Representante de associação comunitária ou de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598571" y="6688764"/>
              <a:ext cx="60392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moradores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1796605" y="5747919"/>
              <a:ext cx="2405895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Usuária/o de serviços socioassistenciais de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943127" y="5868620"/>
              <a:ext cx="1259373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Proteção Social Básica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796605" y="4952223"/>
              <a:ext cx="2405895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Usuária/o de serviços socioassistenciais de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846920" y="5073796"/>
              <a:ext cx="1355581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Proteção Social Especial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1581762" y="4167713"/>
              <a:ext cx="2620739" cy="99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Beneficiária/o ou família de beneficiárias/os do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980400" y="4303639"/>
              <a:ext cx="22210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BPC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1786182" y="3419488"/>
              <a:ext cx="2416318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Beneficiárias/os do Programa Bolsa Família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1336414" y="2623792"/>
              <a:ext cx="2866087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Representante de fórum ou coletivo de usuárias/os</a:t>
              </a:r>
            </a:p>
          </p:txBody>
        </p:sp>
        <p:sp>
          <p:nvSpPr>
            <p:cNvPr id="102" name="rc102"/>
            <p:cNvSpPr/>
            <p:nvPr/>
          </p:nvSpPr>
          <p:spPr>
            <a:xfrm>
              <a:off x="3603352" y="8121258"/>
              <a:ext cx="269267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3681941" y="8199847"/>
              <a:ext cx="201455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4324996" y="8199847"/>
              <a:ext cx="201456" cy="201455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4968051" y="8199847"/>
              <a:ext cx="201456" cy="20145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5611105" y="8199847"/>
              <a:ext cx="201456" cy="20145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6254160" y="8199847"/>
              <a:ext cx="41864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3961986" y="82567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605041" y="82567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248096" y="82567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5891150" y="82567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266825" y="3748882"/>
            <a:ext cx="5029200" cy="3200400"/>
            <a:chOff x="1266825" y="3748882"/>
            <a:chExt cx="5029200" cy="3200400"/>
          </a:xfrm>
        </p:grpSpPr>
        <p:sp>
          <p:nvSpPr>
            <p:cNvPr id="3" name="rc3"/>
            <p:cNvSpPr/>
            <p:nvPr/>
          </p:nvSpPr>
          <p:spPr>
            <a:xfrm>
              <a:off x="1266825" y="3748881"/>
              <a:ext cx="50291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66825" y="3748881"/>
              <a:ext cx="50291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371208" y="5860410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71208" y="5152172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71208" y="4443933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71208" y="6214529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71208" y="550629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71208" y="4798052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71208" y="4089814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841069" y="3818470"/>
              <a:ext cx="0" cy="2396059"/>
            </a:xfrm>
            <a:custGeom>
              <a:avLst/>
              <a:pathLst>
                <a:path w="0" h="2396059">
                  <a:moveTo>
                    <a:pt x="0" y="23960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24170" y="3818470"/>
              <a:ext cx="0" cy="2396059"/>
            </a:xfrm>
            <a:custGeom>
              <a:avLst/>
              <a:pathLst>
                <a:path w="0" h="2396059">
                  <a:moveTo>
                    <a:pt x="0" y="23960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407271" y="3818470"/>
              <a:ext cx="0" cy="2396059"/>
            </a:xfrm>
            <a:custGeom>
              <a:avLst/>
              <a:pathLst>
                <a:path w="0" h="2396059">
                  <a:moveTo>
                    <a:pt x="0" y="23960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190372" y="3818470"/>
              <a:ext cx="0" cy="2396059"/>
            </a:xfrm>
            <a:custGeom>
              <a:avLst/>
              <a:pathLst>
                <a:path w="0" h="2396059">
                  <a:moveTo>
                    <a:pt x="0" y="23960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973474" y="3818470"/>
              <a:ext cx="0" cy="2396059"/>
            </a:xfrm>
            <a:custGeom>
              <a:avLst/>
              <a:pathLst>
                <a:path w="0" h="2396059">
                  <a:moveTo>
                    <a:pt x="0" y="23960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756575" y="3818470"/>
              <a:ext cx="0" cy="2396059"/>
            </a:xfrm>
            <a:custGeom>
              <a:avLst/>
              <a:pathLst>
                <a:path w="0" h="2396059">
                  <a:moveTo>
                    <a:pt x="0" y="23960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271774" y="6056238"/>
              <a:ext cx="234930" cy="15829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54876" y="5629524"/>
              <a:ext cx="234930" cy="58500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837977" y="6062612"/>
              <a:ext cx="234930" cy="15191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621078" y="5674852"/>
              <a:ext cx="234930" cy="53967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404179" y="5815791"/>
              <a:ext cx="234930" cy="39873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488673" y="4380900"/>
              <a:ext cx="234930" cy="183362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06705" y="6054467"/>
              <a:ext cx="234930" cy="16006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289806" y="5589155"/>
              <a:ext cx="234930" cy="625374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072907" y="6060841"/>
              <a:ext cx="234930" cy="153687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856008" y="5647584"/>
              <a:ext cx="234930" cy="566944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639110" y="5803751"/>
              <a:ext cx="234930" cy="410778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723604" y="4297682"/>
              <a:ext cx="234930" cy="1916847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741635" y="6057300"/>
              <a:ext cx="234930" cy="15722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524736" y="5586322"/>
              <a:ext cx="234930" cy="62820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307838" y="6056592"/>
              <a:ext cx="234930" cy="15793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090939" y="5651480"/>
              <a:ext cx="234930" cy="56304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874040" y="5817207"/>
              <a:ext cx="234930" cy="39732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958534" y="4310784"/>
              <a:ext cx="234930" cy="1903744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 rot="-5400000">
              <a:off x="2210868" y="5823197"/>
              <a:ext cx="356739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447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2969745" y="5371798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1.652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3775161" y="5827651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429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4535944" y="5417127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1.524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5319039" y="5558069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1.126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1403533" y="4123178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5.178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2443877" y="5819512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452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3204657" y="5331437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1.766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4010096" y="5825878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434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4770864" y="5389865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1.601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5553978" y="5546025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1.160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1638463" y="4039961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5.413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2680733" y="5824258"/>
              <a:ext cx="356739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444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3441516" y="5330515"/>
              <a:ext cx="40137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1.774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4245020" y="5821632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446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5005797" y="5393759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1.590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5789888" y="5560481"/>
              <a:ext cx="401374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1.122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1873396" y="4053061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5.376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1371208" y="6214529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1685352" y="6272139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252355" y="6274103"/>
              <a:ext cx="74362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Centro-Oeste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153055" y="6272139"/>
              <a:ext cx="50843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Nordeste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035120" y="6275577"/>
              <a:ext cx="3105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Norte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747334" y="6272139"/>
              <a:ext cx="45227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Sudeste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670163" y="6272139"/>
              <a:ext cx="17282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Sul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2799445" y="6521058"/>
              <a:ext cx="199875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878034" y="6599647"/>
              <a:ext cx="201456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521089" y="6599647"/>
              <a:ext cx="201456" cy="20145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164144" y="6599647"/>
              <a:ext cx="201456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3158079" y="66565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801134" y="66565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444189" y="66565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266825" y="2377282"/>
            <a:ext cx="5029200" cy="5943600"/>
            <a:chOff x="1266825" y="2377282"/>
            <a:chExt cx="5029200" cy="5943600"/>
          </a:xfrm>
        </p:grpSpPr>
        <p:sp>
          <p:nvSpPr>
            <p:cNvPr id="3" name="rc3"/>
            <p:cNvSpPr/>
            <p:nvPr/>
          </p:nvSpPr>
          <p:spPr>
            <a:xfrm>
              <a:off x="1266825" y="2377281"/>
              <a:ext cx="5029199" cy="5943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66825" y="2377281"/>
              <a:ext cx="5029199" cy="5943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491776" y="2446870"/>
              <a:ext cx="0" cy="5271815"/>
            </a:xfrm>
            <a:custGeom>
              <a:avLst/>
              <a:pathLst>
                <a:path w="0" h="5271815">
                  <a:moveTo>
                    <a:pt x="0" y="5271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945067" y="2446870"/>
              <a:ext cx="0" cy="5271815"/>
            </a:xfrm>
            <a:custGeom>
              <a:avLst/>
              <a:pathLst>
                <a:path w="0" h="5271815">
                  <a:moveTo>
                    <a:pt x="0" y="5271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98358" y="2446870"/>
              <a:ext cx="0" cy="5271815"/>
            </a:xfrm>
            <a:custGeom>
              <a:avLst/>
              <a:pathLst>
                <a:path w="0" h="5271815">
                  <a:moveTo>
                    <a:pt x="0" y="5271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851649" y="2446870"/>
              <a:ext cx="0" cy="5271815"/>
            </a:xfrm>
            <a:custGeom>
              <a:avLst/>
              <a:pathLst>
                <a:path w="0" h="5271815">
                  <a:moveTo>
                    <a:pt x="0" y="5271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65131" y="7279367"/>
              <a:ext cx="1961304" cy="0"/>
            </a:xfrm>
            <a:custGeom>
              <a:avLst/>
              <a:pathLst>
                <a:path w="1961304" h="0">
                  <a:moveTo>
                    <a:pt x="0" y="0"/>
                  </a:moveTo>
                  <a:lnTo>
                    <a:pt x="1961304" y="0"/>
                  </a:lnTo>
                  <a:lnTo>
                    <a:pt x="19613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65131" y="6547171"/>
              <a:ext cx="1961304" cy="0"/>
            </a:xfrm>
            <a:custGeom>
              <a:avLst/>
              <a:pathLst>
                <a:path w="1961304" h="0">
                  <a:moveTo>
                    <a:pt x="0" y="0"/>
                  </a:moveTo>
                  <a:lnTo>
                    <a:pt x="1961304" y="0"/>
                  </a:lnTo>
                  <a:lnTo>
                    <a:pt x="19613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65131" y="5814974"/>
              <a:ext cx="1961304" cy="0"/>
            </a:xfrm>
            <a:custGeom>
              <a:avLst/>
              <a:pathLst>
                <a:path w="1961304" h="0">
                  <a:moveTo>
                    <a:pt x="0" y="0"/>
                  </a:moveTo>
                  <a:lnTo>
                    <a:pt x="1961304" y="0"/>
                  </a:lnTo>
                  <a:lnTo>
                    <a:pt x="19613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65131" y="5082778"/>
              <a:ext cx="1961304" cy="0"/>
            </a:xfrm>
            <a:custGeom>
              <a:avLst/>
              <a:pathLst>
                <a:path w="1961304" h="0">
                  <a:moveTo>
                    <a:pt x="0" y="0"/>
                  </a:moveTo>
                  <a:lnTo>
                    <a:pt x="1961304" y="0"/>
                  </a:lnTo>
                  <a:lnTo>
                    <a:pt x="19613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65131" y="4350581"/>
              <a:ext cx="1961304" cy="0"/>
            </a:xfrm>
            <a:custGeom>
              <a:avLst/>
              <a:pathLst>
                <a:path w="1961304" h="0">
                  <a:moveTo>
                    <a:pt x="0" y="0"/>
                  </a:moveTo>
                  <a:lnTo>
                    <a:pt x="1961304" y="0"/>
                  </a:lnTo>
                  <a:lnTo>
                    <a:pt x="19613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65131" y="3618385"/>
              <a:ext cx="1961304" cy="0"/>
            </a:xfrm>
            <a:custGeom>
              <a:avLst/>
              <a:pathLst>
                <a:path w="1961304" h="0">
                  <a:moveTo>
                    <a:pt x="0" y="0"/>
                  </a:moveTo>
                  <a:lnTo>
                    <a:pt x="1961304" y="0"/>
                  </a:lnTo>
                  <a:lnTo>
                    <a:pt x="19613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65131" y="2886188"/>
              <a:ext cx="1961304" cy="0"/>
            </a:xfrm>
            <a:custGeom>
              <a:avLst/>
              <a:pathLst>
                <a:path w="1961304" h="0">
                  <a:moveTo>
                    <a:pt x="0" y="0"/>
                  </a:moveTo>
                  <a:lnTo>
                    <a:pt x="1961304" y="0"/>
                  </a:lnTo>
                  <a:lnTo>
                    <a:pt x="19613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65131" y="2446870"/>
              <a:ext cx="0" cy="5271815"/>
            </a:xfrm>
            <a:custGeom>
              <a:avLst/>
              <a:pathLst>
                <a:path w="0" h="5271815">
                  <a:moveTo>
                    <a:pt x="0" y="5271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718422" y="2446870"/>
              <a:ext cx="0" cy="5271815"/>
            </a:xfrm>
            <a:custGeom>
              <a:avLst/>
              <a:pathLst>
                <a:path w="0" h="5271815">
                  <a:moveTo>
                    <a:pt x="0" y="5271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71713" y="2446870"/>
              <a:ext cx="0" cy="5271815"/>
            </a:xfrm>
            <a:custGeom>
              <a:avLst/>
              <a:pathLst>
                <a:path w="0" h="5271815">
                  <a:moveTo>
                    <a:pt x="0" y="5271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625003" y="2446870"/>
              <a:ext cx="0" cy="5271815"/>
            </a:xfrm>
            <a:custGeom>
              <a:avLst/>
              <a:pathLst>
                <a:path w="0" h="5271815">
                  <a:moveTo>
                    <a:pt x="0" y="5271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078294" y="2446870"/>
              <a:ext cx="0" cy="5271815"/>
            </a:xfrm>
            <a:custGeom>
              <a:avLst/>
              <a:pathLst>
                <a:path w="0" h="5271815">
                  <a:moveTo>
                    <a:pt x="0" y="5271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265131" y="3288896"/>
              <a:ext cx="1454900" cy="13179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265131" y="4021093"/>
              <a:ext cx="759834" cy="13179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265131" y="2556700"/>
              <a:ext cx="1545770" cy="13179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265131" y="5485486"/>
              <a:ext cx="450487" cy="13179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265131" y="4753289"/>
              <a:ext cx="969611" cy="13179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265131" y="6217682"/>
              <a:ext cx="211226" cy="13179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265131" y="6949879"/>
              <a:ext cx="128572" cy="13179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265131" y="3420691"/>
              <a:ext cx="1516199" cy="131795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265131" y="4152888"/>
              <a:ext cx="845819" cy="131795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265131" y="2688495"/>
              <a:ext cx="1652652" cy="131795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265131" y="5617281"/>
              <a:ext cx="510629" cy="131795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265131" y="4885085"/>
              <a:ext cx="918087" cy="131795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265131" y="6349478"/>
              <a:ext cx="224886" cy="131795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265131" y="7081674"/>
              <a:ext cx="94613" cy="131795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265131" y="3552487"/>
              <a:ext cx="1566448" cy="13179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265131" y="4284683"/>
              <a:ext cx="913239" cy="13179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265131" y="2820290"/>
              <a:ext cx="1706353" cy="13179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65131" y="5749077"/>
              <a:ext cx="600142" cy="13179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265131" y="5016880"/>
              <a:ext cx="904072" cy="13179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265131" y="6481273"/>
              <a:ext cx="242662" cy="13179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265131" y="7213470"/>
              <a:ext cx="90696" cy="13179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265131" y="3684282"/>
              <a:ext cx="1580143" cy="13179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65131" y="4416479"/>
              <a:ext cx="960835" cy="13179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65131" y="2952086"/>
              <a:ext cx="1737878" cy="13179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265131" y="5880872"/>
              <a:ext cx="651878" cy="13179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65131" y="5148675"/>
              <a:ext cx="896159" cy="13179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265131" y="6613068"/>
              <a:ext cx="248467" cy="13179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65131" y="7345265"/>
              <a:ext cx="90267" cy="13179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65131" y="3816078"/>
              <a:ext cx="1577732" cy="13179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65131" y="4548274"/>
              <a:ext cx="974133" cy="13179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65131" y="3083881"/>
              <a:ext cx="1751164" cy="13179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65131" y="6012667"/>
              <a:ext cx="646387" cy="13179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265131" y="5280471"/>
              <a:ext cx="879451" cy="13179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65131" y="6744864"/>
              <a:ext cx="245809" cy="13179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265131" y="7477060"/>
              <a:ext cx="89674" cy="13179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5735612" y="329985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64%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040547" y="40320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826483" y="256765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68%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731200" y="549644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250323" y="476424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494167" y="621433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9,3%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411513" y="694653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5,7%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796912" y="343165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126532" y="416384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933365" y="269945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791342" y="562824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198800" y="489604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507827" y="634612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9,9%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377555" y="707832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4,2%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847161" y="356344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193951" y="429564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987066" y="283125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75%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880855" y="576003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184785" y="502783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523374" y="649223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373637" y="721012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4,0%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860856" y="369524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241547" y="442743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018591" y="296304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932591" y="589183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176871" y="515963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529180" y="662402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373208" y="734191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4,0%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858445" y="382703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254846" y="455923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6031877" y="309484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927100" y="602362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160164" y="529143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39%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526522" y="675582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372616" y="747371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4,0%</a:t>
              </a:r>
            </a:p>
          </p:txBody>
        </p:sp>
        <p:sp>
          <p:nvSpPr>
            <p:cNvPr id="91" name="pl91"/>
            <p:cNvSpPr/>
            <p:nvPr/>
          </p:nvSpPr>
          <p:spPr>
            <a:xfrm>
              <a:off x="4265131" y="2446870"/>
              <a:ext cx="0" cy="5271815"/>
            </a:xfrm>
            <a:custGeom>
              <a:avLst/>
              <a:pathLst>
                <a:path w="0" h="5271815">
                  <a:moveTo>
                    <a:pt x="0" y="5271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3827330" y="7235575"/>
              <a:ext cx="37517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Outros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1336414" y="6475274"/>
              <a:ext cx="2866087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Representante de fórum ou coletivo de usuárias/os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1796605" y="5684419"/>
              <a:ext cx="2405895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Usuária/o de serviços socioassistenciais de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846920" y="5805993"/>
              <a:ext cx="1355581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Proteção Social Especial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498869" y="4950531"/>
              <a:ext cx="2703631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Representante de associação comunitária ou de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598571" y="5097371"/>
              <a:ext cx="60392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moradores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1581762" y="4231213"/>
              <a:ext cx="2620739" cy="99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Beneficiária/o ou família de beneficiárias/os do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980400" y="4367139"/>
              <a:ext cx="22210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BPC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1786182" y="3546488"/>
              <a:ext cx="2416318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Beneficiárias/os do Programa Bolsa Família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1796605" y="2755633"/>
              <a:ext cx="2405895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Usuária/o de serviços socioassistenciais de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943127" y="2876334"/>
              <a:ext cx="1259373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Proteção Social Básica</a:t>
              </a:r>
            </a:p>
          </p:txBody>
        </p:sp>
        <p:sp>
          <p:nvSpPr>
            <p:cNvPr id="103" name="rc103"/>
            <p:cNvSpPr/>
            <p:nvPr/>
          </p:nvSpPr>
          <p:spPr>
            <a:xfrm>
              <a:off x="3603352" y="7892658"/>
              <a:ext cx="269267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3681941" y="7971247"/>
              <a:ext cx="201455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4324996" y="7971247"/>
              <a:ext cx="201456" cy="201455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4968051" y="7971247"/>
              <a:ext cx="201456" cy="20145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5611105" y="7971247"/>
              <a:ext cx="201456" cy="20145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6254160" y="7971247"/>
              <a:ext cx="41864" cy="20145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3961986" y="8028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605041" y="8028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5248096" y="8028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5891150" y="80281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266825" y="2834482"/>
            <a:ext cx="5029200" cy="5029200"/>
            <a:chOff x="1266825" y="2834482"/>
            <a:chExt cx="5029200" cy="5029200"/>
          </a:xfrm>
        </p:grpSpPr>
        <p:sp>
          <p:nvSpPr>
            <p:cNvPr id="3" name="rc3"/>
            <p:cNvSpPr/>
            <p:nvPr/>
          </p:nvSpPr>
          <p:spPr>
            <a:xfrm>
              <a:off x="1266825" y="2834481"/>
              <a:ext cx="5029199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66825" y="2834481"/>
              <a:ext cx="5029199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603533" y="2904070"/>
              <a:ext cx="0" cy="4357415"/>
            </a:xfrm>
            <a:custGeom>
              <a:avLst/>
              <a:pathLst>
                <a:path w="0" h="4357415">
                  <a:moveTo>
                    <a:pt x="0" y="43574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029750" y="2904070"/>
              <a:ext cx="0" cy="4357415"/>
            </a:xfrm>
            <a:custGeom>
              <a:avLst/>
              <a:pathLst>
                <a:path w="0" h="4357415">
                  <a:moveTo>
                    <a:pt x="0" y="43574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455967" y="2904070"/>
              <a:ext cx="0" cy="4357415"/>
            </a:xfrm>
            <a:custGeom>
              <a:avLst/>
              <a:pathLst>
                <a:path w="0" h="4357415">
                  <a:moveTo>
                    <a:pt x="0" y="43574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882183" y="2904070"/>
              <a:ext cx="0" cy="4357415"/>
            </a:xfrm>
            <a:custGeom>
              <a:avLst/>
              <a:pathLst>
                <a:path w="0" h="4357415">
                  <a:moveTo>
                    <a:pt x="0" y="43574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390424" y="6758707"/>
              <a:ext cx="1836010" cy="0"/>
            </a:xfrm>
            <a:custGeom>
              <a:avLst/>
              <a:pathLst>
                <a:path w="1836010" h="0">
                  <a:moveTo>
                    <a:pt x="0" y="0"/>
                  </a:moveTo>
                  <a:lnTo>
                    <a:pt x="1836010" y="0"/>
                  </a:lnTo>
                  <a:lnTo>
                    <a:pt x="18360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390424" y="5920742"/>
              <a:ext cx="1836010" cy="0"/>
            </a:xfrm>
            <a:custGeom>
              <a:avLst/>
              <a:pathLst>
                <a:path w="1836010" h="0">
                  <a:moveTo>
                    <a:pt x="0" y="0"/>
                  </a:moveTo>
                  <a:lnTo>
                    <a:pt x="1836010" y="0"/>
                  </a:lnTo>
                  <a:lnTo>
                    <a:pt x="18360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390424" y="5082778"/>
              <a:ext cx="1836010" cy="0"/>
            </a:xfrm>
            <a:custGeom>
              <a:avLst/>
              <a:pathLst>
                <a:path w="1836010" h="0">
                  <a:moveTo>
                    <a:pt x="0" y="0"/>
                  </a:moveTo>
                  <a:lnTo>
                    <a:pt x="1836010" y="0"/>
                  </a:lnTo>
                  <a:lnTo>
                    <a:pt x="18360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390424" y="4244813"/>
              <a:ext cx="1836010" cy="0"/>
            </a:xfrm>
            <a:custGeom>
              <a:avLst/>
              <a:pathLst>
                <a:path w="1836010" h="0">
                  <a:moveTo>
                    <a:pt x="0" y="0"/>
                  </a:moveTo>
                  <a:lnTo>
                    <a:pt x="1836010" y="0"/>
                  </a:lnTo>
                  <a:lnTo>
                    <a:pt x="18360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390424" y="3406849"/>
              <a:ext cx="1836010" cy="0"/>
            </a:xfrm>
            <a:custGeom>
              <a:avLst/>
              <a:pathLst>
                <a:path w="1836010" h="0">
                  <a:moveTo>
                    <a:pt x="0" y="0"/>
                  </a:moveTo>
                  <a:lnTo>
                    <a:pt x="1836010" y="0"/>
                  </a:lnTo>
                  <a:lnTo>
                    <a:pt x="18360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90424" y="2904070"/>
              <a:ext cx="0" cy="4357415"/>
            </a:xfrm>
            <a:custGeom>
              <a:avLst/>
              <a:pathLst>
                <a:path w="0" h="4357415">
                  <a:moveTo>
                    <a:pt x="0" y="43574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16641" y="2904070"/>
              <a:ext cx="0" cy="4357415"/>
            </a:xfrm>
            <a:custGeom>
              <a:avLst/>
              <a:pathLst>
                <a:path w="0" h="4357415">
                  <a:moveTo>
                    <a:pt x="0" y="43574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242858" y="2904070"/>
              <a:ext cx="0" cy="4357415"/>
            </a:xfrm>
            <a:custGeom>
              <a:avLst/>
              <a:pathLst>
                <a:path w="0" h="4357415">
                  <a:moveTo>
                    <a:pt x="0" y="43574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669075" y="2904070"/>
              <a:ext cx="0" cy="4357415"/>
            </a:xfrm>
            <a:custGeom>
              <a:avLst/>
              <a:pathLst>
                <a:path w="0" h="4357415">
                  <a:moveTo>
                    <a:pt x="0" y="43574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095292" y="2904070"/>
              <a:ext cx="0" cy="4357415"/>
            </a:xfrm>
            <a:custGeom>
              <a:avLst/>
              <a:pathLst>
                <a:path w="0" h="4357415">
                  <a:moveTo>
                    <a:pt x="0" y="43574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90424" y="3867729"/>
              <a:ext cx="1114720" cy="15083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390424" y="3029765"/>
              <a:ext cx="1573723" cy="15083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90424" y="4705694"/>
              <a:ext cx="655718" cy="15083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90424" y="6381623"/>
              <a:ext cx="65571" cy="15083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390424" y="5543658"/>
              <a:ext cx="65571" cy="25138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390424" y="4018563"/>
              <a:ext cx="1114720" cy="150833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390424" y="3180598"/>
              <a:ext cx="1508151" cy="150833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390424" y="4856527"/>
              <a:ext cx="590146" cy="150833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390424" y="6532456"/>
              <a:ext cx="131143" cy="150833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390424" y="5795047"/>
              <a:ext cx="65571" cy="251389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390424" y="4169396"/>
              <a:ext cx="1159309" cy="150833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390424" y="3331432"/>
              <a:ext cx="1500283" cy="150833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390424" y="5007361"/>
              <a:ext cx="886531" cy="150833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390424" y="6683290"/>
              <a:ext cx="68194" cy="150833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390424" y="4320230"/>
              <a:ext cx="1049149" cy="150833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390424" y="3482266"/>
              <a:ext cx="1639295" cy="150833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390424" y="5158194"/>
              <a:ext cx="918005" cy="150833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390424" y="6834123"/>
              <a:ext cx="65571" cy="150833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390424" y="4471064"/>
              <a:ext cx="1245864" cy="150833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390424" y="3633099"/>
              <a:ext cx="1639295" cy="150833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390424" y="5309028"/>
              <a:ext cx="852433" cy="150833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390424" y="6984957"/>
              <a:ext cx="131143" cy="150833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390424" y="6046437"/>
              <a:ext cx="131143" cy="25138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5520727" y="388820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979729" y="305024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61724" y="472617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473806" y="638779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473806" y="560010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520727" y="403904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914158" y="320107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996152" y="487700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539378" y="653862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473806" y="585149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565316" y="418987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68%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906289" y="335191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292537" y="502783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476429" y="668946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4,0%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455155" y="434070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62%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045301" y="350274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324011" y="517867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473806" y="684029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651870" y="449154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045301" y="365357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258439" y="532950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539378" y="699112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539378" y="610288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4390424" y="2904070"/>
              <a:ext cx="0" cy="4357415"/>
            </a:xfrm>
            <a:custGeom>
              <a:avLst/>
              <a:pathLst>
                <a:path w="0" h="4357415">
                  <a:moveTo>
                    <a:pt x="0" y="43574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1336414" y="6626460"/>
              <a:ext cx="2991380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O/A próprio/a trabalhador/a do SUAS, sem vinculação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288284" y="6773300"/>
              <a:ext cx="103950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 nenhum coletivo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952623" y="5876949"/>
              <a:ext cx="37517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Outros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449920" y="4950531"/>
              <a:ext cx="287787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Representante de associação, fórum ou coletivo de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383128" y="5088585"/>
              <a:ext cx="944666" cy="9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trabalhadoras/es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631803" y="4177392"/>
              <a:ext cx="2695991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Representante de sindicato de trabalhadoras/es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559170" y="3279077"/>
              <a:ext cx="276862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Representante de conselho de classe profissional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016414" y="3408290"/>
              <a:ext cx="2311380" cy="996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(CRESS, CFP, outros conselhos de classe)</a:t>
              </a:r>
            </a:p>
          </p:txBody>
        </p:sp>
        <p:sp>
          <p:nvSpPr>
            <p:cNvPr id="74" name="rc74"/>
            <p:cNvSpPr/>
            <p:nvPr/>
          </p:nvSpPr>
          <p:spPr>
            <a:xfrm>
              <a:off x="3665999" y="7435458"/>
              <a:ext cx="263002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744588" y="7514047"/>
              <a:ext cx="201456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4387643" y="7514047"/>
              <a:ext cx="201456" cy="201456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5030697" y="7514047"/>
              <a:ext cx="201456" cy="201456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5673752" y="7514047"/>
              <a:ext cx="201456" cy="201456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4024633" y="75709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667688" y="75709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310742" y="75709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953797" y="75709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266825" y="2605882"/>
            <a:ext cx="5029200" cy="5486400"/>
            <a:chOff x="1266825" y="2605882"/>
            <a:chExt cx="5029200" cy="5486400"/>
          </a:xfrm>
        </p:grpSpPr>
        <p:sp>
          <p:nvSpPr>
            <p:cNvPr id="3" name="rc3"/>
            <p:cNvSpPr/>
            <p:nvPr/>
          </p:nvSpPr>
          <p:spPr>
            <a:xfrm>
              <a:off x="1266825" y="2605881"/>
              <a:ext cx="50291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66825" y="2605881"/>
              <a:ext cx="50291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642677" y="2675470"/>
              <a:ext cx="0" cy="4814615"/>
            </a:xfrm>
            <a:custGeom>
              <a:avLst/>
              <a:pathLst>
                <a:path w="0" h="4814615">
                  <a:moveTo>
                    <a:pt x="0" y="48146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147181" y="2675470"/>
              <a:ext cx="0" cy="4814615"/>
            </a:xfrm>
            <a:custGeom>
              <a:avLst/>
              <a:pathLst>
                <a:path w="0" h="4814615">
                  <a:moveTo>
                    <a:pt x="0" y="48146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651686" y="2675470"/>
              <a:ext cx="0" cy="4814615"/>
            </a:xfrm>
            <a:custGeom>
              <a:avLst/>
              <a:pathLst>
                <a:path w="0" h="4814615">
                  <a:moveTo>
                    <a:pt x="0" y="48146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156191" y="2675470"/>
              <a:ext cx="0" cy="4814615"/>
            </a:xfrm>
            <a:custGeom>
              <a:avLst/>
              <a:pathLst>
                <a:path w="0" h="4814615">
                  <a:moveTo>
                    <a:pt x="0" y="48146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390424" y="7024155"/>
              <a:ext cx="1836010" cy="0"/>
            </a:xfrm>
            <a:custGeom>
              <a:avLst/>
              <a:pathLst>
                <a:path w="1836010" h="0">
                  <a:moveTo>
                    <a:pt x="0" y="0"/>
                  </a:moveTo>
                  <a:lnTo>
                    <a:pt x="1836010" y="0"/>
                  </a:lnTo>
                  <a:lnTo>
                    <a:pt x="18360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390424" y="6247604"/>
              <a:ext cx="1836010" cy="0"/>
            </a:xfrm>
            <a:custGeom>
              <a:avLst/>
              <a:pathLst>
                <a:path w="1836010" h="0">
                  <a:moveTo>
                    <a:pt x="0" y="0"/>
                  </a:moveTo>
                  <a:lnTo>
                    <a:pt x="1836010" y="0"/>
                  </a:lnTo>
                  <a:lnTo>
                    <a:pt x="18360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390424" y="5471053"/>
              <a:ext cx="1836010" cy="0"/>
            </a:xfrm>
            <a:custGeom>
              <a:avLst/>
              <a:pathLst>
                <a:path w="1836010" h="0">
                  <a:moveTo>
                    <a:pt x="0" y="0"/>
                  </a:moveTo>
                  <a:lnTo>
                    <a:pt x="1836010" y="0"/>
                  </a:lnTo>
                  <a:lnTo>
                    <a:pt x="18360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390424" y="4694502"/>
              <a:ext cx="1836010" cy="0"/>
            </a:xfrm>
            <a:custGeom>
              <a:avLst/>
              <a:pathLst>
                <a:path w="1836010" h="0">
                  <a:moveTo>
                    <a:pt x="0" y="0"/>
                  </a:moveTo>
                  <a:lnTo>
                    <a:pt x="1836010" y="0"/>
                  </a:lnTo>
                  <a:lnTo>
                    <a:pt x="18360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390424" y="3917951"/>
              <a:ext cx="1836010" cy="0"/>
            </a:xfrm>
            <a:custGeom>
              <a:avLst/>
              <a:pathLst>
                <a:path w="1836010" h="0">
                  <a:moveTo>
                    <a:pt x="0" y="0"/>
                  </a:moveTo>
                  <a:lnTo>
                    <a:pt x="1836010" y="0"/>
                  </a:lnTo>
                  <a:lnTo>
                    <a:pt x="18360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90424" y="3141401"/>
              <a:ext cx="1836010" cy="0"/>
            </a:xfrm>
            <a:custGeom>
              <a:avLst/>
              <a:pathLst>
                <a:path w="1836010" h="0">
                  <a:moveTo>
                    <a:pt x="0" y="0"/>
                  </a:moveTo>
                  <a:lnTo>
                    <a:pt x="1836010" y="0"/>
                  </a:lnTo>
                  <a:lnTo>
                    <a:pt x="18360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90424" y="2675470"/>
              <a:ext cx="0" cy="4814615"/>
            </a:xfrm>
            <a:custGeom>
              <a:avLst/>
              <a:pathLst>
                <a:path w="0" h="4814615">
                  <a:moveTo>
                    <a:pt x="0" y="48146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94929" y="2675470"/>
              <a:ext cx="0" cy="4814615"/>
            </a:xfrm>
            <a:custGeom>
              <a:avLst/>
              <a:pathLst>
                <a:path w="0" h="4814615">
                  <a:moveTo>
                    <a:pt x="0" y="48146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399434" y="2675470"/>
              <a:ext cx="0" cy="4814615"/>
            </a:xfrm>
            <a:custGeom>
              <a:avLst/>
              <a:pathLst>
                <a:path w="0" h="4814615">
                  <a:moveTo>
                    <a:pt x="0" y="48146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903938" y="2675470"/>
              <a:ext cx="0" cy="4814615"/>
            </a:xfrm>
            <a:custGeom>
              <a:avLst/>
              <a:pathLst>
                <a:path w="0" h="4814615">
                  <a:moveTo>
                    <a:pt x="0" y="48146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90424" y="4345054"/>
              <a:ext cx="602581" cy="13977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390424" y="3568504"/>
              <a:ext cx="570793" cy="13977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90424" y="5121605"/>
              <a:ext cx="526850" cy="13977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90424" y="2791953"/>
              <a:ext cx="998537" cy="13977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390424" y="6674707"/>
              <a:ext cx="158008" cy="13977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390424" y="5898156"/>
              <a:ext cx="422602" cy="13977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390424" y="4484834"/>
              <a:ext cx="656705" cy="139779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390424" y="3708283"/>
              <a:ext cx="674916" cy="139779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390424" y="5261384"/>
              <a:ext cx="572824" cy="139779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390424" y="2931732"/>
              <a:ext cx="1377978" cy="139779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390424" y="6814486"/>
              <a:ext cx="145137" cy="139779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390424" y="6037935"/>
              <a:ext cx="365282" cy="139779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390424" y="4624613"/>
              <a:ext cx="676870" cy="13977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390424" y="3848062"/>
              <a:ext cx="693173" cy="13977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390424" y="5401164"/>
              <a:ext cx="600413" cy="13977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390424" y="3071511"/>
              <a:ext cx="1502157" cy="13977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390424" y="6954265"/>
              <a:ext cx="128178" cy="13977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390424" y="6177714"/>
              <a:ext cx="366195" cy="13977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390424" y="4764392"/>
              <a:ext cx="670722" cy="139779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390424" y="3987841"/>
              <a:ext cx="705396" cy="139779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390424" y="5540943"/>
              <a:ext cx="581870" cy="139779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390424" y="3211290"/>
              <a:ext cx="1602582" cy="139779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390424" y="7094044"/>
              <a:ext cx="96436" cy="139779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390424" y="6317493"/>
              <a:ext cx="313595" cy="139779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390424" y="4904171"/>
              <a:ext cx="625199" cy="13977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390424" y="4127620"/>
              <a:ext cx="689839" cy="13977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390424" y="5680722"/>
              <a:ext cx="557381" cy="13977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390424" y="3351069"/>
              <a:ext cx="1639295" cy="13977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390424" y="7233823"/>
              <a:ext cx="92720" cy="13977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390424" y="6457273"/>
              <a:ext cx="288569" cy="13977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5008588" y="436000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976799" y="358345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932856" y="513655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404543" y="280690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566242" y="667535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6,3%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828608" y="591310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062712" y="449978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080923" y="372323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978830" y="527633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783984" y="294668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553372" y="681512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5,8%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71288" y="605288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082876" y="463956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099180" y="386301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006419" y="541611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908163" y="308646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536412" y="695490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5,1%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772202" y="61926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076728" y="477934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111402" y="400279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987876" y="555589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008588" y="322624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64%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504671" y="709468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719601" y="633244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031206" y="491912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095845" y="414257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963387" y="569567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045301" y="336602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500954" y="723446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3,7%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694576" y="647222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4390424" y="2675470"/>
              <a:ext cx="0" cy="4814615"/>
            </a:xfrm>
            <a:custGeom>
              <a:avLst/>
              <a:pathLst>
                <a:path w="0" h="4814615">
                  <a:moveTo>
                    <a:pt x="0" y="48146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3952623" y="6980362"/>
              <a:ext cx="37517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Outros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837096" y="6117922"/>
              <a:ext cx="2490698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Este Conselho não possui representantes de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383128" y="6253411"/>
              <a:ext cx="944666" cy="9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trabalhadoras/es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449920" y="5338806"/>
              <a:ext cx="287787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Representante de associação, fórum ou coletivo de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383128" y="5476860"/>
              <a:ext cx="944666" cy="9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trabalhadoras/es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631803" y="4627081"/>
              <a:ext cx="2695991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Representante de sindicato de trabalhadoras/es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559170" y="3790179"/>
              <a:ext cx="276862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Representante de conselho de classe profissional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016414" y="3919393"/>
              <a:ext cx="2311380" cy="996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(CRESS, CFP, outros conselhos de classe)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336414" y="3009154"/>
              <a:ext cx="2991380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O/A próprio/a trabalhador/a do SUAS, sem vinculação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288284" y="3155994"/>
              <a:ext cx="103950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 nenhum coletivo</a:t>
              </a:r>
            </a:p>
          </p:txBody>
        </p:sp>
        <p:sp>
          <p:nvSpPr>
            <p:cNvPr id="90" name="rc90"/>
            <p:cNvSpPr/>
            <p:nvPr/>
          </p:nvSpPr>
          <p:spPr>
            <a:xfrm>
              <a:off x="3665999" y="7664058"/>
              <a:ext cx="263002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3744588" y="7742647"/>
              <a:ext cx="201456" cy="20145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4387643" y="7742647"/>
              <a:ext cx="201456" cy="201455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5030697" y="7742647"/>
              <a:ext cx="201456" cy="201455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5673752" y="7742647"/>
              <a:ext cx="201456" cy="20145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4024633" y="77995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667688" y="77995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310742" y="77995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5953797" y="779958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266825" y="3748882"/>
            <a:ext cx="5029200" cy="3200400"/>
            <a:chOff x="1266825" y="3748882"/>
            <a:chExt cx="5029200" cy="3200400"/>
          </a:xfrm>
        </p:grpSpPr>
        <p:sp>
          <p:nvSpPr>
            <p:cNvPr id="3" name="rc3"/>
            <p:cNvSpPr/>
            <p:nvPr/>
          </p:nvSpPr>
          <p:spPr>
            <a:xfrm>
              <a:off x="1266825" y="3748881"/>
              <a:ext cx="50291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66825" y="3748881"/>
              <a:ext cx="50291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371208" y="6383492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71208" y="5725794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71208" y="5068096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71208" y="4410398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71208" y="671234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71208" y="6054643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71208" y="5396945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71208" y="4739247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71208" y="4081549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631310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64812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498314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31817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365319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98822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32324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665827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099329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532832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966334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436233" y="4081549"/>
              <a:ext cx="390152" cy="263079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869736" y="4182734"/>
              <a:ext cx="390152" cy="2529607"/>
            </a:xfrm>
            <a:prstGeom prst="rect">
              <a:avLst/>
            </a:prstGeom>
            <a:solidFill>
              <a:srgbClr val="46B37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303238" y="4081549"/>
              <a:ext cx="390152" cy="263079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736741" y="4178986"/>
              <a:ext cx="390152" cy="2533355"/>
            </a:xfrm>
            <a:prstGeom prst="rect">
              <a:avLst/>
            </a:prstGeom>
            <a:solidFill>
              <a:srgbClr val="4CB57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170243" y="4373859"/>
              <a:ext cx="390152" cy="233848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603746" y="4081549"/>
              <a:ext cx="390152" cy="263079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037248" y="4182734"/>
              <a:ext cx="390152" cy="2529607"/>
            </a:xfrm>
            <a:prstGeom prst="rect">
              <a:avLst/>
            </a:prstGeom>
            <a:solidFill>
              <a:srgbClr val="46B37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470751" y="4081549"/>
              <a:ext cx="390152" cy="263079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904253" y="4081549"/>
              <a:ext cx="390152" cy="263079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337755" y="4081549"/>
              <a:ext cx="390152" cy="263079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771258" y="4081549"/>
              <a:ext cx="390152" cy="263079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1430894" y="3924403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923292" y="411820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297894" y="3924406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806000" y="403817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209501" y="421671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598398" y="3924408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90237" y="41181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465419" y="3924399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865504" y="4118145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32413" y="3924405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779889" y="4118096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1371208" y="671234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1489099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22602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56104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789607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223109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56612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090114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523616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957119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390621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824124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266825" y="3748882"/>
            <a:ext cx="5029200" cy="3200400"/>
            <a:chOff x="1266825" y="3748882"/>
            <a:chExt cx="5029200" cy="3200400"/>
          </a:xfrm>
        </p:grpSpPr>
        <p:sp>
          <p:nvSpPr>
            <p:cNvPr id="3" name="rc3"/>
            <p:cNvSpPr/>
            <p:nvPr/>
          </p:nvSpPr>
          <p:spPr>
            <a:xfrm>
              <a:off x="1266825" y="3748881"/>
              <a:ext cx="50291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66825" y="3748881"/>
              <a:ext cx="50291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371208" y="6259906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71208" y="5355034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71208" y="4450163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71208" y="671234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71208" y="5807470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71208" y="4902599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71208" y="3997727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631310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64812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98314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31817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65319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798822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32324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665827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099329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532832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966334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436233" y="4667731"/>
              <a:ext cx="390152" cy="204461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869736" y="4657533"/>
              <a:ext cx="390152" cy="2054808"/>
            </a:xfrm>
            <a:prstGeom prst="rect">
              <a:avLst/>
            </a:prstGeom>
            <a:solidFill>
              <a:srgbClr val="450A5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303238" y="4399574"/>
              <a:ext cx="390152" cy="2312767"/>
            </a:xfrm>
            <a:prstGeom prst="rect">
              <a:avLst/>
            </a:prstGeom>
            <a:solidFill>
              <a:srgbClr val="2C86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736741" y="4299014"/>
              <a:ext cx="390152" cy="2413326"/>
            </a:xfrm>
            <a:prstGeom prst="rect">
              <a:avLst/>
            </a:prstGeom>
            <a:solidFill>
              <a:srgbClr val="38AE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170243" y="4183801"/>
              <a:ext cx="390152" cy="2528540"/>
            </a:xfrm>
            <a:prstGeom prst="rect">
              <a:avLst/>
            </a:prstGeom>
            <a:solidFill>
              <a:srgbClr val="8ED4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603746" y="4172249"/>
              <a:ext cx="390152" cy="2540092"/>
            </a:xfrm>
            <a:prstGeom prst="rect">
              <a:avLst/>
            </a:prstGeom>
            <a:solidFill>
              <a:srgbClr val="9CD7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037248" y="4222939"/>
              <a:ext cx="390152" cy="2489402"/>
            </a:xfrm>
            <a:prstGeom prst="rect">
              <a:avLst/>
            </a:prstGeom>
            <a:solidFill>
              <a:srgbClr val="6EC85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470751" y="4133162"/>
              <a:ext cx="390152" cy="2579179"/>
            </a:xfrm>
            <a:prstGeom prst="rect">
              <a:avLst/>
            </a:prstGeom>
            <a:solidFill>
              <a:srgbClr val="C8DE3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904253" y="4091162"/>
              <a:ext cx="390152" cy="2621178"/>
            </a:xfrm>
            <a:prstGeom prst="rect">
              <a:avLst/>
            </a:prstGeom>
            <a:solidFill>
              <a:srgbClr val="F3E5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5337755" y="4145590"/>
              <a:ext cx="390152" cy="2566751"/>
            </a:xfrm>
            <a:prstGeom prst="rect">
              <a:avLst/>
            </a:prstGeom>
            <a:solidFill>
              <a:srgbClr val="BADC4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771258" y="4081549"/>
              <a:ext cx="390152" cy="263079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1475501" y="451058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45%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909000" y="450038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342496" y="424243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775992" y="414187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209510" y="40266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643004" y="401510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076516" y="406578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510002" y="397602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57%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943521" y="393401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58%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377012" y="398844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57%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810518" y="392440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58%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1371208" y="671234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1489099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22602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356104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789607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223109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656612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090114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523616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957119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390621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824124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266825" y="3748882"/>
            <a:ext cx="5029200" cy="3200400"/>
            <a:chOff x="1266825" y="3748882"/>
            <a:chExt cx="5029200" cy="3200400"/>
          </a:xfrm>
        </p:grpSpPr>
        <p:sp>
          <p:nvSpPr>
            <p:cNvPr id="3" name="rc3"/>
            <p:cNvSpPr/>
            <p:nvPr/>
          </p:nvSpPr>
          <p:spPr>
            <a:xfrm>
              <a:off x="1266825" y="3748881"/>
              <a:ext cx="50291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66825" y="3748881"/>
              <a:ext cx="50291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371208" y="6383492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71208" y="5725794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71208" y="5068096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71208" y="4410398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71208" y="671234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71208" y="6054643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71208" y="5396945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71208" y="4739247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71208" y="4081549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687853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15595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743338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71080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98822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326564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854306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382048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909790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450369" y="4081549"/>
              <a:ext cx="474967" cy="263079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978111" y="4182734"/>
              <a:ext cx="474967" cy="2529607"/>
            </a:xfrm>
            <a:prstGeom prst="rect">
              <a:avLst/>
            </a:prstGeom>
            <a:solidFill>
              <a:srgbClr val="8FD4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505854" y="4666170"/>
              <a:ext cx="474967" cy="204617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033596" y="4081549"/>
              <a:ext cx="474967" cy="263079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561338" y="4081549"/>
              <a:ext cx="474967" cy="263079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089080" y="4385102"/>
              <a:ext cx="474967" cy="2327239"/>
            </a:xfrm>
            <a:prstGeom prst="rect">
              <a:avLst/>
            </a:prstGeom>
            <a:solidFill>
              <a:srgbClr val="2B8B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616822" y="4607708"/>
              <a:ext cx="474967" cy="2104633"/>
            </a:xfrm>
            <a:prstGeom prst="rect">
              <a:avLst/>
            </a:prstGeom>
            <a:solidFill>
              <a:srgbClr val="4628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144564" y="4486287"/>
              <a:ext cx="474967" cy="2226054"/>
            </a:xfrm>
            <a:prstGeom prst="rect">
              <a:avLst/>
            </a:prstGeom>
            <a:solidFill>
              <a:srgbClr val="3A60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5672306" y="4283918"/>
              <a:ext cx="474967" cy="2428423"/>
            </a:xfrm>
            <a:prstGeom prst="rect">
              <a:avLst/>
            </a:prstGeom>
            <a:solidFill>
              <a:srgbClr val="46B37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487443" y="3924400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059779" y="40255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587529" y="450902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070661" y="3924405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598411" y="3924400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70754" y="422795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698501" y="445055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226230" y="432914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753971" y="412677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1371208" y="671234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1545643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073385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601127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128869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656612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184354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712096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239838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767580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266825" y="3748882"/>
            <a:ext cx="5029200" cy="3200400"/>
            <a:chOff x="1266825" y="3748882"/>
            <a:chExt cx="5029200" cy="3200400"/>
          </a:xfrm>
        </p:grpSpPr>
        <p:sp>
          <p:nvSpPr>
            <p:cNvPr id="3" name="rc3"/>
            <p:cNvSpPr/>
            <p:nvPr/>
          </p:nvSpPr>
          <p:spPr>
            <a:xfrm>
              <a:off x="1266825" y="3748881"/>
              <a:ext cx="50291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66825" y="3748881"/>
              <a:ext cx="50291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371208" y="6311277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71208" y="5509148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71208" y="4707019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71208" y="3904890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71208" y="671234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71208" y="5910212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71208" y="5108083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71208" y="4305954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656810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32812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08815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084818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560820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036823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12826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988828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464831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940834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442608" y="4527457"/>
              <a:ext cx="428402" cy="218488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918611" y="4340336"/>
              <a:ext cx="428402" cy="2372005"/>
            </a:xfrm>
            <a:prstGeom prst="rect">
              <a:avLst/>
            </a:prstGeom>
            <a:solidFill>
              <a:srgbClr val="2B7D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394614" y="4327303"/>
              <a:ext cx="428402" cy="2385038"/>
            </a:xfrm>
            <a:prstGeom prst="rect">
              <a:avLst/>
            </a:prstGeom>
            <a:solidFill>
              <a:srgbClr val="2C84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70617" y="4257608"/>
              <a:ext cx="428402" cy="2454733"/>
            </a:xfrm>
            <a:prstGeom prst="rect">
              <a:avLst/>
            </a:prstGeom>
            <a:solidFill>
              <a:srgbClr val="27A9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346619" y="4175403"/>
              <a:ext cx="428402" cy="2536938"/>
            </a:xfrm>
            <a:prstGeom prst="rect">
              <a:avLst/>
            </a:prstGeom>
            <a:solidFill>
              <a:srgbClr val="77CF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2622" y="4146004"/>
              <a:ext cx="428402" cy="2566337"/>
            </a:xfrm>
            <a:prstGeom prst="rect">
              <a:avLst/>
            </a:prstGeom>
            <a:solidFill>
              <a:srgbClr val="A3D84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298625" y="4141927"/>
              <a:ext cx="428402" cy="2570414"/>
            </a:xfrm>
            <a:prstGeom prst="rect">
              <a:avLst/>
            </a:prstGeom>
            <a:solidFill>
              <a:srgbClr val="A9D94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774627" y="4102251"/>
              <a:ext cx="428402" cy="2610090"/>
            </a:xfrm>
            <a:prstGeom prst="rect">
              <a:avLst/>
            </a:prstGeom>
            <a:solidFill>
              <a:srgbClr val="E1E3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5250630" y="4113190"/>
              <a:ext cx="428402" cy="2599151"/>
            </a:xfrm>
            <a:prstGeom prst="rect">
              <a:avLst/>
            </a:prstGeom>
            <a:solidFill>
              <a:srgbClr val="D2E03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5726633" y="4081549"/>
              <a:ext cx="428402" cy="263079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1500994" y="437031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68%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976996" y="418319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453005" y="417015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929011" y="410045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405004" y="401825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79%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881007" y="398885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357013" y="398477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833004" y="394511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309020" y="395604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785022" y="392440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82%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1371208" y="671234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514599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90602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466605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942607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418610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894613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370616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846618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322621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798624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266825" y="3748882"/>
            <a:ext cx="5029200" cy="3200400"/>
            <a:chOff x="1266825" y="3748882"/>
            <a:chExt cx="5029200" cy="3200400"/>
          </a:xfrm>
        </p:grpSpPr>
        <p:sp>
          <p:nvSpPr>
            <p:cNvPr id="3" name="rc3"/>
            <p:cNvSpPr/>
            <p:nvPr/>
          </p:nvSpPr>
          <p:spPr>
            <a:xfrm>
              <a:off x="1266825" y="3748881"/>
              <a:ext cx="50291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66825" y="3748881"/>
              <a:ext cx="50291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371208" y="6370338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71208" y="5686332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71208" y="5002327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71208" y="431832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71208" y="671234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71208" y="6028335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71208" y="5344329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71208" y="4660324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71208" y="3976318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931427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865124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798822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732519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666217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511263" y="6580802"/>
              <a:ext cx="840327" cy="13153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44960" y="4081549"/>
              <a:ext cx="840327" cy="263079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378658" y="6449262"/>
              <a:ext cx="840327" cy="263079"/>
            </a:xfrm>
            <a:prstGeom prst="rect">
              <a:avLst/>
            </a:prstGeom>
            <a:solidFill>
              <a:srgbClr val="451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12355" y="6449262"/>
              <a:ext cx="840327" cy="263079"/>
            </a:xfrm>
            <a:prstGeom prst="rect">
              <a:avLst/>
            </a:prstGeom>
            <a:solidFill>
              <a:srgbClr val="451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246053" y="6580802"/>
              <a:ext cx="840327" cy="13153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1753328" y="640934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709313" y="392440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620716" y="627781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554421" y="627780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488118" y="640934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1371208" y="671234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436228" y="6768041"/>
              <a:ext cx="990396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De 0 a 8 reuniões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34373" y="6768041"/>
              <a:ext cx="1061501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De 9 a 16 reuniões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232518" y="6768041"/>
              <a:ext cx="1132606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De 17 a 20 reuniões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66216" y="6768041"/>
              <a:ext cx="1132606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De 21 a 30 reuniões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099913" y="6768041"/>
              <a:ext cx="1132606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De 31 a 40 reuniões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266825" y="3748882"/>
            <a:ext cx="5029200" cy="3200400"/>
            <a:chOff x="1266825" y="3748882"/>
            <a:chExt cx="5029200" cy="3200400"/>
          </a:xfrm>
        </p:grpSpPr>
        <p:sp>
          <p:nvSpPr>
            <p:cNvPr id="3" name="rc3"/>
            <p:cNvSpPr/>
            <p:nvPr/>
          </p:nvSpPr>
          <p:spPr>
            <a:xfrm>
              <a:off x="1266825" y="3748881"/>
              <a:ext cx="50291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66825" y="3748881"/>
              <a:ext cx="50291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371208" y="6324858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71208" y="5549892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71208" y="4774925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71208" y="3999959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71208" y="671234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71208" y="5937375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71208" y="5162408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71208" y="4387442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64812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20818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76825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532832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44609" y="5595156"/>
              <a:ext cx="1040405" cy="111718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700616" y="4537073"/>
              <a:ext cx="1040405" cy="2175268"/>
            </a:xfrm>
            <a:prstGeom prst="rect">
              <a:avLst/>
            </a:prstGeom>
            <a:solidFill>
              <a:srgbClr val="59BC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856622" y="4081549"/>
              <a:ext cx="1040405" cy="263079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012629" y="4885923"/>
              <a:ext cx="1040405" cy="1826418"/>
            </a:xfrm>
            <a:prstGeom prst="rect">
              <a:avLst/>
            </a:prstGeom>
            <a:solidFill>
              <a:srgbClr val="2C88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1908987" y="543801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065005" y="437992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221019" y="392439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377018" y="472877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1371208" y="671234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916981" y="6765476"/>
              <a:ext cx="295661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Até 5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912060" y="6771916"/>
              <a:ext cx="617517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Entre 6 e 8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032514" y="6771916"/>
              <a:ext cx="68862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Entre 9 e 12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183200" y="6769951"/>
              <a:ext cx="699263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Acima de 12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266825" y="3748882"/>
            <a:ext cx="5029200" cy="3200400"/>
            <a:chOff x="1266825" y="3748882"/>
            <a:chExt cx="5029200" cy="3200400"/>
          </a:xfrm>
        </p:grpSpPr>
        <p:sp>
          <p:nvSpPr>
            <p:cNvPr id="3" name="rc3"/>
            <p:cNvSpPr/>
            <p:nvPr/>
          </p:nvSpPr>
          <p:spPr>
            <a:xfrm>
              <a:off x="1266825" y="3748881"/>
              <a:ext cx="50291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66825" y="3748881"/>
              <a:ext cx="50291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371208" y="6383492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71208" y="5725794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71208" y="5068096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71208" y="4410398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71208" y="671234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71208" y="6054643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71208" y="5396945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71208" y="4739247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71208" y="4081549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631310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64812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498314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31817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365319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98822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32324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665827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099329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532832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966334" y="3818470"/>
              <a:ext cx="0" cy="2893871"/>
            </a:xfrm>
            <a:custGeom>
              <a:avLst/>
              <a:pathLst>
                <a:path w="0" h="2893871">
                  <a:moveTo>
                    <a:pt x="0" y="28938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436233" y="4587471"/>
              <a:ext cx="390152" cy="212487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869736" y="4081549"/>
              <a:ext cx="390152" cy="263079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303238" y="4182734"/>
              <a:ext cx="390152" cy="2529607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736741" y="4178986"/>
              <a:ext cx="390152" cy="2533355"/>
            </a:xfrm>
            <a:prstGeom prst="rect">
              <a:avLst/>
            </a:prstGeom>
            <a:solidFill>
              <a:srgbClr val="80D25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170243" y="4081549"/>
              <a:ext cx="390152" cy="263079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603746" y="4471296"/>
              <a:ext cx="390152" cy="2241045"/>
            </a:xfrm>
            <a:prstGeom prst="rect">
              <a:avLst/>
            </a:prstGeom>
            <a:solidFill>
              <a:srgbClr val="404C8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037248" y="4081549"/>
              <a:ext cx="390152" cy="263079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470751" y="4182734"/>
              <a:ext cx="390152" cy="2529607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904253" y="4186781"/>
              <a:ext cx="390152" cy="2525560"/>
            </a:xfrm>
            <a:prstGeom prst="rect">
              <a:avLst/>
            </a:prstGeom>
            <a:solidFill>
              <a:srgbClr val="78CF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337755" y="4182734"/>
              <a:ext cx="390152" cy="2529607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771258" y="4081549"/>
              <a:ext cx="390152" cy="263079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1475489" y="443032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856481" y="3920646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48858" y="402860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769536" y="402479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172914" y="3920740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643011" y="431414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23993" y="3920646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516373" y="402860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43518" y="402963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70646" y="402860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773820" y="3920650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1371208" y="6712341"/>
              <a:ext cx="4855227" cy="0"/>
            </a:xfrm>
            <a:custGeom>
              <a:avLst/>
              <a:pathLst>
                <a:path w="4855227" h="0">
                  <a:moveTo>
                    <a:pt x="0" y="0"/>
                  </a:moveTo>
                  <a:lnTo>
                    <a:pt x="48552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1489099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22602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56104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789607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223109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56612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090114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523616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957119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390621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824124" y="677191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usuario</cp:lastModifiedBy>
  <cp:revision>6</cp:revision>
  <dcterms:created xsi:type="dcterms:W3CDTF">2015-07-14T21:05:00Z</dcterms:created>
  <dcterms:modified xsi:type="dcterms:W3CDTF">2024-06-30T17:53:07Z</dcterms:modified>
</cp:coreProperties>
</file>