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605239" y="1228921"/>
              <a:ext cx="1182209" cy="1436491"/>
            </a:xfrm>
            <a:custGeom>
              <a:avLst/>
              <a:pathLst>
                <a:path w="1182209" h="1436491">
                  <a:moveTo>
                    <a:pt x="0" y="1436491"/>
                  </a:moveTo>
                  <a:lnTo>
                    <a:pt x="0" y="1386957"/>
                  </a:lnTo>
                  <a:lnTo>
                    <a:pt x="0" y="1337423"/>
                  </a:lnTo>
                  <a:lnTo>
                    <a:pt x="0" y="1287888"/>
                  </a:lnTo>
                  <a:lnTo>
                    <a:pt x="0" y="1238354"/>
                  </a:lnTo>
                  <a:lnTo>
                    <a:pt x="0" y="1188820"/>
                  </a:lnTo>
                  <a:lnTo>
                    <a:pt x="0" y="1139286"/>
                  </a:lnTo>
                  <a:lnTo>
                    <a:pt x="0" y="1089752"/>
                  </a:lnTo>
                  <a:lnTo>
                    <a:pt x="0" y="1040217"/>
                  </a:lnTo>
                  <a:lnTo>
                    <a:pt x="0" y="990683"/>
                  </a:lnTo>
                  <a:lnTo>
                    <a:pt x="0" y="941149"/>
                  </a:lnTo>
                  <a:lnTo>
                    <a:pt x="0" y="891615"/>
                  </a:lnTo>
                  <a:lnTo>
                    <a:pt x="0" y="842081"/>
                  </a:lnTo>
                  <a:lnTo>
                    <a:pt x="0" y="792547"/>
                  </a:lnTo>
                  <a:lnTo>
                    <a:pt x="0" y="743012"/>
                  </a:lnTo>
                  <a:lnTo>
                    <a:pt x="0" y="693478"/>
                  </a:lnTo>
                  <a:lnTo>
                    <a:pt x="0" y="643944"/>
                  </a:lnTo>
                  <a:lnTo>
                    <a:pt x="0" y="594410"/>
                  </a:lnTo>
                  <a:lnTo>
                    <a:pt x="0" y="544876"/>
                  </a:lnTo>
                  <a:lnTo>
                    <a:pt x="0" y="495341"/>
                  </a:lnTo>
                  <a:lnTo>
                    <a:pt x="0" y="445807"/>
                  </a:lnTo>
                  <a:lnTo>
                    <a:pt x="0" y="396273"/>
                  </a:lnTo>
                  <a:lnTo>
                    <a:pt x="0" y="346739"/>
                  </a:lnTo>
                  <a:lnTo>
                    <a:pt x="0" y="297205"/>
                  </a:lnTo>
                  <a:lnTo>
                    <a:pt x="0" y="247670"/>
                  </a:lnTo>
                  <a:lnTo>
                    <a:pt x="0" y="198136"/>
                  </a:lnTo>
                  <a:lnTo>
                    <a:pt x="0" y="148602"/>
                  </a:lnTo>
                  <a:lnTo>
                    <a:pt x="0" y="99068"/>
                  </a:lnTo>
                  <a:lnTo>
                    <a:pt x="0" y="49534"/>
                  </a:lnTo>
                  <a:lnTo>
                    <a:pt x="0" y="0"/>
                  </a:lnTo>
                  <a:lnTo>
                    <a:pt x="49582" y="855"/>
                  </a:lnTo>
                  <a:lnTo>
                    <a:pt x="99105" y="3422"/>
                  </a:lnTo>
                  <a:lnTo>
                    <a:pt x="148510" y="7697"/>
                  </a:lnTo>
                  <a:lnTo>
                    <a:pt x="197738" y="13674"/>
                  </a:lnTo>
                  <a:lnTo>
                    <a:pt x="246730" y="21347"/>
                  </a:lnTo>
                  <a:lnTo>
                    <a:pt x="295428" y="30707"/>
                  </a:lnTo>
                  <a:lnTo>
                    <a:pt x="343774" y="41741"/>
                  </a:lnTo>
                  <a:lnTo>
                    <a:pt x="391711" y="54438"/>
                  </a:lnTo>
                  <a:lnTo>
                    <a:pt x="439181" y="68782"/>
                  </a:lnTo>
                  <a:lnTo>
                    <a:pt x="486127" y="84756"/>
                  </a:lnTo>
                  <a:lnTo>
                    <a:pt x="532494" y="102341"/>
                  </a:lnTo>
                  <a:lnTo>
                    <a:pt x="578226" y="121515"/>
                  </a:lnTo>
                  <a:lnTo>
                    <a:pt x="623270" y="142257"/>
                  </a:lnTo>
                  <a:lnTo>
                    <a:pt x="667570" y="164541"/>
                  </a:lnTo>
                  <a:lnTo>
                    <a:pt x="711075" y="188341"/>
                  </a:lnTo>
                  <a:lnTo>
                    <a:pt x="753733" y="213628"/>
                  </a:lnTo>
                  <a:lnTo>
                    <a:pt x="795492" y="240373"/>
                  </a:lnTo>
                  <a:lnTo>
                    <a:pt x="836304" y="268543"/>
                  </a:lnTo>
                  <a:lnTo>
                    <a:pt x="876119" y="298105"/>
                  </a:lnTo>
                  <a:lnTo>
                    <a:pt x="914889" y="329023"/>
                  </a:lnTo>
                  <a:lnTo>
                    <a:pt x="952570" y="361262"/>
                  </a:lnTo>
                  <a:lnTo>
                    <a:pt x="989115" y="394781"/>
                  </a:lnTo>
                  <a:lnTo>
                    <a:pt x="1024481" y="429543"/>
                  </a:lnTo>
                  <a:lnTo>
                    <a:pt x="1058627" y="465504"/>
                  </a:lnTo>
                  <a:lnTo>
                    <a:pt x="1091511" y="502622"/>
                  </a:lnTo>
                  <a:lnTo>
                    <a:pt x="1123094" y="540853"/>
                  </a:lnTo>
                  <a:lnTo>
                    <a:pt x="1153339" y="580152"/>
                  </a:lnTo>
                  <a:lnTo>
                    <a:pt x="1182209" y="620471"/>
                  </a:lnTo>
                  <a:lnTo>
                    <a:pt x="1141443" y="648609"/>
                  </a:lnTo>
                  <a:lnTo>
                    <a:pt x="1100677" y="676748"/>
                  </a:lnTo>
                  <a:lnTo>
                    <a:pt x="1059911" y="704887"/>
                  </a:lnTo>
                  <a:lnTo>
                    <a:pt x="1019145" y="733025"/>
                  </a:lnTo>
                  <a:lnTo>
                    <a:pt x="978380" y="761164"/>
                  </a:lnTo>
                  <a:lnTo>
                    <a:pt x="937614" y="789303"/>
                  </a:lnTo>
                  <a:lnTo>
                    <a:pt x="896848" y="817441"/>
                  </a:lnTo>
                  <a:lnTo>
                    <a:pt x="856082" y="845580"/>
                  </a:lnTo>
                  <a:lnTo>
                    <a:pt x="815316" y="873718"/>
                  </a:lnTo>
                  <a:lnTo>
                    <a:pt x="774550" y="901857"/>
                  </a:lnTo>
                  <a:lnTo>
                    <a:pt x="733785" y="929996"/>
                  </a:lnTo>
                  <a:lnTo>
                    <a:pt x="693019" y="958134"/>
                  </a:lnTo>
                  <a:lnTo>
                    <a:pt x="652253" y="986273"/>
                  </a:lnTo>
                  <a:lnTo>
                    <a:pt x="611487" y="1014412"/>
                  </a:lnTo>
                  <a:lnTo>
                    <a:pt x="570721" y="1042550"/>
                  </a:lnTo>
                  <a:lnTo>
                    <a:pt x="529955" y="1070689"/>
                  </a:lnTo>
                  <a:lnTo>
                    <a:pt x="489190" y="1098827"/>
                  </a:lnTo>
                  <a:lnTo>
                    <a:pt x="448424" y="1126966"/>
                  </a:lnTo>
                  <a:lnTo>
                    <a:pt x="407658" y="1155105"/>
                  </a:lnTo>
                  <a:lnTo>
                    <a:pt x="366892" y="1183243"/>
                  </a:lnTo>
                  <a:lnTo>
                    <a:pt x="326126" y="1211382"/>
                  </a:lnTo>
                  <a:lnTo>
                    <a:pt x="285360" y="1239521"/>
                  </a:lnTo>
                  <a:lnTo>
                    <a:pt x="244595" y="1267659"/>
                  </a:lnTo>
                  <a:lnTo>
                    <a:pt x="203829" y="1295798"/>
                  </a:lnTo>
                  <a:lnTo>
                    <a:pt x="163063" y="1323936"/>
                  </a:lnTo>
                  <a:lnTo>
                    <a:pt x="122297" y="1352075"/>
                  </a:lnTo>
                  <a:lnTo>
                    <a:pt x="81531" y="1380214"/>
                  </a:lnTo>
                  <a:lnTo>
                    <a:pt x="40765" y="14083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605239" y="1849392"/>
              <a:ext cx="1436474" cy="2087970"/>
            </a:xfrm>
            <a:custGeom>
              <a:avLst/>
              <a:pathLst>
                <a:path w="1436474" h="2087970">
                  <a:moveTo>
                    <a:pt x="0" y="816020"/>
                  </a:moveTo>
                  <a:lnTo>
                    <a:pt x="40765" y="787881"/>
                  </a:lnTo>
                  <a:lnTo>
                    <a:pt x="81531" y="759742"/>
                  </a:lnTo>
                  <a:lnTo>
                    <a:pt x="122297" y="731604"/>
                  </a:lnTo>
                  <a:lnTo>
                    <a:pt x="163063" y="703465"/>
                  </a:lnTo>
                  <a:lnTo>
                    <a:pt x="203829" y="675327"/>
                  </a:lnTo>
                  <a:lnTo>
                    <a:pt x="244595" y="647188"/>
                  </a:lnTo>
                  <a:lnTo>
                    <a:pt x="285360" y="619049"/>
                  </a:lnTo>
                  <a:lnTo>
                    <a:pt x="326126" y="590911"/>
                  </a:lnTo>
                  <a:lnTo>
                    <a:pt x="366892" y="562772"/>
                  </a:lnTo>
                  <a:lnTo>
                    <a:pt x="407658" y="534633"/>
                  </a:lnTo>
                  <a:lnTo>
                    <a:pt x="448424" y="506495"/>
                  </a:lnTo>
                  <a:lnTo>
                    <a:pt x="489190" y="478356"/>
                  </a:lnTo>
                  <a:lnTo>
                    <a:pt x="529955" y="450218"/>
                  </a:lnTo>
                  <a:lnTo>
                    <a:pt x="570721" y="422079"/>
                  </a:lnTo>
                  <a:lnTo>
                    <a:pt x="611487" y="393940"/>
                  </a:lnTo>
                  <a:lnTo>
                    <a:pt x="652253" y="365802"/>
                  </a:lnTo>
                  <a:lnTo>
                    <a:pt x="693019" y="337663"/>
                  </a:lnTo>
                  <a:lnTo>
                    <a:pt x="733785" y="309524"/>
                  </a:lnTo>
                  <a:lnTo>
                    <a:pt x="774550" y="281386"/>
                  </a:lnTo>
                  <a:lnTo>
                    <a:pt x="815316" y="253247"/>
                  </a:lnTo>
                  <a:lnTo>
                    <a:pt x="856082" y="225109"/>
                  </a:lnTo>
                  <a:lnTo>
                    <a:pt x="896848" y="196970"/>
                  </a:lnTo>
                  <a:lnTo>
                    <a:pt x="937614" y="168831"/>
                  </a:lnTo>
                  <a:lnTo>
                    <a:pt x="978380" y="140693"/>
                  </a:lnTo>
                  <a:lnTo>
                    <a:pt x="1019145" y="112554"/>
                  </a:lnTo>
                  <a:lnTo>
                    <a:pt x="1059911" y="84415"/>
                  </a:lnTo>
                  <a:lnTo>
                    <a:pt x="1100677" y="56277"/>
                  </a:lnTo>
                  <a:lnTo>
                    <a:pt x="1141443" y="28138"/>
                  </a:lnTo>
                  <a:lnTo>
                    <a:pt x="1182209" y="0"/>
                  </a:lnTo>
                  <a:lnTo>
                    <a:pt x="1209135" y="40456"/>
                  </a:lnTo>
                  <a:lnTo>
                    <a:pt x="1234677" y="81800"/>
                  </a:lnTo>
                  <a:lnTo>
                    <a:pt x="1258807" y="123985"/>
                  </a:lnTo>
                  <a:lnTo>
                    <a:pt x="1281495" y="166961"/>
                  </a:lnTo>
                  <a:lnTo>
                    <a:pt x="1302717" y="210681"/>
                  </a:lnTo>
                  <a:lnTo>
                    <a:pt x="1322448" y="255093"/>
                  </a:lnTo>
                  <a:lnTo>
                    <a:pt x="1340665" y="300147"/>
                  </a:lnTo>
                  <a:lnTo>
                    <a:pt x="1357347" y="345792"/>
                  </a:lnTo>
                  <a:lnTo>
                    <a:pt x="1372477" y="391975"/>
                  </a:lnTo>
                  <a:lnTo>
                    <a:pt x="1386035" y="438643"/>
                  </a:lnTo>
                  <a:lnTo>
                    <a:pt x="1398007" y="485743"/>
                  </a:lnTo>
                  <a:lnTo>
                    <a:pt x="1408379" y="533221"/>
                  </a:lnTo>
                  <a:lnTo>
                    <a:pt x="1417139" y="581023"/>
                  </a:lnTo>
                  <a:lnTo>
                    <a:pt x="1424277" y="629094"/>
                  </a:lnTo>
                  <a:lnTo>
                    <a:pt x="1429785" y="677378"/>
                  </a:lnTo>
                  <a:lnTo>
                    <a:pt x="1433656" y="725822"/>
                  </a:lnTo>
                  <a:lnTo>
                    <a:pt x="1435887" y="774368"/>
                  </a:lnTo>
                  <a:lnTo>
                    <a:pt x="1436474" y="822963"/>
                  </a:lnTo>
                  <a:lnTo>
                    <a:pt x="1435417" y="871549"/>
                  </a:lnTo>
                  <a:lnTo>
                    <a:pt x="1432718" y="920072"/>
                  </a:lnTo>
                  <a:lnTo>
                    <a:pt x="1428378" y="968475"/>
                  </a:lnTo>
                  <a:lnTo>
                    <a:pt x="1422404" y="1016705"/>
                  </a:lnTo>
                  <a:lnTo>
                    <a:pt x="1414801" y="1064704"/>
                  </a:lnTo>
                  <a:lnTo>
                    <a:pt x="1405580" y="1112419"/>
                  </a:lnTo>
                  <a:lnTo>
                    <a:pt x="1394749" y="1159795"/>
                  </a:lnTo>
                  <a:lnTo>
                    <a:pt x="1382322" y="1206777"/>
                  </a:lnTo>
                  <a:lnTo>
                    <a:pt x="1368314" y="1253312"/>
                  </a:lnTo>
                  <a:lnTo>
                    <a:pt x="1352739" y="1299346"/>
                  </a:lnTo>
                  <a:lnTo>
                    <a:pt x="1335615" y="1344827"/>
                  </a:lnTo>
                  <a:lnTo>
                    <a:pt x="1316964" y="1389703"/>
                  </a:lnTo>
                  <a:lnTo>
                    <a:pt x="1296805" y="1433923"/>
                  </a:lnTo>
                  <a:lnTo>
                    <a:pt x="1275161" y="1477435"/>
                  </a:lnTo>
                  <a:lnTo>
                    <a:pt x="1252058" y="1520190"/>
                  </a:lnTo>
                  <a:lnTo>
                    <a:pt x="1227523" y="1562140"/>
                  </a:lnTo>
                  <a:lnTo>
                    <a:pt x="1201582" y="1603235"/>
                  </a:lnTo>
                  <a:lnTo>
                    <a:pt x="1174266" y="1643429"/>
                  </a:lnTo>
                  <a:lnTo>
                    <a:pt x="1145606" y="1682677"/>
                  </a:lnTo>
                  <a:lnTo>
                    <a:pt x="1115634" y="1720932"/>
                  </a:lnTo>
                  <a:lnTo>
                    <a:pt x="1084386" y="1758152"/>
                  </a:lnTo>
                  <a:lnTo>
                    <a:pt x="1051897" y="1794293"/>
                  </a:lnTo>
                  <a:lnTo>
                    <a:pt x="1018204" y="1829315"/>
                  </a:lnTo>
                  <a:lnTo>
                    <a:pt x="983346" y="1863177"/>
                  </a:lnTo>
                  <a:lnTo>
                    <a:pt x="947362" y="1895840"/>
                  </a:lnTo>
                  <a:lnTo>
                    <a:pt x="910293" y="1927268"/>
                  </a:lnTo>
                  <a:lnTo>
                    <a:pt x="872183" y="1957424"/>
                  </a:lnTo>
                  <a:lnTo>
                    <a:pt x="833075" y="1986273"/>
                  </a:lnTo>
                  <a:lnTo>
                    <a:pt x="793013" y="2013783"/>
                  </a:lnTo>
                  <a:lnTo>
                    <a:pt x="752044" y="2039922"/>
                  </a:lnTo>
                  <a:lnTo>
                    <a:pt x="710213" y="2064661"/>
                  </a:lnTo>
                  <a:lnTo>
                    <a:pt x="667570" y="2087970"/>
                  </a:lnTo>
                  <a:lnTo>
                    <a:pt x="644551" y="2044109"/>
                  </a:lnTo>
                  <a:lnTo>
                    <a:pt x="621531" y="2000249"/>
                  </a:lnTo>
                  <a:lnTo>
                    <a:pt x="598511" y="1956389"/>
                  </a:lnTo>
                  <a:lnTo>
                    <a:pt x="575492" y="1912528"/>
                  </a:lnTo>
                  <a:lnTo>
                    <a:pt x="552472" y="1868668"/>
                  </a:lnTo>
                  <a:lnTo>
                    <a:pt x="529452" y="1824808"/>
                  </a:lnTo>
                  <a:lnTo>
                    <a:pt x="506433" y="1780947"/>
                  </a:lnTo>
                  <a:lnTo>
                    <a:pt x="483413" y="1737087"/>
                  </a:lnTo>
                  <a:lnTo>
                    <a:pt x="460393" y="1693227"/>
                  </a:lnTo>
                  <a:lnTo>
                    <a:pt x="437374" y="1649366"/>
                  </a:lnTo>
                  <a:lnTo>
                    <a:pt x="414354" y="1605506"/>
                  </a:lnTo>
                  <a:lnTo>
                    <a:pt x="391334" y="1561646"/>
                  </a:lnTo>
                  <a:lnTo>
                    <a:pt x="368314" y="1517785"/>
                  </a:lnTo>
                  <a:lnTo>
                    <a:pt x="345295" y="1473925"/>
                  </a:lnTo>
                  <a:lnTo>
                    <a:pt x="322275" y="1430065"/>
                  </a:lnTo>
                  <a:lnTo>
                    <a:pt x="299255" y="1386204"/>
                  </a:lnTo>
                  <a:lnTo>
                    <a:pt x="276236" y="1342344"/>
                  </a:lnTo>
                  <a:lnTo>
                    <a:pt x="253216" y="1298483"/>
                  </a:lnTo>
                  <a:lnTo>
                    <a:pt x="230196" y="1254623"/>
                  </a:lnTo>
                  <a:lnTo>
                    <a:pt x="207177" y="1210763"/>
                  </a:lnTo>
                  <a:lnTo>
                    <a:pt x="184157" y="1166902"/>
                  </a:lnTo>
                  <a:lnTo>
                    <a:pt x="161137" y="1123042"/>
                  </a:lnTo>
                  <a:lnTo>
                    <a:pt x="138118" y="1079182"/>
                  </a:lnTo>
                  <a:lnTo>
                    <a:pt x="115098" y="1035321"/>
                  </a:lnTo>
                  <a:lnTo>
                    <a:pt x="92078" y="991461"/>
                  </a:lnTo>
                  <a:lnTo>
                    <a:pt x="69059" y="947601"/>
                  </a:lnTo>
                  <a:lnTo>
                    <a:pt x="46039" y="903740"/>
                  </a:lnTo>
                  <a:lnTo>
                    <a:pt x="23019" y="859880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262096" y="2665412"/>
              <a:ext cx="2010713" cy="1436424"/>
            </a:xfrm>
            <a:custGeom>
              <a:avLst/>
              <a:pathLst>
                <a:path w="2010713" h="1436424">
                  <a:moveTo>
                    <a:pt x="1343142" y="0"/>
                  </a:moveTo>
                  <a:lnTo>
                    <a:pt x="1366162" y="43860"/>
                  </a:lnTo>
                  <a:lnTo>
                    <a:pt x="1389182" y="87720"/>
                  </a:lnTo>
                  <a:lnTo>
                    <a:pt x="1412201" y="131581"/>
                  </a:lnTo>
                  <a:lnTo>
                    <a:pt x="1435221" y="175441"/>
                  </a:lnTo>
                  <a:lnTo>
                    <a:pt x="1458241" y="219301"/>
                  </a:lnTo>
                  <a:lnTo>
                    <a:pt x="1481260" y="263162"/>
                  </a:lnTo>
                  <a:lnTo>
                    <a:pt x="1504280" y="307022"/>
                  </a:lnTo>
                  <a:lnTo>
                    <a:pt x="1527300" y="350882"/>
                  </a:lnTo>
                  <a:lnTo>
                    <a:pt x="1550320" y="394743"/>
                  </a:lnTo>
                  <a:lnTo>
                    <a:pt x="1573339" y="438603"/>
                  </a:lnTo>
                  <a:lnTo>
                    <a:pt x="1596359" y="482463"/>
                  </a:lnTo>
                  <a:lnTo>
                    <a:pt x="1619379" y="526324"/>
                  </a:lnTo>
                  <a:lnTo>
                    <a:pt x="1642398" y="570184"/>
                  </a:lnTo>
                  <a:lnTo>
                    <a:pt x="1665418" y="614044"/>
                  </a:lnTo>
                  <a:lnTo>
                    <a:pt x="1688438" y="657905"/>
                  </a:lnTo>
                  <a:lnTo>
                    <a:pt x="1711457" y="701765"/>
                  </a:lnTo>
                  <a:lnTo>
                    <a:pt x="1734477" y="745625"/>
                  </a:lnTo>
                  <a:lnTo>
                    <a:pt x="1757497" y="789486"/>
                  </a:lnTo>
                  <a:lnTo>
                    <a:pt x="1780516" y="833346"/>
                  </a:lnTo>
                  <a:lnTo>
                    <a:pt x="1803536" y="877206"/>
                  </a:lnTo>
                  <a:lnTo>
                    <a:pt x="1826556" y="921067"/>
                  </a:lnTo>
                  <a:lnTo>
                    <a:pt x="1849575" y="964927"/>
                  </a:lnTo>
                  <a:lnTo>
                    <a:pt x="1872595" y="1008787"/>
                  </a:lnTo>
                  <a:lnTo>
                    <a:pt x="1895615" y="1052648"/>
                  </a:lnTo>
                  <a:lnTo>
                    <a:pt x="1918634" y="1096508"/>
                  </a:lnTo>
                  <a:lnTo>
                    <a:pt x="1941654" y="1140368"/>
                  </a:lnTo>
                  <a:lnTo>
                    <a:pt x="1964674" y="1184229"/>
                  </a:lnTo>
                  <a:lnTo>
                    <a:pt x="1987694" y="1228089"/>
                  </a:lnTo>
                  <a:lnTo>
                    <a:pt x="2010713" y="1271950"/>
                  </a:lnTo>
                  <a:lnTo>
                    <a:pt x="1967306" y="1293803"/>
                  </a:lnTo>
                  <a:lnTo>
                    <a:pt x="1923185" y="1314176"/>
                  </a:lnTo>
                  <a:lnTo>
                    <a:pt x="1878399" y="1333044"/>
                  </a:lnTo>
                  <a:lnTo>
                    <a:pt x="1833001" y="1350387"/>
                  </a:lnTo>
                  <a:lnTo>
                    <a:pt x="1787043" y="1366184"/>
                  </a:lnTo>
                  <a:lnTo>
                    <a:pt x="1740576" y="1380418"/>
                  </a:lnTo>
                  <a:lnTo>
                    <a:pt x="1693654" y="1393071"/>
                  </a:lnTo>
                  <a:lnTo>
                    <a:pt x="1646332" y="1404131"/>
                  </a:lnTo>
                  <a:lnTo>
                    <a:pt x="1598662" y="1413583"/>
                  </a:lnTo>
                  <a:lnTo>
                    <a:pt x="1550700" y="1421417"/>
                  </a:lnTo>
                  <a:lnTo>
                    <a:pt x="1502500" y="1427624"/>
                  </a:lnTo>
                  <a:lnTo>
                    <a:pt x="1454118" y="1432198"/>
                  </a:lnTo>
                  <a:lnTo>
                    <a:pt x="1405609" y="1435132"/>
                  </a:lnTo>
                  <a:lnTo>
                    <a:pt x="1357028" y="1436424"/>
                  </a:lnTo>
                  <a:lnTo>
                    <a:pt x="1308431" y="1436072"/>
                  </a:lnTo>
                  <a:lnTo>
                    <a:pt x="1259875" y="1434076"/>
                  </a:lnTo>
                  <a:lnTo>
                    <a:pt x="1211413" y="1430438"/>
                  </a:lnTo>
                  <a:lnTo>
                    <a:pt x="1163102" y="1425164"/>
                  </a:lnTo>
                  <a:lnTo>
                    <a:pt x="1114998" y="1418258"/>
                  </a:lnTo>
                  <a:lnTo>
                    <a:pt x="1067154" y="1409729"/>
                  </a:lnTo>
                  <a:lnTo>
                    <a:pt x="1019626" y="1399587"/>
                  </a:lnTo>
                  <a:lnTo>
                    <a:pt x="972469" y="1387843"/>
                  </a:lnTo>
                  <a:lnTo>
                    <a:pt x="925736" y="1374510"/>
                  </a:lnTo>
                  <a:lnTo>
                    <a:pt x="879480" y="1359604"/>
                  </a:lnTo>
                  <a:lnTo>
                    <a:pt x="833755" y="1343142"/>
                  </a:lnTo>
                  <a:lnTo>
                    <a:pt x="788614" y="1325143"/>
                  </a:lnTo>
                  <a:lnTo>
                    <a:pt x="744107" y="1305627"/>
                  </a:lnTo>
                  <a:lnTo>
                    <a:pt x="700285" y="1284617"/>
                  </a:lnTo>
                  <a:lnTo>
                    <a:pt x="657199" y="1262137"/>
                  </a:lnTo>
                  <a:lnTo>
                    <a:pt x="614899" y="1238212"/>
                  </a:lnTo>
                  <a:lnTo>
                    <a:pt x="573432" y="1212869"/>
                  </a:lnTo>
                  <a:lnTo>
                    <a:pt x="532846" y="1186139"/>
                  </a:lnTo>
                  <a:lnTo>
                    <a:pt x="493187" y="1158051"/>
                  </a:lnTo>
                  <a:lnTo>
                    <a:pt x="454501" y="1128638"/>
                  </a:lnTo>
                  <a:lnTo>
                    <a:pt x="416832" y="1097933"/>
                  </a:lnTo>
                  <a:lnTo>
                    <a:pt x="380223" y="1065971"/>
                  </a:lnTo>
                  <a:lnTo>
                    <a:pt x="344717" y="1032789"/>
                  </a:lnTo>
                  <a:lnTo>
                    <a:pt x="310353" y="998425"/>
                  </a:lnTo>
                  <a:lnTo>
                    <a:pt x="277171" y="962919"/>
                  </a:lnTo>
                  <a:lnTo>
                    <a:pt x="245209" y="926310"/>
                  </a:lnTo>
                  <a:lnTo>
                    <a:pt x="214504" y="888641"/>
                  </a:lnTo>
                  <a:lnTo>
                    <a:pt x="185091" y="849955"/>
                  </a:lnTo>
                  <a:lnTo>
                    <a:pt x="157003" y="810296"/>
                  </a:lnTo>
                  <a:lnTo>
                    <a:pt x="130272" y="769710"/>
                  </a:lnTo>
                  <a:lnTo>
                    <a:pt x="104930" y="728243"/>
                  </a:lnTo>
                  <a:lnTo>
                    <a:pt x="81005" y="685942"/>
                  </a:lnTo>
                  <a:lnTo>
                    <a:pt x="58525" y="642857"/>
                  </a:lnTo>
                  <a:lnTo>
                    <a:pt x="37515" y="599035"/>
                  </a:lnTo>
                  <a:lnTo>
                    <a:pt x="17999" y="554528"/>
                  </a:lnTo>
                  <a:lnTo>
                    <a:pt x="0" y="509386"/>
                  </a:lnTo>
                  <a:lnTo>
                    <a:pt x="46315" y="491821"/>
                  </a:lnTo>
                  <a:lnTo>
                    <a:pt x="92630" y="474256"/>
                  </a:lnTo>
                  <a:lnTo>
                    <a:pt x="138945" y="456691"/>
                  </a:lnTo>
                  <a:lnTo>
                    <a:pt x="185261" y="439126"/>
                  </a:lnTo>
                  <a:lnTo>
                    <a:pt x="231576" y="421561"/>
                  </a:lnTo>
                  <a:lnTo>
                    <a:pt x="277891" y="403996"/>
                  </a:lnTo>
                  <a:lnTo>
                    <a:pt x="324206" y="386431"/>
                  </a:lnTo>
                  <a:lnTo>
                    <a:pt x="370522" y="368866"/>
                  </a:lnTo>
                  <a:lnTo>
                    <a:pt x="416837" y="351301"/>
                  </a:lnTo>
                  <a:lnTo>
                    <a:pt x="463152" y="333736"/>
                  </a:lnTo>
                  <a:lnTo>
                    <a:pt x="509467" y="316171"/>
                  </a:lnTo>
                  <a:lnTo>
                    <a:pt x="555783" y="298606"/>
                  </a:lnTo>
                  <a:lnTo>
                    <a:pt x="602098" y="281041"/>
                  </a:lnTo>
                  <a:lnTo>
                    <a:pt x="648413" y="263475"/>
                  </a:lnTo>
                  <a:lnTo>
                    <a:pt x="694729" y="245910"/>
                  </a:lnTo>
                  <a:lnTo>
                    <a:pt x="741044" y="228345"/>
                  </a:lnTo>
                  <a:lnTo>
                    <a:pt x="787359" y="210780"/>
                  </a:lnTo>
                  <a:lnTo>
                    <a:pt x="833674" y="193215"/>
                  </a:lnTo>
                  <a:lnTo>
                    <a:pt x="879990" y="175650"/>
                  </a:lnTo>
                  <a:lnTo>
                    <a:pt x="926305" y="158085"/>
                  </a:lnTo>
                  <a:lnTo>
                    <a:pt x="972620" y="140520"/>
                  </a:lnTo>
                  <a:lnTo>
                    <a:pt x="1018935" y="122955"/>
                  </a:lnTo>
                  <a:lnTo>
                    <a:pt x="1065251" y="105390"/>
                  </a:lnTo>
                  <a:lnTo>
                    <a:pt x="1111566" y="87825"/>
                  </a:lnTo>
                  <a:lnTo>
                    <a:pt x="1157881" y="70260"/>
                  </a:lnTo>
                  <a:lnTo>
                    <a:pt x="1204197" y="52695"/>
                  </a:lnTo>
                  <a:lnTo>
                    <a:pt x="1250512" y="35130"/>
                  </a:lnTo>
                  <a:lnTo>
                    <a:pt x="1296827" y="175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168961" y="2156025"/>
              <a:ext cx="1436277" cy="1018773"/>
            </a:xfrm>
            <a:custGeom>
              <a:avLst/>
              <a:pathLst>
                <a:path w="1436277" h="1018773">
                  <a:moveTo>
                    <a:pt x="1436277" y="509386"/>
                  </a:moveTo>
                  <a:lnTo>
                    <a:pt x="1389962" y="526951"/>
                  </a:lnTo>
                  <a:lnTo>
                    <a:pt x="1343646" y="544517"/>
                  </a:lnTo>
                  <a:lnTo>
                    <a:pt x="1297331" y="562082"/>
                  </a:lnTo>
                  <a:lnTo>
                    <a:pt x="1251016" y="579647"/>
                  </a:lnTo>
                  <a:lnTo>
                    <a:pt x="1204701" y="597212"/>
                  </a:lnTo>
                  <a:lnTo>
                    <a:pt x="1158385" y="614777"/>
                  </a:lnTo>
                  <a:lnTo>
                    <a:pt x="1112070" y="632342"/>
                  </a:lnTo>
                  <a:lnTo>
                    <a:pt x="1065755" y="649907"/>
                  </a:lnTo>
                  <a:lnTo>
                    <a:pt x="1019440" y="667472"/>
                  </a:lnTo>
                  <a:lnTo>
                    <a:pt x="973124" y="685037"/>
                  </a:lnTo>
                  <a:lnTo>
                    <a:pt x="926809" y="702602"/>
                  </a:lnTo>
                  <a:lnTo>
                    <a:pt x="880494" y="720167"/>
                  </a:lnTo>
                  <a:lnTo>
                    <a:pt x="834178" y="737732"/>
                  </a:lnTo>
                  <a:lnTo>
                    <a:pt x="787863" y="755297"/>
                  </a:lnTo>
                  <a:lnTo>
                    <a:pt x="741548" y="772862"/>
                  </a:lnTo>
                  <a:lnTo>
                    <a:pt x="695233" y="790427"/>
                  </a:lnTo>
                  <a:lnTo>
                    <a:pt x="648917" y="807993"/>
                  </a:lnTo>
                  <a:lnTo>
                    <a:pt x="602602" y="825558"/>
                  </a:lnTo>
                  <a:lnTo>
                    <a:pt x="556287" y="843123"/>
                  </a:lnTo>
                  <a:lnTo>
                    <a:pt x="509972" y="860688"/>
                  </a:lnTo>
                  <a:lnTo>
                    <a:pt x="463656" y="878253"/>
                  </a:lnTo>
                  <a:lnTo>
                    <a:pt x="417341" y="895818"/>
                  </a:lnTo>
                  <a:lnTo>
                    <a:pt x="371026" y="913383"/>
                  </a:lnTo>
                  <a:lnTo>
                    <a:pt x="324710" y="930948"/>
                  </a:lnTo>
                  <a:lnTo>
                    <a:pt x="278395" y="948513"/>
                  </a:lnTo>
                  <a:lnTo>
                    <a:pt x="232080" y="966078"/>
                  </a:lnTo>
                  <a:lnTo>
                    <a:pt x="185765" y="983643"/>
                  </a:lnTo>
                  <a:lnTo>
                    <a:pt x="139449" y="1001208"/>
                  </a:lnTo>
                  <a:lnTo>
                    <a:pt x="93134" y="1018773"/>
                  </a:lnTo>
                  <a:lnTo>
                    <a:pt x="76352" y="972110"/>
                  </a:lnTo>
                  <a:lnTo>
                    <a:pt x="61191" y="924895"/>
                  </a:lnTo>
                  <a:lnTo>
                    <a:pt x="47669" y="877184"/>
                  </a:lnTo>
                  <a:lnTo>
                    <a:pt x="35801" y="829036"/>
                  </a:lnTo>
                  <a:lnTo>
                    <a:pt x="25603" y="780506"/>
                  </a:lnTo>
                  <a:lnTo>
                    <a:pt x="17085" y="731654"/>
                  </a:lnTo>
                  <a:lnTo>
                    <a:pt x="10259" y="682536"/>
                  </a:lnTo>
                  <a:lnTo>
                    <a:pt x="5132" y="633213"/>
                  </a:lnTo>
                  <a:lnTo>
                    <a:pt x="1711" y="583741"/>
                  </a:lnTo>
                  <a:lnTo>
                    <a:pt x="0" y="534181"/>
                  </a:lnTo>
                  <a:lnTo>
                    <a:pt x="0" y="484592"/>
                  </a:lnTo>
                  <a:lnTo>
                    <a:pt x="1711" y="435032"/>
                  </a:lnTo>
                  <a:lnTo>
                    <a:pt x="5132" y="385560"/>
                  </a:lnTo>
                  <a:lnTo>
                    <a:pt x="10259" y="336236"/>
                  </a:lnTo>
                  <a:lnTo>
                    <a:pt x="17085" y="287119"/>
                  </a:lnTo>
                  <a:lnTo>
                    <a:pt x="25603" y="238266"/>
                  </a:lnTo>
                  <a:lnTo>
                    <a:pt x="35801" y="189737"/>
                  </a:lnTo>
                  <a:lnTo>
                    <a:pt x="47669" y="141588"/>
                  </a:lnTo>
                  <a:lnTo>
                    <a:pt x="61191" y="93878"/>
                  </a:lnTo>
                  <a:lnTo>
                    <a:pt x="76352" y="46663"/>
                  </a:lnTo>
                  <a:lnTo>
                    <a:pt x="93134" y="0"/>
                  </a:lnTo>
                  <a:lnTo>
                    <a:pt x="139449" y="17565"/>
                  </a:lnTo>
                  <a:lnTo>
                    <a:pt x="185765" y="35130"/>
                  </a:lnTo>
                  <a:lnTo>
                    <a:pt x="232080" y="52695"/>
                  </a:lnTo>
                  <a:lnTo>
                    <a:pt x="278395" y="70260"/>
                  </a:lnTo>
                  <a:lnTo>
                    <a:pt x="324710" y="87825"/>
                  </a:lnTo>
                  <a:lnTo>
                    <a:pt x="371026" y="105390"/>
                  </a:lnTo>
                  <a:lnTo>
                    <a:pt x="417341" y="122955"/>
                  </a:lnTo>
                  <a:lnTo>
                    <a:pt x="463656" y="140520"/>
                  </a:lnTo>
                  <a:lnTo>
                    <a:pt x="509972" y="158085"/>
                  </a:lnTo>
                  <a:lnTo>
                    <a:pt x="556287" y="175650"/>
                  </a:lnTo>
                  <a:lnTo>
                    <a:pt x="602602" y="193215"/>
                  </a:lnTo>
                  <a:lnTo>
                    <a:pt x="648917" y="210780"/>
                  </a:lnTo>
                  <a:lnTo>
                    <a:pt x="695233" y="228345"/>
                  </a:lnTo>
                  <a:lnTo>
                    <a:pt x="741548" y="245910"/>
                  </a:lnTo>
                  <a:lnTo>
                    <a:pt x="787863" y="263475"/>
                  </a:lnTo>
                  <a:lnTo>
                    <a:pt x="834178" y="281041"/>
                  </a:lnTo>
                  <a:lnTo>
                    <a:pt x="880494" y="298606"/>
                  </a:lnTo>
                  <a:lnTo>
                    <a:pt x="926809" y="316171"/>
                  </a:lnTo>
                  <a:lnTo>
                    <a:pt x="973124" y="333736"/>
                  </a:lnTo>
                  <a:lnTo>
                    <a:pt x="1019440" y="351301"/>
                  </a:lnTo>
                  <a:lnTo>
                    <a:pt x="1065755" y="368866"/>
                  </a:lnTo>
                  <a:lnTo>
                    <a:pt x="1112070" y="386431"/>
                  </a:lnTo>
                  <a:lnTo>
                    <a:pt x="1158385" y="403996"/>
                  </a:lnTo>
                  <a:lnTo>
                    <a:pt x="1204701" y="421561"/>
                  </a:lnTo>
                  <a:lnTo>
                    <a:pt x="1251016" y="439126"/>
                  </a:lnTo>
                  <a:lnTo>
                    <a:pt x="1297331" y="456691"/>
                  </a:lnTo>
                  <a:lnTo>
                    <a:pt x="1343646" y="474256"/>
                  </a:lnTo>
                  <a:lnTo>
                    <a:pt x="1389962" y="49182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262096" y="1393462"/>
              <a:ext cx="1343142" cy="1271950"/>
            </a:xfrm>
            <a:custGeom>
              <a:avLst/>
              <a:pathLst>
                <a:path w="1343142" h="1271950">
                  <a:moveTo>
                    <a:pt x="1343142" y="1271950"/>
                  </a:moveTo>
                  <a:lnTo>
                    <a:pt x="1296827" y="1254384"/>
                  </a:lnTo>
                  <a:lnTo>
                    <a:pt x="1250512" y="1236819"/>
                  </a:lnTo>
                  <a:lnTo>
                    <a:pt x="1204197" y="1219254"/>
                  </a:lnTo>
                  <a:lnTo>
                    <a:pt x="1157881" y="1201689"/>
                  </a:lnTo>
                  <a:lnTo>
                    <a:pt x="1111566" y="1184124"/>
                  </a:lnTo>
                  <a:lnTo>
                    <a:pt x="1065251" y="1166559"/>
                  </a:lnTo>
                  <a:lnTo>
                    <a:pt x="1018935" y="1148994"/>
                  </a:lnTo>
                  <a:lnTo>
                    <a:pt x="972620" y="1131429"/>
                  </a:lnTo>
                  <a:lnTo>
                    <a:pt x="926305" y="1113864"/>
                  </a:lnTo>
                  <a:lnTo>
                    <a:pt x="879990" y="1096299"/>
                  </a:lnTo>
                  <a:lnTo>
                    <a:pt x="833674" y="1078734"/>
                  </a:lnTo>
                  <a:lnTo>
                    <a:pt x="787359" y="1061169"/>
                  </a:lnTo>
                  <a:lnTo>
                    <a:pt x="741044" y="1043604"/>
                  </a:lnTo>
                  <a:lnTo>
                    <a:pt x="694729" y="1026039"/>
                  </a:lnTo>
                  <a:lnTo>
                    <a:pt x="648413" y="1008474"/>
                  </a:lnTo>
                  <a:lnTo>
                    <a:pt x="602098" y="990908"/>
                  </a:lnTo>
                  <a:lnTo>
                    <a:pt x="555783" y="973343"/>
                  </a:lnTo>
                  <a:lnTo>
                    <a:pt x="509467" y="955778"/>
                  </a:lnTo>
                  <a:lnTo>
                    <a:pt x="463152" y="938213"/>
                  </a:lnTo>
                  <a:lnTo>
                    <a:pt x="416837" y="920648"/>
                  </a:lnTo>
                  <a:lnTo>
                    <a:pt x="370522" y="903083"/>
                  </a:lnTo>
                  <a:lnTo>
                    <a:pt x="324206" y="885518"/>
                  </a:lnTo>
                  <a:lnTo>
                    <a:pt x="277891" y="867953"/>
                  </a:lnTo>
                  <a:lnTo>
                    <a:pt x="231576" y="850388"/>
                  </a:lnTo>
                  <a:lnTo>
                    <a:pt x="185261" y="832823"/>
                  </a:lnTo>
                  <a:lnTo>
                    <a:pt x="138945" y="815258"/>
                  </a:lnTo>
                  <a:lnTo>
                    <a:pt x="92630" y="797693"/>
                  </a:lnTo>
                  <a:lnTo>
                    <a:pt x="46315" y="780128"/>
                  </a:lnTo>
                  <a:lnTo>
                    <a:pt x="0" y="762563"/>
                  </a:lnTo>
                  <a:lnTo>
                    <a:pt x="18382" y="716506"/>
                  </a:lnTo>
                  <a:lnTo>
                    <a:pt x="38343" y="671111"/>
                  </a:lnTo>
                  <a:lnTo>
                    <a:pt x="59859" y="626433"/>
                  </a:lnTo>
                  <a:lnTo>
                    <a:pt x="82905" y="582523"/>
                  </a:lnTo>
                  <a:lnTo>
                    <a:pt x="107452" y="539436"/>
                  </a:lnTo>
                  <a:lnTo>
                    <a:pt x="133472" y="497221"/>
                  </a:lnTo>
                  <a:lnTo>
                    <a:pt x="160933" y="455929"/>
                  </a:lnTo>
                  <a:lnTo>
                    <a:pt x="189803" y="415610"/>
                  </a:lnTo>
                  <a:lnTo>
                    <a:pt x="220048" y="376312"/>
                  </a:lnTo>
                  <a:lnTo>
                    <a:pt x="251631" y="338081"/>
                  </a:lnTo>
                  <a:lnTo>
                    <a:pt x="284515" y="300962"/>
                  </a:lnTo>
                  <a:lnTo>
                    <a:pt x="318661" y="265001"/>
                  </a:lnTo>
                  <a:lnTo>
                    <a:pt x="354027" y="230240"/>
                  </a:lnTo>
                  <a:lnTo>
                    <a:pt x="390572" y="196720"/>
                  </a:lnTo>
                  <a:lnTo>
                    <a:pt x="428253" y="164482"/>
                  </a:lnTo>
                  <a:lnTo>
                    <a:pt x="467023" y="133563"/>
                  </a:lnTo>
                  <a:lnTo>
                    <a:pt x="506838" y="104001"/>
                  </a:lnTo>
                  <a:lnTo>
                    <a:pt x="547649" y="75831"/>
                  </a:lnTo>
                  <a:lnTo>
                    <a:pt x="589409" y="49087"/>
                  </a:lnTo>
                  <a:lnTo>
                    <a:pt x="632066" y="23799"/>
                  </a:lnTo>
                  <a:lnTo>
                    <a:pt x="675571" y="0"/>
                  </a:lnTo>
                  <a:lnTo>
                    <a:pt x="698591" y="43860"/>
                  </a:lnTo>
                  <a:lnTo>
                    <a:pt x="721611" y="87720"/>
                  </a:lnTo>
                  <a:lnTo>
                    <a:pt x="744631" y="131581"/>
                  </a:lnTo>
                  <a:lnTo>
                    <a:pt x="767650" y="175441"/>
                  </a:lnTo>
                  <a:lnTo>
                    <a:pt x="790670" y="219301"/>
                  </a:lnTo>
                  <a:lnTo>
                    <a:pt x="813690" y="263162"/>
                  </a:lnTo>
                  <a:lnTo>
                    <a:pt x="836709" y="307022"/>
                  </a:lnTo>
                  <a:lnTo>
                    <a:pt x="859729" y="350882"/>
                  </a:lnTo>
                  <a:lnTo>
                    <a:pt x="882749" y="394743"/>
                  </a:lnTo>
                  <a:lnTo>
                    <a:pt x="905768" y="438603"/>
                  </a:lnTo>
                  <a:lnTo>
                    <a:pt x="928788" y="482463"/>
                  </a:lnTo>
                  <a:lnTo>
                    <a:pt x="951808" y="526324"/>
                  </a:lnTo>
                  <a:lnTo>
                    <a:pt x="974827" y="570184"/>
                  </a:lnTo>
                  <a:lnTo>
                    <a:pt x="997847" y="614044"/>
                  </a:lnTo>
                  <a:lnTo>
                    <a:pt x="1020867" y="657905"/>
                  </a:lnTo>
                  <a:lnTo>
                    <a:pt x="1043886" y="701765"/>
                  </a:lnTo>
                  <a:lnTo>
                    <a:pt x="1066906" y="745625"/>
                  </a:lnTo>
                  <a:lnTo>
                    <a:pt x="1089926" y="789486"/>
                  </a:lnTo>
                  <a:lnTo>
                    <a:pt x="1112946" y="833346"/>
                  </a:lnTo>
                  <a:lnTo>
                    <a:pt x="1135965" y="877206"/>
                  </a:lnTo>
                  <a:lnTo>
                    <a:pt x="1158985" y="921067"/>
                  </a:lnTo>
                  <a:lnTo>
                    <a:pt x="1182005" y="964927"/>
                  </a:lnTo>
                  <a:lnTo>
                    <a:pt x="1205024" y="1008787"/>
                  </a:lnTo>
                  <a:lnTo>
                    <a:pt x="1228044" y="1052648"/>
                  </a:lnTo>
                  <a:lnTo>
                    <a:pt x="1251064" y="1096508"/>
                  </a:lnTo>
                  <a:lnTo>
                    <a:pt x="1274083" y="1140368"/>
                  </a:lnTo>
                  <a:lnTo>
                    <a:pt x="1297103" y="1184229"/>
                  </a:lnTo>
                  <a:lnTo>
                    <a:pt x="1320123" y="122808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68" y="1228921"/>
              <a:ext cx="667570" cy="1436491"/>
            </a:xfrm>
            <a:custGeom>
              <a:avLst/>
              <a:pathLst>
                <a:path w="667570" h="1436491">
                  <a:moveTo>
                    <a:pt x="667570" y="1436491"/>
                  </a:moveTo>
                  <a:lnTo>
                    <a:pt x="644551" y="1392631"/>
                  </a:lnTo>
                  <a:lnTo>
                    <a:pt x="621531" y="1348770"/>
                  </a:lnTo>
                  <a:lnTo>
                    <a:pt x="598511" y="1304910"/>
                  </a:lnTo>
                  <a:lnTo>
                    <a:pt x="575492" y="1261050"/>
                  </a:lnTo>
                  <a:lnTo>
                    <a:pt x="552472" y="1217189"/>
                  </a:lnTo>
                  <a:lnTo>
                    <a:pt x="529452" y="1173329"/>
                  </a:lnTo>
                  <a:lnTo>
                    <a:pt x="506433" y="1129469"/>
                  </a:lnTo>
                  <a:lnTo>
                    <a:pt x="483413" y="1085608"/>
                  </a:lnTo>
                  <a:lnTo>
                    <a:pt x="460393" y="1041748"/>
                  </a:lnTo>
                  <a:lnTo>
                    <a:pt x="437374" y="997888"/>
                  </a:lnTo>
                  <a:lnTo>
                    <a:pt x="414354" y="954027"/>
                  </a:lnTo>
                  <a:lnTo>
                    <a:pt x="391334" y="910167"/>
                  </a:lnTo>
                  <a:lnTo>
                    <a:pt x="368314" y="866306"/>
                  </a:lnTo>
                  <a:lnTo>
                    <a:pt x="345295" y="822446"/>
                  </a:lnTo>
                  <a:lnTo>
                    <a:pt x="322275" y="778586"/>
                  </a:lnTo>
                  <a:lnTo>
                    <a:pt x="299255" y="734725"/>
                  </a:lnTo>
                  <a:lnTo>
                    <a:pt x="276236" y="690865"/>
                  </a:lnTo>
                  <a:lnTo>
                    <a:pt x="253216" y="647005"/>
                  </a:lnTo>
                  <a:lnTo>
                    <a:pt x="230196" y="603144"/>
                  </a:lnTo>
                  <a:lnTo>
                    <a:pt x="207177" y="559284"/>
                  </a:lnTo>
                  <a:lnTo>
                    <a:pt x="184157" y="515424"/>
                  </a:lnTo>
                  <a:lnTo>
                    <a:pt x="161137" y="471563"/>
                  </a:lnTo>
                  <a:lnTo>
                    <a:pt x="138118" y="427703"/>
                  </a:lnTo>
                  <a:lnTo>
                    <a:pt x="115098" y="383843"/>
                  </a:lnTo>
                  <a:lnTo>
                    <a:pt x="92078" y="339982"/>
                  </a:lnTo>
                  <a:lnTo>
                    <a:pt x="69059" y="296122"/>
                  </a:lnTo>
                  <a:lnTo>
                    <a:pt x="46039" y="252262"/>
                  </a:lnTo>
                  <a:lnTo>
                    <a:pt x="23019" y="208401"/>
                  </a:lnTo>
                  <a:lnTo>
                    <a:pt x="0" y="164541"/>
                  </a:lnTo>
                  <a:lnTo>
                    <a:pt x="44300" y="142257"/>
                  </a:lnTo>
                  <a:lnTo>
                    <a:pt x="89343" y="121515"/>
                  </a:lnTo>
                  <a:lnTo>
                    <a:pt x="135076" y="102341"/>
                  </a:lnTo>
                  <a:lnTo>
                    <a:pt x="181443" y="84756"/>
                  </a:lnTo>
                  <a:lnTo>
                    <a:pt x="228389" y="68782"/>
                  </a:lnTo>
                  <a:lnTo>
                    <a:pt x="275859" y="54438"/>
                  </a:lnTo>
                  <a:lnTo>
                    <a:pt x="323795" y="41741"/>
                  </a:lnTo>
                  <a:lnTo>
                    <a:pt x="372142" y="30707"/>
                  </a:lnTo>
                  <a:lnTo>
                    <a:pt x="420840" y="21347"/>
                  </a:lnTo>
                  <a:lnTo>
                    <a:pt x="469832" y="13674"/>
                  </a:lnTo>
                  <a:lnTo>
                    <a:pt x="519060" y="7697"/>
                  </a:lnTo>
                  <a:lnTo>
                    <a:pt x="568465" y="3422"/>
                  </a:lnTo>
                  <a:lnTo>
                    <a:pt x="617988" y="855"/>
                  </a:lnTo>
                  <a:lnTo>
                    <a:pt x="667570" y="0"/>
                  </a:lnTo>
                  <a:lnTo>
                    <a:pt x="667570" y="49534"/>
                  </a:lnTo>
                  <a:lnTo>
                    <a:pt x="667570" y="99068"/>
                  </a:lnTo>
                  <a:lnTo>
                    <a:pt x="667570" y="148602"/>
                  </a:lnTo>
                  <a:lnTo>
                    <a:pt x="667570" y="198136"/>
                  </a:lnTo>
                  <a:lnTo>
                    <a:pt x="667570" y="247670"/>
                  </a:lnTo>
                  <a:lnTo>
                    <a:pt x="667570" y="297205"/>
                  </a:lnTo>
                  <a:lnTo>
                    <a:pt x="667570" y="346739"/>
                  </a:lnTo>
                  <a:lnTo>
                    <a:pt x="667570" y="396273"/>
                  </a:lnTo>
                  <a:lnTo>
                    <a:pt x="667570" y="445807"/>
                  </a:lnTo>
                  <a:lnTo>
                    <a:pt x="667570" y="495341"/>
                  </a:lnTo>
                  <a:lnTo>
                    <a:pt x="667570" y="544876"/>
                  </a:lnTo>
                  <a:lnTo>
                    <a:pt x="667570" y="594410"/>
                  </a:lnTo>
                  <a:lnTo>
                    <a:pt x="667570" y="643944"/>
                  </a:lnTo>
                  <a:lnTo>
                    <a:pt x="667570" y="693478"/>
                  </a:lnTo>
                  <a:lnTo>
                    <a:pt x="667570" y="743012"/>
                  </a:lnTo>
                  <a:lnTo>
                    <a:pt x="667570" y="792547"/>
                  </a:lnTo>
                  <a:lnTo>
                    <a:pt x="667570" y="842081"/>
                  </a:lnTo>
                  <a:lnTo>
                    <a:pt x="667570" y="891615"/>
                  </a:lnTo>
                  <a:lnTo>
                    <a:pt x="667570" y="941149"/>
                  </a:lnTo>
                  <a:lnTo>
                    <a:pt x="667570" y="990683"/>
                  </a:lnTo>
                  <a:lnTo>
                    <a:pt x="667570" y="1040217"/>
                  </a:lnTo>
                  <a:lnTo>
                    <a:pt x="667570" y="1089752"/>
                  </a:lnTo>
                  <a:lnTo>
                    <a:pt x="667570" y="1139286"/>
                  </a:lnTo>
                  <a:lnTo>
                    <a:pt x="667570" y="1188820"/>
                  </a:lnTo>
                  <a:lnTo>
                    <a:pt x="667570" y="1238354"/>
                  </a:lnTo>
                  <a:lnTo>
                    <a:pt x="667570" y="1287888"/>
                  </a:lnTo>
                  <a:lnTo>
                    <a:pt x="667570" y="1337423"/>
                  </a:lnTo>
                  <a:lnTo>
                    <a:pt x="667570" y="1386957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40254" y="197384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103843" y="278171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151775" y="328139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1688223" y="260982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868854" y="213353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273568" y="1912449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4481853" y="1611927"/>
              <a:ext cx="347759" cy="3477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481853" y="1977687"/>
              <a:ext cx="347759" cy="34775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81853" y="2343447"/>
              <a:ext cx="347759" cy="34775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81853" y="2709207"/>
              <a:ext cx="347759" cy="347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81853" y="3074967"/>
              <a:ext cx="347759" cy="34775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81853" y="3440727"/>
              <a:ext cx="347759" cy="34775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908202" y="1682728"/>
              <a:ext cx="160900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exclusiva da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08202" y="1803428"/>
              <a:ext cx="13107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área de Assistência Social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08202" y="202633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08202" y="2149270"/>
              <a:ext cx="993889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 política setorial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08202" y="239209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908202" y="2515030"/>
              <a:ext cx="1130587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duas políticas setoriais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08202" y="275785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08202" y="2880790"/>
              <a:ext cx="1074544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três políticas setoriais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08202" y="312361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08202" y="3246550"/>
              <a:ext cx="1205130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quatro políticas setoriais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08202" y="348937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08202" y="3612310"/>
              <a:ext cx="1571515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cinco ou mais políticas setoriais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075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4065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38054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62044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8080" y="3467652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8080" y="2861119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8080" y="2254586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8080" y="1648053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8080" y="1041521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808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207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2606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5004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7403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178080" y="768581"/>
              <a:ext cx="1313293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91373" y="768581"/>
              <a:ext cx="2442265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33639" y="768581"/>
              <a:ext cx="132295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65934" y="768581"/>
              <a:ext cx="208105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78080" y="1981646"/>
              <a:ext cx="2799760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977840" y="1981646"/>
              <a:ext cx="1114850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92690" y="1981646"/>
              <a:ext cx="64661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57352" y="1981646"/>
              <a:ext cx="116687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78080" y="3194712"/>
              <a:ext cx="3285835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463915" y="3194712"/>
              <a:ext cx="701612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165527" y="3194712"/>
              <a:ext cx="27499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193027" y="3194712"/>
              <a:ext cx="81012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78080" y="1375114"/>
              <a:ext cx="2668208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46288" y="1375114"/>
              <a:ext cx="1276875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123163" y="1375114"/>
              <a:ext cx="56485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79649" y="1375114"/>
              <a:ext cx="94390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178080" y="2588179"/>
              <a:ext cx="3232909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410989" y="2588179"/>
              <a:ext cx="776076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187065" y="2588179"/>
              <a:ext cx="25274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212340" y="2588179"/>
              <a:ext cx="61699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03388" y="109402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32.063%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281635" y="109415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59.626%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20830" y="87813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3.230%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087802" y="87736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5.081%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46645" y="230700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68.354%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05015" y="209118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27.218%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32136" y="230795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1.579%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32897" y="209055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2.849%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98603" y="330386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80.221%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83253" y="352065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17.129%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840537" y="330312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51033" y="352083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1.978%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390291" y="148378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65.142%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3567" y="148457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31.174%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58372" y="170120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1.379%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143564" y="148435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2.304%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2474" y="269694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78.929%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67692" y="269743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18.947%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45207" y="291475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0.617%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59775" y="269748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1.506%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17808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879214" y="3343727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22024" y="3464428"/>
              <a:ext cx="109342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 Alta Complexidade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83552" y="2818390"/>
              <a:ext cx="93189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Incentivo à Gestão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9214" y="2130661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0209" y="2251362"/>
              <a:ext cx="120523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 Média Complexidade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71738" y="1605379"/>
              <a:ext cx="1043711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Benefícios Eventuais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6199" y="978274"/>
              <a:ext cx="1149250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Básica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2520723" y="4005544"/>
              <a:ext cx="3820269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59901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668901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72452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81452" y="4084133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65990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66890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47245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481452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948946" y="4143551"/>
              <a:ext cx="57779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recebe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61497" y="4121286"/>
              <a:ext cx="150990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Recebe apenas fundo-a-fundo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948946" y="4411259"/>
              <a:ext cx="1453916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Recebe apenas por convênio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761497" y="4432596"/>
              <a:ext cx="75170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Recebe ambos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0973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769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564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3601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4076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7871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166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462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257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1881152"/>
              <a:ext cx="837526" cy="1526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1384788"/>
              <a:ext cx="837526" cy="49636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1197984"/>
              <a:ext cx="837526" cy="1868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925783"/>
              <a:ext cx="837526" cy="2722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1273378"/>
              <a:ext cx="837526" cy="21342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1100971"/>
              <a:ext cx="837526" cy="17240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14766" y="1020329"/>
              <a:ext cx="837526" cy="806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925783"/>
              <a:ext cx="837526" cy="9454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45351" y="1309743"/>
              <a:ext cx="837526" cy="20978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45351" y="1114981"/>
              <a:ext cx="837526" cy="19476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45351" y="1003688"/>
              <a:ext cx="837526" cy="1112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45351" y="925783"/>
              <a:ext cx="837526" cy="779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775936" y="2429690"/>
              <a:ext cx="837526" cy="977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75936" y="1655821"/>
              <a:ext cx="837526" cy="77386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775936" y="1407941"/>
              <a:ext cx="837526" cy="2478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5936" y="925783"/>
              <a:ext cx="837526" cy="48215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706521" y="2078890"/>
              <a:ext cx="837526" cy="13287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06521" y="1488584"/>
              <a:ext cx="837526" cy="59030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706521" y="1296047"/>
              <a:ext cx="837526" cy="1925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06521" y="925783"/>
              <a:ext cx="837526" cy="37026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53596" y="1843577"/>
              <a:ext cx="837526" cy="156403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053596" y="1373872"/>
              <a:ext cx="837526" cy="46970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53596" y="1208147"/>
              <a:ext cx="837526" cy="1657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053596" y="925783"/>
              <a:ext cx="837526" cy="28236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47531" y="248387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61.505%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04317" y="168214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20.000%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43987" y="134071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7.527%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71358" y="113072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10.968%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5158" y="238981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85.994%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156128" y="123702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6.947%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93204" y="97726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3.249%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53764" y="78592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3.810%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09093" y="219808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84.529%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247846" y="126153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7.848%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724009" y="105806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4.484%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47329" y="80445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3.139%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97152" y="296760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39.403%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96379" y="209192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31.181%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34463" y="15813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9.988%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81180" y="100672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19.428%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70422" y="258289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53.538%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76949" y="162353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23.785%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5557" y="143123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7.758%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28481" y="115995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14.919%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417186" y="246513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63.019%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74268" y="165798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18.926%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04632" y="114878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6.678%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59728" y="111630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11.377%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914008" y="34076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332632" y="3468928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67528" y="3467455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06790" y="3468928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27470" y="3468928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89651" y="3467509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044520" y="3467509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1283229" y="3712936"/>
              <a:ext cx="5031186" cy="9402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422407" y="3782525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31407" y="3791525"/>
              <a:ext cx="347760" cy="3477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34359" y="3782525"/>
              <a:ext cx="365759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43359" y="3791525"/>
              <a:ext cx="347759" cy="3477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422407" y="4217874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431407" y="4226874"/>
              <a:ext cx="347760" cy="347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34359" y="4217874"/>
              <a:ext cx="365759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43359" y="4226874"/>
              <a:ext cx="347759" cy="34775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1857756" y="3924095"/>
              <a:ext cx="56529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realiza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269708" y="3863745"/>
              <a:ext cx="157779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com recursos do Fundo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269708" y="3960871"/>
              <a:ext cx="197511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Municipal de Assistência Social (FMAS)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857756" y="4358080"/>
              <a:ext cx="190701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com recursos de outras fontes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69708" y="4297675"/>
              <a:ext cx="181991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com recursos do FMAS e de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269708" y="4418430"/>
              <a:ext cx="646112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 fontes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29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602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6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9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66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9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13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2786017"/>
              <a:ext cx="998589" cy="12032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80440" y="2050240"/>
              <a:ext cx="998589" cy="73577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80440" y="1300633"/>
              <a:ext cx="998589" cy="74960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80440" y="1063856"/>
              <a:ext cx="998589" cy="23677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80440" y="978661"/>
              <a:ext cx="998589" cy="8519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89983" y="2758296"/>
              <a:ext cx="998589" cy="12309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9983" y="2055823"/>
              <a:ext cx="998589" cy="70247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89983" y="1257360"/>
              <a:ext cx="998589" cy="79846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89983" y="1049017"/>
              <a:ext cx="998589" cy="20834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89983" y="978661"/>
              <a:ext cx="998589" cy="703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527" y="2596174"/>
              <a:ext cx="998589" cy="13930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9527" y="1920705"/>
              <a:ext cx="998589" cy="67546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99527" y="1221151"/>
              <a:ext cx="998589" cy="69955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99527" y="1024641"/>
              <a:ext cx="998589" cy="19651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99527" y="978661"/>
              <a:ext cx="998589" cy="4598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9071" y="2537516"/>
              <a:ext cx="998589" cy="14517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09071" y="1867944"/>
              <a:ext cx="998589" cy="66957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09071" y="1242315"/>
              <a:ext cx="998589" cy="62562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09071" y="1051715"/>
              <a:ext cx="998589" cy="19059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09071" y="978661"/>
              <a:ext cx="998589" cy="7305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518615" y="2475765"/>
              <a:ext cx="998589" cy="15134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18615" y="1779120"/>
              <a:ext cx="998589" cy="69664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18615" y="1179186"/>
              <a:ext cx="998589" cy="5999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18615" y="1034393"/>
              <a:ext cx="998589" cy="14479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518615" y="978661"/>
              <a:ext cx="998589" cy="5573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487777" y="322570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39.967%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118172" y="246886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24.440%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488431" y="151307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24.899%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27736" y="123327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7.865%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156152" y="85912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2.830%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6767" y="342458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40.888%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227773" y="245771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23.333%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226032" y="170773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26.522%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266444" y="120398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6.920%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37733" y="85106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2.337%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335382" y="334428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46.273%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36498" y="230959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22.436%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336186" y="162234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23.236%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46859" y="117401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6.527%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375988" y="83987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1.527%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45908" y="331435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48.221%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17997" y="204019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22.240%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45544" y="160665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20.781%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855569" y="119759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6.331%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85405" y="8533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2.427%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27643" y="306970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50.272%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55381" y="217848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23.140%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81110" y="134931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19.927%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13929" y="115789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4.809%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94197" y="84433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1.851%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455423" y="4050145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64967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74511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4054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893598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809625" y="4294589"/>
              <a:ext cx="59436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8492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93920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01381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022814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89408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903086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6573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74736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53059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539592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173965" y="4432596"/>
              <a:ext cx="77025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Nenhuma visita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02860" y="4432542"/>
              <a:ext cx="521637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 visita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183131" y="4432160"/>
              <a:ext cx="91301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Duas a três visitas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54781" y="4426266"/>
              <a:ext cx="1006221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Quatro a seis visitas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819637" y="4432596"/>
              <a:ext cx="96267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Mais de seis visitas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5952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493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5035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9576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86811" y="3833698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86811" y="3355502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86811" y="2877305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86811" y="2399109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86811" y="1920912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86811" y="1442716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86811" y="964519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868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3222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7764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230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6847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811" y="1299257"/>
              <a:ext cx="2903343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86811" y="2255650"/>
              <a:ext cx="902720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86811" y="3212043"/>
              <a:ext cx="658741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6811" y="821060"/>
              <a:ext cx="3391300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6811" y="1777453"/>
              <a:ext cx="1488268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86811" y="3690239"/>
              <a:ext cx="162652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86811" y="2733846"/>
              <a:ext cx="1114168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6811" y="1370986"/>
              <a:ext cx="2442723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86811" y="2327379"/>
              <a:ext cx="1112254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86811" y="3283772"/>
              <a:ext cx="798704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86811" y="892789"/>
              <a:ext cx="3177870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6811" y="1849183"/>
              <a:ext cx="1341061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86811" y="3761969"/>
              <a:ext cx="298719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86811" y="2805576"/>
              <a:ext cx="1216065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6811" y="1442716"/>
              <a:ext cx="2645470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786811" y="2399109"/>
              <a:ext cx="2263912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786811" y="3355502"/>
              <a:ext cx="703763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786811" y="964519"/>
              <a:ext cx="3281400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786811" y="1920912"/>
              <a:ext cx="1365130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786811" y="3833698"/>
              <a:ext cx="135665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86811" y="2877305"/>
              <a:ext cx="1009009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786811" y="1514445"/>
              <a:ext cx="2816673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86811" y="2470838"/>
              <a:ext cx="1384154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86811" y="3427231"/>
              <a:ext cx="1828649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86811" y="1036248"/>
              <a:ext cx="3286502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86811" y="1992642"/>
              <a:ext cx="1690464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786811" y="3905428"/>
              <a:ext cx="179640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786811" y="2949035"/>
              <a:ext cx="1637493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786811" y="1586175"/>
              <a:ext cx="2740337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86811" y="2542568"/>
              <a:ext cx="1947251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6811" y="3498961"/>
              <a:ext cx="1373392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86811" y="1107978"/>
              <a:ext cx="2820936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86811" y="2064371"/>
              <a:ext cx="1702233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86811" y="3977157"/>
              <a:ext cx="293377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86811" y="3020764"/>
              <a:ext cx="1757040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86811" y="1227527"/>
              <a:ext cx="2672761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86811" y="2183920"/>
              <a:ext cx="1446516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86811" y="3140313"/>
              <a:ext cx="1208403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86811" y="749331"/>
              <a:ext cx="3160652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86811" y="1705724"/>
              <a:ext cx="1536409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86811" y="3618510"/>
              <a:ext cx="237426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86811" y="2662117"/>
              <a:ext cx="1431420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663107" y="129930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76.774%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62483" y="225569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23.871%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18505" y="321209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51064" y="82110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89.677%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48032" y="177750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39.355%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47536" y="3690287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4.301%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73931" y="273389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29.462%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2486" y="137103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64.594%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72018" y="232742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29.412%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58468" y="328382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21.120%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37634" y="89283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84.034%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00824" y="184923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35.462%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3603" y="3762016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7.899%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975828" y="280562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32.157%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05233" y="144276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69.955%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23675" y="2399156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59.865%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63526" y="335554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18.610%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041164" y="964566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86.771%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24894" y="192095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36.099%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920549" y="3833746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3.587%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68773" y="287735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26.682%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576436" y="151449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74.482%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143917" y="2470885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36.602%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588413" y="342727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48.356%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046266" y="1036296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86.906%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0228" y="199268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44.702%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964524" y="3905475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4.750%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97257" y="294908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43.301%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00101" y="158622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72.464%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07015" y="2542615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51.492%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33156" y="349900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36.317%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580699" y="1108025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74.595%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61996" y="206441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45.013%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078261" y="3977205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7.758%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6803" y="302081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46.462%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432525" y="122757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70.677%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206279" y="218396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38.251%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968167" y="3140361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31.954%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920415" y="74937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83.578%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296172" y="1705771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40.628%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22310" y="3618557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6.278%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91183" y="266216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37.852%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7868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2016186" y="3790915"/>
              <a:ext cx="7079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formas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481670" y="3291927"/>
              <a:ext cx="1242511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à distância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72310" y="2755072"/>
              <a:ext cx="1751870" cy="101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e distribuição de material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0074" y="2895909"/>
              <a:ext cx="35410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técnico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34575" y="2296084"/>
              <a:ext cx="168960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de forma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550046" y="2396812"/>
              <a:ext cx="1174134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presencial no município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319978" y="1738001"/>
              <a:ext cx="140420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Elaboração, pelo Estado, de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79214" y="1858702"/>
              <a:ext cx="184496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normativas e instruções operacionais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171056" y="1978966"/>
              <a:ext cx="1553125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para orientação dos municípios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941315" y="1400969"/>
              <a:ext cx="1782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à distância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450674" y="900945"/>
              <a:ext cx="1273507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presenciais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465393" y="4294589"/>
              <a:ext cx="42878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60457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613571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24265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251659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27212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281126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8424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093240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1616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25162" y="4373178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48489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493892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893616" y="4432596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531704" y="4431123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561171" y="4432596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73285" y="4432596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005207" y="4431177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73937" y="4431177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67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97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8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32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63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93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3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3138831"/>
              <a:ext cx="837526" cy="5613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2565627"/>
              <a:ext cx="837526" cy="573203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2258343"/>
              <a:ext cx="837526" cy="307284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1832872"/>
              <a:ext cx="837526" cy="425470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1413311"/>
              <a:ext cx="837526" cy="419561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1123754"/>
              <a:ext cx="837526" cy="2895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952384"/>
              <a:ext cx="837526" cy="171370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3110625"/>
              <a:ext cx="837526" cy="5895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2327070"/>
              <a:ext cx="837526" cy="783555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2060753"/>
              <a:ext cx="837526" cy="26631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1585078"/>
              <a:ext cx="837526" cy="475675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1255646"/>
              <a:ext cx="837526" cy="329431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1023197"/>
              <a:ext cx="837526" cy="232449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952384"/>
              <a:ext cx="837526" cy="70812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3065627"/>
              <a:ext cx="837526" cy="6345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2720608"/>
              <a:ext cx="837526" cy="345019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2424877"/>
              <a:ext cx="837526" cy="295730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1938153"/>
              <a:ext cx="837526" cy="48672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1389819"/>
              <a:ext cx="837526" cy="548334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1063283"/>
              <a:ext cx="837526" cy="32653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952384"/>
              <a:ext cx="837526" cy="110899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3092377"/>
              <a:ext cx="837526" cy="6078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1473149"/>
              <a:ext cx="837526" cy="1619227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1322446"/>
              <a:ext cx="837526" cy="150703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1153323"/>
              <a:ext cx="837526" cy="16912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1052853"/>
              <a:ext cx="837526" cy="100469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975827"/>
              <a:ext cx="837526" cy="7702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952384"/>
              <a:ext cx="837526" cy="23442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3327748"/>
              <a:ext cx="837526" cy="3724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1683265"/>
              <a:ext cx="837526" cy="1644482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1341250"/>
              <a:ext cx="837526" cy="342014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1123392"/>
              <a:ext cx="837526" cy="217858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1013291"/>
              <a:ext cx="837526" cy="110100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964097"/>
              <a:ext cx="837526" cy="49193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952384"/>
              <a:ext cx="837526" cy="11712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053596" y="3150151"/>
              <a:ext cx="837526" cy="5500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053596" y="1987683"/>
              <a:ext cx="837526" cy="1162467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53596" y="1733846"/>
              <a:ext cx="837526" cy="253837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053596" y="1407696"/>
              <a:ext cx="837526" cy="326149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053596" y="1167822"/>
              <a:ext cx="837526" cy="239874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53596" y="1008238"/>
              <a:ext cx="837526" cy="159583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53596" y="952384"/>
              <a:ext cx="837526" cy="55854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125512" y="1242214"/>
              <a:ext cx="2631" cy="114215"/>
            </a:xfrm>
            <a:custGeom>
              <a:avLst/>
              <a:pathLst>
                <a:path w="2631" h="114215">
                  <a:moveTo>
                    <a:pt x="2631" y="1142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083559" y="1078140"/>
              <a:ext cx="39116" cy="146880"/>
            </a:xfrm>
            <a:custGeom>
              <a:avLst/>
              <a:pathLst>
                <a:path w="39116" h="146880">
                  <a:moveTo>
                    <a:pt x="0" y="146880"/>
                  </a:moveTo>
                  <a:lnTo>
                    <a:pt x="39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328636" y="325787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20.430%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24455" y="290256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20.860%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42813" y="246210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11.183%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003538" y="209606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15.484%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466438" y="151132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15.269%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102847" y="131936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10.538%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67426" y="87646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6.237%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257768" y="324433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21.457%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57776" y="255773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28.515%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297343" y="203254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9.692%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388275" y="166290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17.311%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259394" y="147098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11.989%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893305" y="118992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8.459%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33914" y="82628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189313" y="322160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23.094%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189160" y="273161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12.556%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93633" y="241111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10.762%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47590" y="222537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17.713%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88957" y="150283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19.955%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6114" y="127639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11.883%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228477" y="84616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4.036%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16844" y="344627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22.121%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0309" y="212115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58.927%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59038" y="144793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5.484%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54249" y="124343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6.155%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59270" y="100602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3.656%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653899" y="103906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2.803%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158915" y="80282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0.853%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050664" y="335277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13.555%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049651" y="234434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59.847%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050991" y="156254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12.447%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151004" y="133462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7.928%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85183" y="119774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4.007%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62400" y="107100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1.790%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725196" y="79662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0.426%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397381" y="326398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20.018%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396337" y="240779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42.305%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436874" y="191120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9.238%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93397" y="162082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11.869%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32361" y="133786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8.730%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536010" y="11320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5.808%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032396" y="81882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2.033%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1332632" y="3761536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067528" y="3760063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106790" y="3761536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27470" y="3761536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989651" y="3760117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044520" y="3760117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113" name="rc113"/>
            <p:cNvSpPr/>
            <p:nvPr/>
          </p:nvSpPr>
          <p:spPr>
            <a:xfrm>
              <a:off x="809625" y="4005544"/>
              <a:ext cx="5943600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821236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30236" y="408413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298234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307234" y="4084133"/>
              <a:ext cx="201456" cy="20145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837388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846388" y="4084133"/>
              <a:ext cx="201456" cy="20145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438588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447588" y="4084133"/>
              <a:ext cx="201456" cy="20145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2123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30236" y="4373178"/>
              <a:ext cx="201455" cy="20145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29823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307234" y="4373178"/>
              <a:ext cx="201456" cy="2014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83738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846388" y="4373178"/>
              <a:ext cx="201456" cy="201456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1110281" y="4143551"/>
              <a:ext cx="4784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sabe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87279" y="4143551"/>
              <a:ext cx="48458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Nenhuma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26433" y="4143224"/>
              <a:ext cx="64000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vez no ano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727633" y="4143115"/>
              <a:ext cx="111836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2 a 3 vezes no ano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110281" y="4432214"/>
              <a:ext cx="11183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4 a 6 vezes no ano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87279" y="4432214"/>
              <a:ext cx="118051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7 a 10 vezes no ano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126433" y="4432214"/>
              <a:ext cx="12425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Mais de 10 vezes no ano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910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944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9798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0146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927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962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99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032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2354498"/>
              <a:ext cx="279175" cy="16347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1217615"/>
              <a:ext cx="279175" cy="27716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2605565"/>
              <a:ext cx="279175" cy="13836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2715231"/>
              <a:ext cx="279175" cy="12740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2773212"/>
              <a:ext cx="279175" cy="12160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2205074"/>
              <a:ext cx="279175" cy="17841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3356" y="2763858"/>
              <a:ext cx="279175" cy="122540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3941" y="1428563"/>
              <a:ext cx="279175" cy="256069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527" y="2658744"/>
              <a:ext cx="279175" cy="133051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55112" y="2721861"/>
              <a:ext cx="279175" cy="12673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5697" y="2621103"/>
              <a:ext cx="279175" cy="13681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32771" y="2280270"/>
              <a:ext cx="279175" cy="170899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532" y="3167055"/>
              <a:ext cx="279175" cy="82220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73117" y="1704588"/>
              <a:ext cx="279175" cy="22846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3702" y="2882002"/>
              <a:ext cx="279175" cy="11072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34287" y="3164614"/>
              <a:ext cx="279175" cy="82464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64872" y="3133673"/>
              <a:ext cx="279175" cy="85558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11947" y="2662464"/>
              <a:ext cx="279175" cy="13267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1844319" y="206266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10.262%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774905" y="92577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17.399%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744477" y="231372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8.686%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675062" y="242339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7.998%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05647" y="248137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7.634%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913734" y="191323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11.200%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162482" y="247202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7.692%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054080" y="113672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16.074%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023652" y="23669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8.352%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954238" y="243002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7.956%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884823" y="232926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8.588%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92910" y="198843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10.728%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441658" y="287521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5.161%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333256" y="141275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14.342%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302828" y="259016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6.951%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233413" y="287277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5.177%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163998" y="284183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5.371%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11073" y="237062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8.329%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332632" y="4050581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67528" y="4049108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06790" y="4050581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27470" y="4050581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89651" y="4049162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44520" y="4049162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818348" y="4294589"/>
              <a:ext cx="19609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5752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66526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6478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73783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720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181039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246571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5382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61084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06733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2605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038478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4350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3796" y="389161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73796" y="351789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73796" y="3144172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73796" y="2770449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3796" y="2396726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3796" y="2023003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3796" y="1649281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3796" y="127555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73796" y="90183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9669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05541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71414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3728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73796" y="1854828"/>
              <a:ext cx="2264589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38386" y="1854828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70864" y="1854828"/>
              <a:ext cx="266422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73796" y="2975997"/>
              <a:ext cx="1731745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605541" y="2975997"/>
              <a:ext cx="1332111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37653" y="2975997"/>
              <a:ext cx="399633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73796" y="2228551"/>
              <a:ext cx="2131378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005175" y="2228551"/>
              <a:ext cx="1332111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873796" y="1481105"/>
              <a:ext cx="2397800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271597" y="1481105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204075" y="1481105"/>
              <a:ext cx="133211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73796" y="3349720"/>
              <a:ext cx="1065689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39486" y="3349720"/>
              <a:ext cx="21313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70864" y="3349720"/>
              <a:ext cx="266422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873796" y="1107382"/>
              <a:ext cx="253101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404808" y="1107382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73796" y="733659"/>
              <a:ext cx="253101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04808" y="733659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873796" y="3723443"/>
              <a:ext cx="799266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73063" y="3723443"/>
              <a:ext cx="1065689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38753" y="3723443"/>
              <a:ext cx="1598533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873796" y="2602274"/>
              <a:ext cx="1998167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71964" y="2602274"/>
              <a:ext cx="146532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807321" y="196741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405855" y="196741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44292" y="1967415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40899" y="308858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50.0%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72827" y="308858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938699" y="308858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740715" y="234113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72460" y="234113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873926" y="159369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39066" y="159369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110898" y="159369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07871" y="346230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06405" y="346230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44292" y="3462306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940532" y="121996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72277" y="121996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40532" y="84624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72277" y="84624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074660" y="383602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07138" y="383602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39249" y="383602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74110" y="271486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405855" y="271486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786063" y="3826734"/>
              <a:ext cx="102510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Regulação do SUAS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23335" y="3475166"/>
              <a:ext cx="9878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Trabalho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65571" y="3041093"/>
              <a:ext cx="17455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de Benefícios Assistenciais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401124" y="3139638"/>
              <a:ext cx="141004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(BPC, Benefícios Eventuais)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47645" y="2645215"/>
              <a:ext cx="186352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Vigilância Socioassistencial (inclusive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66089" y="2765916"/>
              <a:ext cx="184507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áreas de monitoramento e avaliação)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214" y="2252665"/>
              <a:ext cx="1931952" cy="123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Cadastro Único e Programa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134167" y="2415330"/>
              <a:ext cx="67699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Bolsa Família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96731" y="1959702"/>
              <a:ext cx="1714435" cy="103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Financeira e Orçamentária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60088" y="1606552"/>
              <a:ext cx="8510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SUAS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661916" y="1212311"/>
              <a:ext cx="1149250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Básica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574930" y="838260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3118269" y="4289824"/>
              <a:ext cx="3320894" cy="3633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257447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266447" y="4368413"/>
              <a:ext cx="201455" cy="2062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7200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246200" y="4368413"/>
              <a:ext cx="201456" cy="2062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303939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312939" y="4368413"/>
              <a:ext cx="201456" cy="20622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546492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46492" y="4489200"/>
              <a:ext cx="62111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formalmente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26245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245" y="4489200"/>
              <a:ext cx="70810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informalmente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592984" y="4429777"/>
              <a:ext cx="77659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98218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9143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0068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77561" y="3475051"/>
              <a:ext cx="4406074" cy="0"/>
            </a:xfrm>
            <a:custGeom>
              <a:avLst/>
              <a:pathLst>
                <a:path w="4406074" h="0">
                  <a:moveTo>
                    <a:pt x="0" y="0"/>
                  </a:moveTo>
                  <a:lnTo>
                    <a:pt x="4406074" y="0"/>
                  </a:lnTo>
                  <a:lnTo>
                    <a:pt x="44060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77561" y="2399109"/>
              <a:ext cx="4406074" cy="0"/>
            </a:xfrm>
            <a:custGeom>
              <a:avLst/>
              <a:pathLst>
                <a:path w="4406074" h="0">
                  <a:moveTo>
                    <a:pt x="0" y="0"/>
                  </a:moveTo>
                  <a:lnTo>
                    <a:pt x="4406074" y="0"/>
                  </a:lnTo>
                  <a:lnTo>
                    <a:pt x="44060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77561" y="1323166"/>
              <a:ext cx="4406074" cy="0"/>
            </a:xfrm>
            <a:custGeom>
              <a:avLst/>
              <a:pathLst>
                <a:path w="4406074" h="0">
                  <a:moveTo>
                    <a:pt x="0" y="0"/>
                  </a:moveTo>
                  <a:lnTo>
                    <a:pt x="4406074" y="0"/>
                  </a:lnTo>
                  <a:lnTo>
                    <a:pt x="44060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75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868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960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5053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277561" y="3765555"/>
              <a:ext cx="542019" cy="193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77561" y="3571886"/>
              <a:ext cx="542019" cy="19366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77561" y="3378216"/>
              <a:ext cx="542019" cy="19366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77561" y="3184547"/>
              <a:ext cx="542019" cy="1936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7561" y="2990877"/>
              <a:ext cx="1084038" cy="19366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77561" y="1613671"/>
              <a:ext cx="3794134" cy="193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77561" y="1420001"/>
              <a:ext cx="3252115" cy="19366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7561" y="1226332"/>
              <a:ext cx="542019" cy="19366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77561" y="1032662"/>
              <a:ext cx="542019" cy="1936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77561" y="838992"/>
              <a:ext cx="2710096" cy="19366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77561" y="2689613"/>
              <a:ext cx="2710096" cy="193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77561" y="2495943"/>
              <a:ext cx="3252115" cy="19366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77561" y="2302274"/>
              <a:ext cx="2168076" cy="19366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77561" y="2108604"/>
              <a:ext cx="542019" cy="1936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77561" y="1914935"/>
              <a:ext cx="3794134" cy="19366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871185" y="380680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871185" y="361313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71185" y="341946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1185" y="3225793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13204" y="3032123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084313" y="165491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42294" y="146124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71185" y="1267578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71185" y="1073908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00274" y="88023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00274" y="273085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42294" y="253719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58255" y="23435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71185" y="2149850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84313" y="195618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775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301806" y="3272276"/>
              <a:ext cx="913125" cy="12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Última atualização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289091" y="3433741"/>
              <a:ext cx="92583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 Lei Estadual de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79214" y="3530868"/>
              <a:ext cx="133571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Regulamentação do SUAS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46444" y="2196334"/>
              <a:ext cx="1068486" cy="12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Última atualização do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40960" y="2335534"/>
              <a:ext cx="1173971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PEAS com a respectiva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15285" y="2456235"/>
              <a:ext cx="109964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aprovação pelo CEAS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301806" y="1120392"/>
              <a:ext cx="913125" cy="12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Última atualização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52393" y="1281857"/>
              <a:ext cx="106253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do Plano Estadual de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593648" y="1380293"/>
              <a:ext cx="62128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Capacitação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2489840" y="4294589"/>
              <a:ext cx="398151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62901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638018" y="4373178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43507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44074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04233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051331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64958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658587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25684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265844" y="4373178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86410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873100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8063" y="4432105"/>
              <a:ext cx="447421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Até 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724119" y="4432160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31376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93863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45889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5314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29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602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6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9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66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9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13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3410299"/>
              <a:ext cx="998589" cy="5789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80440" y="2020792"/>
              <a:ext cx="998589" cy="138950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80440" y="1557623"/>
              <a:ext cx="998589" cy="4631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80440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89983" y="3526092"/>
              <a:ext cx="998589" cy="4631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89983" y="1904999"/>
              <a:ext cx="998589" cy="162109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9983" y="1557623"/>
              <a:ext cx="998589" cy="3473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89983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99527" y="3526092"/>
              <a:ext cx="998589" cy="4631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99527" y="1904999"/>
              <a:ext cx="998589" cy="162109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527" y="1557623"/>
              <a:ext cx="998589" cy="3473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9527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09071" y="3641884"/>
              <a:ext cx="998589" cy="3473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9071" y="1673415"/>
              <a:ext cx="998589" cy="196846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9071" y="1557623"/>
              <a:ext cx="998589" cy="1157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9071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18615" y="3641884"/>
              <a:ext cx="998589" cy="3473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18615" y="1326038"/>
              <a:ext cx="998589" cy="231584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18615" y="978661"/>
              <a:ext cx="998589" cy="34737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96093" y="37504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565897" y="255365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66215" y="1627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566469" y="110611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677077" y="359490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05285" y="276638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76031" y="156924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04708" y="131904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14086" y="380859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13434" y="276711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13509" y="178286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414914" y="131886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46887" y="383777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24593" y="270824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62578" y="1666437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6220" y="110535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004858" y="365323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33946" y="253480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005427" y="99009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455423" y="4050145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64967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74511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84054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893598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90298" y="4294589"/>
              <a:ext cx="58170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02947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038476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95340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62404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0944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18448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60950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618502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18521" y="4432596"/>
              <a:ext cx="56529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realiza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42449" y="4410332"/>
              <a:ext cx="14974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apenas fundo-a-fundo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98493" y="4411259"/>
              <a:ext cx="1441420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apenas por convênio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98547" y="4432596"/>
              <a:ext cx="73920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ambos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093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2695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4455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6214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7974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00563" y="3723345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00563" y="3061227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00563" y="2399109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00563" y="1736990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0563" y="1074872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0056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1815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357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533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7094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600563" y="1439037"/>
              <a:ext cx="2943344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600563" y="776919"/>
              <a:ext cx="2943344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600563" y="2763274"/>
              <a:ext cx="2289267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600563" y="2101155"/>
              <a:ext cx="1962229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00563" y="3425392"/>
              <a:ext cx="327038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00563" y="1558218"/>
              <a:ext cx="3433901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00563" y="896100"/>
              <a:ext cx="3270382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00563" y="2882455"/>
              <a:ext cx="294334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00563" y="2220337"/>
              <a:ext cx="1962229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00563" y="3544573"/>
              <a:ext cx="490557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00563" y="1677400"/>
              <a:ext cx="3270382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00563" y="1015281"/>
              <a:ext cx="3106863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600563" y="3001636"/>
              <a:ext cx="2616306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600563" y="2339518"/>
              <a:ext cx="2125748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00563" y="3663755"/>
              <a:ext cx="327038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00563" y="1796581"/>
              <a:ext cx="3597420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00563" y="1134463"/>
              <a:ext cx="3433901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00563" y="3120818"/>
              <a:ext cx="2616306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00563" y="2458699"/>
              <a:ext cx="1962229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600563" y="3782936"/>
              <a:ext cx="654076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600563" y="1915762"/>
              <a:ext cx="3433901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600563" y="1253644"/>
              <a:ext cx="3433901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00563" y="3239999"/>
              <a:ext cx="2452786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600563" y="2577881"/>
              <a:ext cx="2616306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00563" y="3902117"/>
              <a:ext cx="817595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580396" y="144632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80396" y="78420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6319" y="2772273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99281" y="2110155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003077" y="3434392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070953" y="1567218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907434" y="9033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80396" y="288974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99281" y="2229336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66596" y="3551793"/>
              <a:ext cx="7797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07434" y="16846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43915" y="102256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53358" y="300892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62800" y="2346738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03077" y="3672754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34472" y="1805581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70953" y="114346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53358" y="312810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99281" y="2467699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330115" y="3792346"/>
              <a:ext cx="77974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70953" y="192476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70953" y="1262644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89838" y="324728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53358" y="258516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93635" y="3911185"/>
              <a:ext cx="77974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60056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320251" y="3599420"/>
              <a:ext cx="1217681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Incentivo financeiro para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686854" y="3740967"/>
              <a:ext cx="8510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SUAS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96103" y="2937630"/>
              <a:ext cx="1341829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Serviço de Proteção Social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91028" y="3058003"/>
              <a:ext cx="154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Especial de Alta Complexidade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494221" y="2356435"/>
              <a:ext cx="1043711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Benefícios Eventuais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96103" y="1613393"/>
              <a:ext cx="1341829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Serviço de Proteção Social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202489" y="1755594"/>
              <a:ext cx="33544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Básica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196103" y="951275"/>
              <a:ext cx="1341829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Serviço de Proteção Social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79214" y="1071648"/>
              <a:ext cx="165871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Especial de Média Complexidade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054369" y="4294589"/>
              <a:ext cx="31754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19354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202547" y="4373178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0080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09804" y="437317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40806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17060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01531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24316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2257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31573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482592" y="4432160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89849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69710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04361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91161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95571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5257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4943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4629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57290" y="3833698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290" y="3355502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57290" y="2877305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57290" y="2399109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57290" y="1920912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57290" y="1442716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57290" y="964519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5729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5414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5100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4786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57290" y="2183920"/>
              <a:ext cx="1838906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57290" y="2662117"/>
              <a:ext cx="1941068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57290" y="1227527"/>
              <a:ext cx="1941068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557290" y="3140313"/>
              <a:ext cx="1123776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7290" y="749331"/>
              <a:ext cx="2451875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557290" y="1705724"/>
              <a:ext cx="1634583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57290" y="3618510"/>
              <a:ext cx="1532422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57290" y="2269996"/>
              <a:ext cx="1941068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57290" y="2748192"/>
              <a:ext cx="1430260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57290" y="1313602"/>
              <a:ext cx="2656198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57290" y="3226389"/>
              <a:ext cx="817291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57290" y="835406"/>
              <a:ext cx="2554037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57290" y="1791799"/>
              <a:ext cx="2451875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557290" y="3704585"/>
              <a:ext cx="817291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557290" y="2356071"/>
              <a:ext cx="1532422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57290" y="2834268"/>
              <a:ext cx="1634583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57290" y="1399678"/>
              <a:ext cx="2451875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557290" y="3312464"/>
              <a:ext cx="919453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57290" y="921481"/>
              <a:ext cx="2656198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57290" y="1877874"/>
              <a:ext cx="2554037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57290" y="3790661"/>
              <a:ext cx="1021614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57290" y="2442146"/>
              <a:ext cx="1941068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57290" y="2920343"/>
              <a:ext cx="1941068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57290" y="1485753"/>
              <a:ext cx="2451875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57290" y="3398539"/>
              <a:ext cx="715130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57290" y="1007557"/>
              <a:ext cx="2554037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57290" y="1963950"/>
              <a:ext cx="2451875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57290" y="3876736"/>
              <a:ext cx="408645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557290" y="2528222"/>
              <a:ext cx="2145391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557290" y="3006418"/>
              <a:ext cx="1838906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57290" y="1571829"/>
              <a:ext cx="2656198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57290" y="3484615"/>
              <a:ext cx="1123776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557290" y="1093632"/>
              <a:ext cx="2656198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557290" y="2050025"/>
              <a:ext cx="2349714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57290" y="3962811"/>
              <a:ext cx="817291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428442" y="218397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30603" y="2662174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30603" y="1227584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311" y="314037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41411" y="74938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24119" y="170578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21957" y="361856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30603" y="227005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19796" y="2748249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15589" y="1313659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406827" y="3226446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43572" y="83546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1411" y="1791856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406827" y="370464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21957" y="2356128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24119" y="2834324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041411" y="1399735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08988" y="3312521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15589" y="921538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43572" y="1877931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11150" y="379071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30603" y="244220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530603" y="292040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041411" y="148581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04665" y="3398596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43572" y="100761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041411" y="196400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8181" y="387679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734926" y="2528279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28442" y="3006475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15589" y="1571885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13311" y="348467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215589" y="1093689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939249" y="205008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88.5%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06827" y="3962868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355729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2786664" y="3790915"/>
              <a:ext cx="7079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formas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252148" y="3291927"/>
              <a:ext cx="1242511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à distância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79214" y="2754745"/>
              <a:ext cx="261544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Elaboração, pelo Estado, de normativas e instruções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276758" y="2875009"/>
              <a:ext cx="2217901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operacionais para orientação dos municípios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57631" y="2336789"/>
              <a:ext cx="2137028" cy="102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e distribuição de material técnico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11793" y="1879166"/>
              <a:ext cx="1782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à distância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221152" y="1379141"/>
              <a:ext cx="1273507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presenciais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09227" y="840594"/>
              <a:ext cx="238543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de forma presencial no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016351" y="962223"/>
              <a:ext cx="478308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município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532732" y="4294589"/>
              <a:ext cx="31754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67191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680911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27916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288167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88642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895423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4936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502680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10093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109936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960956" y="4432160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56821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17546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78272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389981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8804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8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319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8076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868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844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819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77954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1395204"/>
              <a:ext cx="104690" cy="25940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1358021"/>
              <a:ext cx="104690" cy="263123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1542394"/>
              <a:ext cx="104690" cy="24468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1733681"/>
              <a:ext cx="104690" cy="22555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2153956"/>
              <a:ext cx="104690" cy="18353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1657423"/>
              <a:ext cx="104690" cy="23318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8872" y="1203341"/>
              <a:ext cx="104690" cy="2785919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19457" y="1323319"/>
              <a:ext cx="104690" cy="2665941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50042" y="1379979"/>
              <a:ext cx="104690" cy="2609281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880627" y="1615909"/>
              <a:ext cx="104690" cy="2373351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811212" y="2081234"/>
              <a:ext cx="104690" cy="1908027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158287" y="1565975"/>
              <a:ext cx="104690" cy="242328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93563" y="1273901"/>
              <a:ext cx="104690" cy="27153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24148" y="1285252"/>
              <a:ext cx="104690" cy="270400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54733" y="1421490"/>
              <a:ext cx="104690" cy="256777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85318" y="1542512"/>
              <a:ext cx="104690" cy="244674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915903" y="2026991"/>
              <a:ext cx="104690" cy="196227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262977" y="1532003"/>
              <a:ext cx="104690" cy="245725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98253" y="1392248"/>
              <a:ext cx="104690" cy="2597013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28838" y="1327858"/>
              <a:ext cx="104690" cy="2661402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59423" y="1396800"/>
              <a:ext cx="104690" cy="2592460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090009" y="1295252"/>
              <a:ext cx="104690" cy="2694008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20594" y="1914656"/>
              <a:ext cx="104690" cy="2074604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367668" y="1454873"/>
              <a:ext cx="104690" cy="2534387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02944" y="1274960"/>
              <a:ext cx="104690" cy="27143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333529" y="1316005"/>
              <a:ext cx="104690" cy="26732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64114" y="1437394"/>
              <a:ext cx="104690" cy="25518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94699" y="1447029"/>
              <a:ext cx="104690" cy="25422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25284" y="1968230"/>
              <a:ext cx="104690" cy="20210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72359" y="1501152"/>
              <a:ext cx="104690" cy="24881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07635" y="1214050"/>
              <a:ext cx="104690" cy="2775210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438220" y="1249438"/>
              <a:ext cx="104690" cy="2739822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68805" y="1358583"/>
              <a:ext cx="104690" cy="2630678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299390" y="1435991"/>
              <a:ext cx="104690" cy="2553269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229975" y="1876676"/>
              <a:ext cx="104690" cy="2112584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7050" y="1445417"/>
              <a:ext cx="104690" cy="2543843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612326" y="1273350"/>
              <a:ext cx="104690" cy="271591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542911" y="1282819"/>
              <a:ext cx="104690" cy="270644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73496" y="1337444"/>
              <a:ext cx="104690" cy="265181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404081" y="1467063"/>
              <a:ext cx="104690" cy="252219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334666" y="1882204"/>
              <a:ext cx="104690" cy="21070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681741" y="1469979"/>
              <a:ext cx="104690" cy="251928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17017" y="1352464"/>
              <a:ext cx="104690" cy="263679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647602" y="1385527"/>
              <a:ext cx="104690" cy="2603733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578187" y="1456034"/>
              <a:ext cx="104690" cy="253322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08772" y="1424618"/>
              <a:ext cx="104690" cy="2564642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439357" y="1928806"/>
              <a:ext cx="104690" cy="2060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786432" y="1515726"/>
              <a:ext cx="104690" cy="247353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5400000">
              <a:off x="1718090" y="111763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80.8190%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648675" y="108045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81.9774%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579260" y="126483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76.2332%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4509845" y="145611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70.2736%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5440430" y="187639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57.1797%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787505" y="137985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72.6494%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822781" y="92577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86.7965%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753366" y="104575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83.0586%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683951" y="110241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81.2933%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4614536" y="133834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73.9428%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5545121" y="180366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59.4454%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892196" y="128841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75.4985%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1927471" y="99633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84.5982%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2858056" y="100768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84.2446%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3788642" y="114392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80.0000%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719227" y="126494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76.2295%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649812" y="174942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61.1354%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996886" y="125443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76.5569%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2032162" y="111468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80.9111%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962747" y="105029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82.9171%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3893332" y="111923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80.7692%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4823917" y="101768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83.9330%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5754502" y="163709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64.6352%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101577" y="117730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78.9599%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136853" y="99739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84.5652%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3067438" y="103844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83.2864%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3998023" y="115983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79.5045%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4928608" y="116946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79.2043%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859193" y="169066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62.9661%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206268" y="122358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77.5181%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2241544" y="93648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86.4629%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72129" y="97187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85.3604%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4102714" y="108101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81.9599%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5033299" y="115842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79.5482%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5963884" y="159911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65.8185%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310959" y="116785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79.2545%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2346235" y="99578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84.6154%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276820" y="100525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84.3204%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207405" y="105987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82.6185%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137990" y="118949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78.5802%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6068575" y="160464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65.6463%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1415650" y="119241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78.4893%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2450926" y="107490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82.1505%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3381511" y="110796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81.1204%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4312096" y="117847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78.9238%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5242681" y="114705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79.9026%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6173266" y="165124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64.1944%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1520340" y="123816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77.0641%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332632" y="4050581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067528" y="4049108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106790" y="4050581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127470" y="4050581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989651" y="4049162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044520" y="4049162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300207" y="4294589"/>
              <a:ext cx="499722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439385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44838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04664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055642" y="4373178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65389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662898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26115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270154" y="4373178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868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87741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47566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484667" y="4373178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8292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091924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6901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699180" y="4373178"/>
              <a:ext cx="201456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1728430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335687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942943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550199" y="4432160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157456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76471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71969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97922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06733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2605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038478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4350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3796" y="389161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73796" y="351789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73796" y="3144172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73796" y="2770449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3796" y="2396726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3796" y="2023003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3796" y="1649281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3796" y="127555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73796" y="90183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9669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05541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71414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3728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73796" y="2228551"/>
              <a:ext cx="1825072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98869" y="2228551"/>
              <a:ext cx="103571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34585" y="2228551"/>
              <a:ext cx="602701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73796" y="1854828"/>
              <a:ext cx="2117310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91107" y="1854828"/>
              <a:ext cx="935161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26268" y="1854828"/>
              <a:ext cx="411018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73796" y="733659"/>
              <a:ext cx="2594318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468114" y="733659"/>
              <a:ext cx="67183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39947" y="733659"/>
              <a:ext cx="197339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73796" y="1481105"/>
              <a:ext cx="2124223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98020" y="1481105"/>
              <a:ext cx="96155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59577" y="1481105"/>
              <a:ext cx="377709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73796" y="3349720"/>
              <a:ext cx="1058340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32137" y="3349720"/>
              <a:ext cx="102063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52770" y="3349720"/>
              <a:ext cx="1384516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73796" y="1107382"/>
              <a:ext cx="241646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290258" y="1107382"/>
              <a:ext cx="73593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26195" y="1107382"/>
              <a:ext cx="311091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873796" y="2602274"/>
              <a:ext cx="1434793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08590" y="2602274"/>
              <a:ext cx="91253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21126" y="2602274"/>
              <a:ext cx="1116160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873796" y="2975997"/>
              <a:ext cx="128396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57758" y="2975997"/>
              <a:ext cx="995494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53252" y="2975997"/>
              <a:ext cx="1184034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873796" y="3723443"/>
              <a:ext cx="1013719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87516" y="3723443"/>
              <a:ext cx="129967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87189" y="3723443"/>
              <a:ext cx="1150097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548575" y="234113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52.69%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978969" y="234113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29.90%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98178" y="234113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94694" y="196741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61.13%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20930" y="196741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27.00%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894020" y="196741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11.87%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33198" y="84624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74.90%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66273" y="84624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19.40%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39847" y="84624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98151" y="15936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61.33%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41041" y="15936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27.76%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10674" y="15936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10.91%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65209" y="34623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30.56%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04696" y="34623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29.47%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407271" y="34623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39.97%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44269" y="121996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69.77%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20469" y="121996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21.25%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982970" y="121996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8.98%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353436" y="271486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41.43%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27101" y="271486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26.35%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41449" y="271486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32.23%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278019" y="30885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37.07%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17747" y="30885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28.74%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07511" y="30885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34.19%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42899" y="383602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29.27%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99595" y="383602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37.52%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24480" y="383602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33.21%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947645" y="3766383"/>
              <a:ext cx="186352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Vigilância Socioassistencial (inclusive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66089" y="3887084"/>
              <a:ext cx="184507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áreas de monitoramento e avaliação)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823335" y="3475166"/>
              <a:ext cx="9878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Trabalho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786063" y="3079288"/>
              <a:ext cx="102510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Regulação do SUAS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574930" y="2706875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96731" y="2333425"/>
              <a:ext cx="1714435" cy="103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Financeira e Orçamentária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065571" y="1919924"/>
              <a:ext cx="17455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de Benefícios Assistenciais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401124" y="2018470"/>
              <a:ext cx="141004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(BPC, Benefícios Eventuais)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60088" y="1606552"/>
              <a:ext cx="8510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SUAS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661916" y="1212311"/>
              <a:ext cx="1149250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Básica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79214" y="757774"/>
              <a:ext cx="1931952" cy="123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Cadastro Único e Programa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134167" y="920439"/>
              <a:ext cx="67699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Bolsa Família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3118269" y="4289824"/>
              <a:ext cx="3320894" cy="3633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57447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266447" y="4368413"/>
              <a:ext cx="201455" cy="2062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237200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246200" y="4368413"/>
              <a:ext cx="201456" cy="2062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303939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312939" y="4368413"/>
              <a:ext cx="201456" cy="20622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546492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46492" y="4489200"/>
              <a:ext cx="62111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formalmente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26245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526245" y="4489200"/>
              <a:ext cx="70810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informalmente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92984" y="4429777"/>
              <a:ext cx="77659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67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97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8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32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63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93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3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3257017"/>
              <a:ext cx="837526" cy="4431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3239289"/>
              <a:ext cx="837526" cy="1772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3186105"/>
              <a:ext cx="837526" cy="531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2057426"/>
              <a:ext cx="837526" cy="11286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1779688"/>
              <a:ext cx="837526" cy="2777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952384"/>
              <a:ext cx="837526" cy="82730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14766" y="3263026"/>
              <a:ext cx="837526" cy="4371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3255329"/>
              <a:ext cx="837526" cy="769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3216844"/>
              <a:ext cx="837526" cy="3848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2188524"/>
              <a:ext cx="837526" cy="10283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1857552"/>
              <a:ext cx="837526" cy="33097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952384"/>
              <a:ext cx="837526" cy="905168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45351" y="3262781"/>
              <a:ext cx="837526" cy="4374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45351" y="3256620"/>
              <a:ext cx="837526" cy="616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3244297"/>
              <a:ext cx="837526" cy="1232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2240045"/>
              <a:ext cx="837526" cy="1004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1987442"/>
              <a:ext cx="837526" cy="25260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952384"/>
              <a:ext cx="837526" cy="1035057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775936" y="3169727"/>
              <a:ext cx="837526" cy="5304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775936" y="3154666"/>
              <a:ext cx="837526" cy="1506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75936" y="3089401"/>
              <a:ext cx="837526" cy="652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2476912"/>
              <a:ext cx="837526" cy="6124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2036790"/>
              <a:ext cx="837526" cy="4401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952384"/>
              <a:ext cx="837526" cy="108440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706521" y="3515153"/>
              <a:ext cx="837526" cy="1850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706521" y="3512810"/>
              <a:ext cx="837526" cy="234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06521" y="3498755"/>
              <a:ext cx="837526" cy="140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06521" y="1877698"/>
              <a:ext cx="837526" cy="16210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1690293"/>
              <a:ext cx="837526" cy="18740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952384"/>
              <a:ext cx="837526" cy="737908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053596" y="3288365"/>
              <a:ext cx="837526" cy="4118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053596" y="3278892"/>
              <a:ext cx="837526" cy="9473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53596" y="3238504"/>
              <a:ext cx="837526" cy="4038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053596" y="2201399"/>
              <a:ext cx="837526" cy="10371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053596" y="1879297"/>
              <a:ext cx="837526" cy="32210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053596" y="952384"/>
              <a:ext cx="837526" cy="926913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289308" y="352895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16.1290%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23924" y="329837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0.6452%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09914" y="305080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1.9355%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885624" y="267167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41.0753%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884461" y="196894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10.1075%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84921" y="141643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30.1075%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12408" y="353197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15.9104%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258253" y="330904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0.2801%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54656" y="307456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1.4006%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19557" y="254118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37.4230%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816176" y="207302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12.0448%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16078" y="145529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32.9412%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47079" y="353133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15.9193%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0633" y="331044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0.2242%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786024" y="308931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0.4484%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49805" y="258096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36.5471%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88623" y="195271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9.1928%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47139" y="151975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37.6682%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15297" y="348517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19.3057%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16564" y="321228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0.5481%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21134" y="296094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2.3752%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98290" y="277318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22.2899%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677202" y="230718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16.0171%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081586" y="133275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39.4641%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084425" y="354872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6.7349%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438860" y="353660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0.0853%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50302" y="334451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0.5115%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607700" y="273827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58.9940%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646602" y="183396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6.8201%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04267" y="137207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26.8542%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357630" y="354427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14.9882%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59728" y="333337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0.3448%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396860" y="309766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1.4698%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59728" y="277028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37.7427%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60371" y="209036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11.7220%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59728" y="146614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33.7325%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332632" y="3761536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67528" y="3760063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106790" y="3761536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7470" y="3761536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989651" y="3760117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044520" y="3760117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1367951" y="4005544"/>
              <a:ext cx="4861741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507129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516129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375287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84287" y="4084133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833513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842513" y="4084133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50712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516129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37528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84287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83351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842513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796174" y="4121286"/>
              <a:ext cx="150952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possui/Não sabe informar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64332" y="4143060"/>
              <a:ext cx="1099591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Mais de 10 anos atrás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122558" y="4143060"/>
              <a:ext cx="1037545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6 a 10 anos atrás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796174" y="4432105"/>
              <a:ext cx="975389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2 a 5 anos atrás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6433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12255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2023-08-15T21:23:39Z</dcterms:modified>
</cp:coreProperties>
</file>