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2605339" y="1228841"/>
              <a:ext cx="1182275" cy="1436571"/>
            </a:xfrm>
            <a:custGeom>
              <a:avLst/>
              <a:pathLst>
                <a:path w="1182275" h="1436571">
                  <a:moveTo>
                    <a:pt x="0" y="1436571"/>
                  </a:moveTo>
                  <a:lnTo>
                    <a:pt x="0" y="1387034"/>
                  </a:lnTo>
                  <a:lnTo>
                    <a:pt x="0" y="1337497"/>
                  </a:lnTo>
                  <a:lnTo>
                    <a:pt x="0" y="1287960"/>
                  </a:lnTo>
                  <a:lnTo>
                    <a:pt x="0" y="1238423"/>
                  </a:lnTo>
                  <a:lnTo>
                    <a:pt x="0" y="1188886"/>
                  </a:lnTo>
                  <a:lnTo>
                    <a:pt x="0" y="1139349"/>
                  </a:lnTo>
                  <a:lnTo>
                    <a:pt x="0" y="1089812"/>
                  </a:lnTo>
                  <a:lnTo>
                    <a:pt x="0" y="1040275"/>
                  </a:lnTo>
                  <a:lnTo>
                    <a:pt x="0" y="990738"/>
                  </a:lnTo>
                  <a:lnTo>
                    <a:pt x="0" y="941201"/>
                  </a:lnTo>
                  <a:lnTo>
                    <a:pt x="0" y="891665"/>
                  </a:lnTo>
                  <a:lnTo>
                    <a:pt x="0" y="842128"/>
                  </a:lnTo>
                  <a:lnTo>
                    <a:pt x="0" y="792591"/>
                  </a:lnTo>
                  <a:lnTo>
                    <a:pt x="0" y="743054"/>
                  </a:lnTo>
                  <a:lnTo>
                    <a:pt x="0" y="693517"/>
                  </a:lnTo>
                  <a:lnTo>
                    <a:pt x="0" y="643980"/>
                  </a:lnTo>
                  <a:lnTo>
                    <a:pt x="0" y="594443"/>
                  </a:lnTo>
                  <a:lnTo>
                    <a:pt x="0" y="544906"/>
                  </a:lnTo>
                  <a:lnTo>
                    <a:pt x="0" y="495369"/>
                  </a:lnTo>
                  <a:lnTo>
                    <a:pt x="0" y="445832"/>
                  </a:lnTo>
                  <a:lnTo>
                    <a:pt x="0" y="396295"/>
                  </a:lnTo>
                  <a:lnTo>
                    <a:pt x="0" y="346758"/>
                  </a:lnTo>
                  <a:lnTo>
                    <a:pt x="0" y="297221"/>
                  </a:lnTo>
                  <a:lnTo>
                    <a:pt x="0" y="247684"/>
                  </a:lnTo>
                  <a:lnTo>
                    <a:pt x="0" y="198147"/>
                  </a:lnTo>
                  <a:lnTo>
                    <a:pt x="0" y="148610"/>
                  </a:lnTo>
                  <a:lnTo>
                    <a:pt x="0" y="99073"/>
                  </a:lnTo>
                  <a:lnTo>
                    <a:pt x="0" y="49536"/>
                  </a:lnTo>
                  <a:lnTo>
                    <a:pt x="0" y="0"/>
                  </a:lnTo>
                  <a:lnTo>
                    <a:pt x="49584" y="855"/>
                  </a:lnTo>
                  <a:lnTo>
                    <a:pt x="99110" y="3422"/>
                  </a:lnTo>
                  <a:lnTo>
                    <a:pt x="148518" y="7697"/>
                  </a:lnTo>
                  <a:lnTo>
                    <a:pt x="197749" y="13675"/>
                  </a:lnTo>
                  <a:lnTo>
                    <a:pt x="246744" y="21348"/>
                  </a:lnTo>
                  <a:lnTo>
                    <a:pt x="295445" y="30708"/>
                  </a:lnTo>
                  <a:lnTo>
                    <a:pt x="343794" y="41744"/>
                  </a:lnTo>
                  <a:lnTo>
                    <a:pt x="391733" y="54441"/>
                  </a:lnTo>
                  <a:lnTo>
                    <a:pt x="439205" y="68786"/>
                  </a:lnTo>
                  <a:lnTo>
                    <a:pt x="486154" y="84761"/>
                  </a:lnTo>
                  <a:lnTo>
                    <a:pt x="532524" y="102346"/>
                  </a:lnTo>
                  <a:lnTo>
                    <a:pt x="578259" y="121522"/>
                  </a:lnTo>
                  <a:lnTo>
                    <a:pt x="623304" y="142265"/>
                  </a:lnTo>
                  <a:lnTo>
                    <a:pt x="667608" y="164550"/>
                  </a:lnTo>
                  <a:lnTo>
                    <a:pt x="711115" y="188351"/>
                  </a:lnTo>
                  <a:lnTo>
                    <a:pt x="753775" y="213640"/>
                  </a:lnTo>
                  <a:lnTo>
                    <a:pt x="795537" y="240386"/>
                  </a:lnTo>
                  <a:lnTo>
                    <a:pt x="836350" y="268558"/>
                  </a:lnTo>
                  <a:lnTo>
                    <a:pt x="876167" y="298121"/>
                  </a:lnTo>
                  <a:lnTo>
                    <a:pt x="914940" y="329042"/>
                  </a:lnTo>
                  <a:lnTo>
                    <a:pt x="952623" y="361282"/>
                  </a:lnTo>
                  <a:lnTo>
                    <a:pt x="989170" y="394803"/>
                  </a:lnTo>
                  <a:lnTo>
                    <a:pt x="1024538" y="429566"/>
                  </a:lnTo>
                  <a:lnTo>
                    <a:pt x="1058686" y="465530"/>
                  </a:lnTo>
                  <a:lnTo>
                    <a:pt x="1091571" y="502650"/>
                  </a:lnTo>
                  <a:lnTo>
                    <a:pt x="1123156" y="540883"/>
                  </a:lnTo>
                  <a:lnTo>
                    <a:pt x="1153403" y="580184"/>
                  </a:lnTo>
                  <a:lnTo>
                    <a:pt x="1182275" y="620505"/>
                  </a:lnTo>
                  <a:lnTo>
                    <a:pt x="1141507" y="648646"/>
                  </a:lnTo>
                  <a:lnTo>
                    <a:pt x="1100738" y="676786"/>
                  </a:lnTo>
                  <a:lnTo>
                    <a:pt x="1059970" y="704926"/>
                  </a:lnTo>
                  <a:lnTo>
                    <a:pt x="1019202" y="733066"/>
                  </a:lnTo>
                  <a:lnTo>
                    <a:pt x="978434" y="761206"/>
                  </a:lnTo>
                  <a:lnTo>
                    <a:pt x="937666" y="789347"/>
                  </a:lnTo>
                  <a:lnTo>
                    <a:pt x="896898" y="817487"/>
                  </a:lnTo>
                  <a:lnTo>
                    <a:pt x="856130" y="845627"/>
                  </a:lnTo>
                  <a:lnTo>
                    <a:pt x="815362" y="873767"/>
                  </a:lnTo>
                  <a:lnTo>
                    <a:pt x="774594" y="901907"/>
                  </a:lnTo>
                  <a:lnTo>
                    <a:pt x="733825" y="930047"/>
                  </a:lnTo>
                  <a:lnTo>
                    <a:pt x="693057" y="958188"/>
                  </a:lnTo>
                  <a:lnTo>
                    <a:pt x="652289" y="986328"/>
                  </a:lnTo>
                  <a:lnTo>
                    <a:pt x="611521" y="1014468"/>
                  </a:lnTo>
                  <a:lnTo>
                    <a:pt x="570753" y="1042608"/>
                  </a:lnTo>
                  <a:lnTo>
                    <a:pt x="529985" y="1070748"/>
                  </a:lnTo>
                  <a:lnTo>
                    <a:pt x="489217" y="1098889"/>
                  </a:lnTo>
                  <a:lnTo>
                    <a:pt x="448449" y="1127029"/>
                  </a:lnTo>
                  <a:lnTo>
                    <a:pt x="407681" y="1155169"/>
                  </a:lnTo>
                  <a:lnTo>
                    <a:pt x="366912" y="1183309"/>
                  </a:lnTo>
                  <a:lnTo>
                    <a:pt x="326144" y="1211449"/>
                  </a:lnTo>
                  <a:lnTo>
                    <a:pt x="285376" y="1239590"/>
                  </a:lnTo>
                  <a:lnTo>
                    <a:pt x="244608" y="1267730"/>
                  </a:lnTo>
                  <a:lnTo>
                    <a:pt x="203840" y="1295870"/>
                  </a:lnTo>
                  <a:lnTo>
                    <a:pt x="163072" y="1324010"/>
                  </a:lnTo>
                  <a:lnTo>
                    <a:pt x="122304" y="1352150"/>
                  </a:lnTo>
                  <a:lnTo>
                    <a:pt x="81536" y="1380291"/>
                  </a:lnTo>
                  <a:lnTo>
                    <a:pt x="40768" y="140843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605339" y="1849346"/>
              <a:ext cx="1436554" cy="2088086"/>
            </a:xfrm>
            <a:custGeom>
              <a:avLst/>
              <a:pathLst>
                <a:path w="1436554" h="2088086">
                  <a:moveTo>
                    <a:pt x="0" y="816065"/>
                  </a:moveTo>
                  <a:lnTo>
                    <a:pt x="40768" y="787925"/>
                  </a:lnTo>
                  <a:lnTo>
                    <a:pt x="81536" y="759785"/>
                  </a:lnTo>
                  <a:lnTo>
                    <a:pt x="122304" y="731645"/>
                  </a:lnTo>
                  <a:lnTo>
                    <a:pt x="163072" y="703504"/>
                  </a:lnTo>
                  <a:lnTo>
                    <a:pt x="203840" y="675364"/>
                  </a:lnTo>
                  <a:lnTo>
                    <a:pt x="244608" y="647224"/>
                  </a:lnTo>
                  <a:lnTo>
                    <a:pt x="285376" y="619084"/>
                  </a:lnTo>
                  <a:lnTo>
                    <a:pt x="326144" y="590944"/>
                  </a:lnTo>
                  <a:lnTo>
                    <a:pt x="366912" y="562803"/>
                  </a:lnTo>
                  <a:lnTo>
                    <a:pt x="407681" y="534663"/>
                  </a:lnTo>
                  <a:lnTo>
                    <a:pt x="448449" y="506523"/>
                  </a:lnTo>
                  <a:lnTo>
                    <a:pt x="489217" y="478383"/>
                  </a:lnTo>
                  <a:lnTo>
                    <a:pt x="529985" y="450243"/>
                  </a:lnTo>
                  <a:lnTo>
                    <a:pt x="570753" y="422102"/>
                  </a:lnTo>
                  <a:lnTo>
                    <a:pt x="611521" y="393962"/>
                  </a:lnTo>
                  <a:lnTo>
                    <a:pt x="652289" y="365822"/>
                  </a:lnTo>
                  <a:lnTo>
                    <a:pt x="693057" y="337682"/>
                  </a:lnTo>
                  <a:lnTo>
                    <a:pt x="733825" y="309542"/>
                  </a:lnTo>
                  <a:lnTo>
                    <a:pt x="774594" y="281401"/>
                  </a:lnTo>
                  <a:lnTo>
                    <a:pt x="815362" y="253261"/>
                  </a:lnTo>
                  <a:lnTo>
                    <a:pt x="856130" y="225121"/>
                  </a:lnTo>
                  <a:lnTo>
                    <a:pt x="896898" y="196981"/>
                  </a:lnTo>
                  <a:lnTo>
                    <a:pt x="937666" y="168841"/>
                  </a:lnTo>
                  <a:lnTo>
                    <a:pt x="978434" y="140700"/>
                  </a:lnTo>
                  <a:lnTo>
                    <a:pt x="1019202" y="112560"/>
                  </a:lnTo>
                  <a:lnTo>
                    <a:pt x="1059970" y="84420"/>
                  </a:lnTo>
                  <a:lnTo>
                    <a:pt x="1100738" y="56280"/>
                  </a:lnTo>
                  <a:lnTo>
                    <a:pt x="1141507" y="28140"/>
                  </a:lnTo>
                  <a:lnTo>
                    <a:pt x="1182275" y="0"/>
                  </a:lnTo>
                  <a:lnTo>
                    <a:pt x="1209202" y="40458"/>
                  </a:lnTo>
                  <a:lnTo>
                    <a:pt x="1234746" y="81805"/>
                  </a:lnTo>
                  <a:lnTo>
                    <a:pt x="1258877" y="123992"/>
                  </a:lnTo>
                  <a:lnTo>
                    <a:pt x="1281566" y="166970"/>
                  </a:lnTo>
                  <a:lnTo>
                    <a:pt x="1302789" y="210692"/>
                  </a:lnTo>
                  <a:lnTo>
                    <a:pt x="1322521" y="255107"/>
                  </a:lnTo>
                  <a:lnTo>
                    <a:pt x="1340739" y="300164"/>
                  </a:lnTo>
                  <a:lnTo>
                    <a:pt x="1357423" y="345811"/>
                  </a:lnTo>
                  <a:lnTo>
                    <a:pt x="1372553" y="391996"/>
                  </a:lnTo>
                  <a:lnTo>
                    <a:pt x="1386112" y="438667"/>
                  </a:lnTo>
                  <a:lnTo>
                    <a:pt x="1398085" y="485770"/>
                  </a:lnTo>
                  <a:lnTo>
                    <a:pt x="1408457" y="533251"/>
                  </a:lnTo>
                  <a:lnTo>
                    <a:pt x="1417218" y="581055"/>
                  </a:lnTo>
                  <a:lnTo>
                    <a:pt x="1424356" y="629129"/>
                  </a:lnTo>
                  <a:lnTo>
                    <a:pt x="1429865" y="677416"/>
                  </a:lnTo>
                  <a:lnTo>
                    <a:pt x="1433736" y="725862"/>
                  </a:lnTo>
                  <a:lnTo>
                    <a:pt x="1435967" y="774411"/>
                  </a:lnTo>
                  <a:lnTo>
                    <a:pt x="1436554" y="823008"/>
                  </a:lnTo>
                  <a:lnTo>
                    <a:pt x="1435497" y="871597"/>
                  </a:lnTo>
                  <a:lnTo>
                    <a:pt x="1432797" y="920123"/>
                  </a:lnTo>
                  <a:lnTo>
                    <a:pt x="1428457" y="968529"/>
                  </a:lnTo>
                  <a:lnTo>
                    <a:pt x="1422483" y="1016761"/>
                  </a:lnTo>
                  <a:lnTo>
                    <a:pt x="1414880" y="1064763"/>
                  </a:lnTo>
                  <a:lnTo>
                    <a:pt x="1405658" y="1112481"/>
                  </a:lnTo>
                  <a:lnTo>
                    <a:pt x="1394827" y="1159859"/>
                  </a:lnTo>
                  <a:lnTo>
                    <a:pt x="1382399" y="1206844"/>
                  </a:lnTo>
                  <a:lnTo>
                    <a:pt x="1368390" y="1253381"/>
                  </a:lnTo>
                  <a:lnTo>
                    <a:pt x="1352814" y="1299419"/>
                  </a:lnTo>
                  <a:lnTo>
                    <a:pt x="1335690" y="1344902"/>
                  </a:lnTo>
                  <a:lnTo>
                    <a:pt x="1317037" y="1389781"/>
                  </a:lnTo>
                  <a:lnTo>
                    <a:pt x="1296877" y="1434003"/>
                  </a:lnTo>
                  <a:lnTo>
                    <a:pt x="1275232" y="1477517"/>
                  </a:lnTo>
                  <a:lnTo>
                    <a:pt x="1252128" y="1520275"/>
                  </a:lnTo>
                  <a:lnTo>
                    <a:pt x="1227591" y="1562227"/>
                  </a:lnTo>
                  <a:lnTo>
                    <a:pt x="1201649" y="1603324"/>
                  </a:lnTo>
                  <a:lnTo>
                    <a:pt x="1174331" y="1643521"/>
                  </a:lnTo>
                  <a:lnTo>
                    <a:pt x="1145669" y="1682770"/>
                  </a:lnTo>
                  <a:lnTo>
                    <a:pt x="1115697" y="1721028"/>
                  </a:lnTo>
                  <a:lnTo>
                    <a:pt x="1084447" y="1758250"/>
                  </a:lnTo>
                  <a:lnTo>
                    <a:pt x="1051956" y="1794393"/>
                  </a:lnTo>
                  <a:lnTo>
                    <a:pt x="1018261" y="1829417"/>
                  </a:lnTo>
                  <a:lnTo>
                    <a:pt x="983400" y="1863281"/>
                  </a:lnTo>
                  <a:lnTo>
                    <a:pt x="947414" y="1895946"/>
                  </a:lnTo>
                  <a:lnTo>
                    <a:pt x="910344" y="1927375"/>
                  </a:lnTo>
                  <a:lnTo>
                    <a:pt x="872232" y="1957533"/>
                  </a:lnTo>
                  <a:lnTo>
                    <a:pt x="833121" y="1986384"/>
                  </a:lnTo>
                  <a:lnTo>
                    <a:pt x="793057" y="2013895"/>
                  </a:lnTo>
                  <a:lnTo>
                    <a:pt x="752086" y="2040036"/>
                  </a:lnTo>
                  <a:lnTo>
                    <a:pt x="710253" y="2064775"/>
                  </a:lnTo>
                  <a:lnTo>
                    <a:pt x="667608" y="2088086"/>
                  </a:lnTo>
                  <a:lnTo>
                    <a:pt x="644587" y="2044223"/>
                  </a:lnTo>
                  <a:lnTo>
                    <a:pt x="621566" y="2000360"/>
                  </a:lnTo>
                  <a:lnTo>
                    <a:pt x="598545" y="1956498"/>
                  </a:lnTo>
                  <a:lnTo>
                    <a:pt x="575524" y="1912635"/>
                  </a:lnTo>
                  <a:lnTo>
                    <a:pt x="552503" y="1868772"/>
                  </a:lnTo>
                  <a:lnTo>
                    <a:pt x="529482" y="1824909"/>
                  </a:lnTo>
                  <a:lnTo>
                    <a:pt x="506461" y="1781046"/>
                  </a:lnTo>
                  <a:lnTo>
                    <a:pt x="483440" y="1737184"/>
                  </a:lnTo>
                  <a:lnTo>
                    <a:pt x="460419" y="1693321"/>
                  </a:lnTo>
                  <a:lnTo>
                    <a:pt x="437398" y="1649458"/>
                  </a:lnTo>
                  <a:lnTo>
                    <a:pt x="414377" y="1605595"/>
                  </a:lnTo>
                  <a:lnTo>
                    <a:pt x="391356" y="1561732"/>
                  </a:lnTo>
                  <a:lnTo>
                    <a:pt x="368335" y="1517870"/>
                  </a:lnTo>
                  <a:lnTo>
                    <a:pt x="345314" y="1474007"/>
                  </a:lnTo>
                  <a:lnTo>
                    <a:pt x="322293" y="1430144"/>
                  </a:lnTo>
                  <a:lnTo>
                    <a:pt x="299272" y="1386281"/>
                  </a:lnTo>
                  <a:lnTo>
                    <a:pt x="276251" y="1342419"/>
                  </a:lnTo>
                  <a:lnTo>
                    <a:pt x="253230" y="1298556"/>
                  </a:lnTo>
                  <a:lnTo>
                    <a:pt x="230209" y="1254693"/>
                  </a:lnTo>
                  <a:lnTo>
                    <a:pt x="207188" y="1210830"/>
                  </a:lnTo>
                  <a:lnTo>
                    <a:pt x="184167" y="1166967"/>
                  </a:lnTo>
                  <a:lnTo>
                    <a:pt x="161146" y="1123105"/>
                  </a:lnTo>
                  <a:lnTo>
                    <a:pt x="138125" y="1079242"/>
                  </a:lnTo>
                  <a:lnTo>
                    <a:pt x="115104" y="1035379"/>
                  </a:lnTo>
                  <a:lnTo>
                    <a:pt x="92083" y="991516"/>
                  </a:lnTo>
                  <a:lnTo>
                    <a:pt x="69062" y="947653"/>
                  </a:lnTo>
                  <a:lnTo>
                    <a:pt x="46041" y="903791"/>
                  </a:lnTo>
                  <a:lnTo>
                    <a:pt x="23020" y="859928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262121" y="2665412"/>
              <a:ext cx="2010825" cy="1436504"/>
            </a:xfrm>
            <a:custGeom>
              <a:avLst/>
              <a:pathLst>
                <a:path w="2010825" h="1436504">
                  <a:moveTo>
                    <a:pt x="1343217" y="0"/>
                  </a:moveTo>
                  <a:lnTo>
                    <a:pt x="1366238" y="43862"/>
                  </a:lnTo>
                  <a:lnTo>
                    <a:pt x="1389259" y="87725"/>
                  </a:lnTo>
                  <a:lnTo>
                    <a:pt x="1412280" y="131588"/>
                  </a:lnTo>
                  <a:lnTo>
                    <a:pt x="1435301" y="175451"/>
                  </a:lnTo>
                  <a:lnTo>
                    <a:pt x="1458322" y="219313"/>
                  </a:lnTo>
                  <a:lnTo>
                    <a:pt x="1481343" y="263176"/>
                  </a:lnTo>
                  <a:lnTo>
                    <a:pt x="1504364" y="307039"/>
                  </a:lnTo>
                  <a:lnTo>
                    <a:pt x="1527385" y="350902"/>
                  </a:lnTo>
                  <a:lnTo>
                    <a:pt x="1550406" y="394765"/>
                  </a:lnTo>
                  <a:lnTo>
                    <a:pt x="1573427" y="438627"/>
                  </a:lnTo>
                  <a:lnTo>
                    <a:pt x="1596448" y="482490"/>
                  </a:lnTo>
                  <a:lnTo>
                    <a:pt x="1619469" y="526353"/>
                  </a:lnTo>
                  <a:lnTo>
                    <a:pt x="1642490" y="570216"/>
                  </a:lnTo>
                  <a:lnTo>
                    <a:pt x="1665511" y="614079"/>
                  </a:lnTo>
                  <a:lnTo>
                    <a:pt x="1688532" y="657941"/>
                  </a:lnTo>
                  <a:lnTo>
                    <a:pt x="1711553" y="701804"/>
                  </a:lnTo>
                  <a:lnTo>
                    <a:pt x="1734574" y="745667"/>
                  </a:lnTo>
                  <a:lnTo>
                    <a:pt x="1757595" y="789530"/>
                  </a:lnTo>
                  <a:lnTo>
                    <a:pt x="1780616" y="833392"/>
                  </a:lnTo>
                  <a:lnTo>
                    <a:pt x="1803636" y="877255"/>
                  </a:lnTo>
                  <a:lnTo>
                    <a:pt x="1826657" y="921118"/>
                  </a:lnTo>
                  <a:lnTo>
                    <a:pt x="1849678" y="964981"/>
                  </a:lnTo>
                  <a:lnTo>
                    <a:pt x="1872699" y="1008844"/>
                  </a:lnTo>
                  <a:lnTo>
                    <a:pt x="1895720" y="1052706"/>
                  </a:lnTo>
                  <a:lnTo>
                    <a:pt x="1918741" y="1096569"/>
                  </a:lnTo>
                  <a:lnTo>
                    <a:pt x="1941762" y="1140432"/>
                  </a:lnTo>
                  <a:lnTo>
                    <a:pt x="1964783" y="1184295"/>
                  </a:lnTo>
                  <a:lnTo>
                    <a:pt x="1987804" y="1228158"/>
                  </a:lnTo>
                  <a:lnTo>
                    <a:pt x="2010825" y="1272020"/>
                  </a:lnTo>
                  <a:lnTo>
                    <a:pt x="1967416" y="1293875"/>
                  </a:lnTo>
                  <a:lnTo>
                    <a:pt x="1923292" y="1314249"/>
                  </a:lnTo>
                  <a:lnTo>
                    <a:pt x="1878504" y="1333118"/>
                  </a:lnTo>
                  <a:lnTo>
                    <a:pt x="1833103" y="1350462"/>
                  </a:lnTo>
                  <a:lnTo>
                    <a:pt x="1787142" y="1366260"/>
                  </a:lnTo>
                  <a:lnTo>
                    <a:pt x="1740673" y="1380495"/>
                  </a:lnTo>
                  <a:lnTo>
                    <a:pt x="1693749" y="1393149"/>
                  </a:lnTo>
                  <a:lnTo>
                    <a:pt x="1646423" y="1404209"/>
                  </a:lnTo>
                  <a:lnTo>
                    <a:pt x="1598751" y="1413661"/>
                  </a:lnTo>
                  <a:lnTo>
                    <a:pt x="1550786" y="1421496"/>
                  </a:lnTo>
                  <a:lnTo>
                    <a:pt x="1502584" y="1427704"/>
                  </a:lnTo>
                  <a:lnTo>
                    <a:pt x="1454199" y="1432278"/>
                  </a:lnTo>
                  <a:lnTo>
                    <a:pt x="1405687" y="1435212"/>
                  </a:lnTo>
                  <a:lnTo>
                    <a:pt x="1357103" y="1436504"/>
                  </a:lnTo>
                  <a:lnTo>
                    <a:pt x="1308504" y="1436151"/>
                  </a:lnTo>
                  <a:lnTo>
                    <a:pt x="1259945" y="1434155"/>
                  </a:lnTo>
                  <a:lnTo>
                    <a:pt x="1211480" y="1430518"/>
                  </a:lnTo>
                  <a:lnTo>
                    <a:pt x="1163167" y="1425243"/>
                  </a:lnTo>
                  <a:lnTo>
                    <a:pt x="1115060" y="1418337"/>
                  </a:lnTo>
                  <a:lnTo>
                    <a:pt x="1067213" y="1409808"/>
                  </a:lnTo>
                  <a:lnTo>
                    <a:pt x="1019683" y="1399665"/>
                  </a:lnTo>
                  <a:lnTo>
                    <a:pt x="972523" y="1387920"/>
                  </a:lnTo>
                  <a:lnTo>
                    <a:pt x="925787" y="1374587"/>
                  </a:lnTo>
                  <a:lnTo>
                    <a:pt x="879529" y="1359680"/>
                  </a:lnTo>
                  <a:lnTo>
                    <a:pt x="833802" y="1343217"/>
                  </a:lnTo>
                  <a:lnTo>
                    <a:pt x="788658" y="1325217"/>
                  </a:lnTo>
                  <a:lnTo>
                    <a:pt x="744148" y="1305700"/>
                  </a:lnTo>
                  <a:lnTo>
                    <a:pt x="700324" y="1284689"/>
                  </a:lnTo>
                  <a:lnTo>
                    <a:pt x="657236" y="1262207"/>
                  </a:lnTo>
                  <a:lnTo>
                    <a:pt x="614933" y="1238281"/>
                  </a:lnTo>
                  <a:lnTo>
                    <a:pt x="573464" y="1212937"/>
                  </a:lnTo>
                  <a:lnTo>
                    <a:pt x="532875" y="1186205"/>
                  </a:lnTo>
                  <a:lnTo>
                    <a:pt x="493214" y="1158116"/>
                  </a:lnTo>
                  <a:lnTo>
                    <a:pt x="454526" y="1128700"/>
                  </a:lnTo>
                  <a:lnTo>
                    <a:pt x="416855" y="1097994"/>
                  </a:lnTo>
                  <a:lnTo>
                    <a:pt x="380245" y="1066030"/>
                  </a:lnTo>
                  <a:lnTo>
                    <a:pt x="344736" y="1032846"/>
                  </a:lnTo>
                  <a:lnTo>
                    <a:pt x="310370" y="998481"/>
                  </a:lnTo>
                  <a:lnTo>
                    <a:pt x="277187" y="962972"/>
                  </a:lnTo>
                  <a:lnTo>
                    <a:pt x="245223" y="926361"/>
                  </a:lnTo>
                  <a:lnTo>
                    <a:pt x="214516" y="888690"/>
                  </a:lnTo>
                  <a:lnTo>
                    <a:pt x="185101" y="850002"/>
                  </a:lnTo>
                  <a:lnTo>
                    <a:pt x="157012" y="810341"/>
                  </a:lnTo>
                  <a:lnTo>
                    <a:pt x="130280" y="769753"/>
                  </a:lnTo>
                  <a:lnTo>
                    <a:pt x="104936" y="728284"/>
                  </a:lnTo>
                  <a:lnTo>
                    <a:pt x="81010" y="685981"/>
                  </a:lnTo>
                  <a:lnTo>
                    <a:pt x="58528" y="642892"/>
                  </a:lnTo>
                  <a:lnTo>
                    <a:pt x="37517" y="599069"/>
                  </a:lnTo>
                  <a:lnTo>
                    <a:pt x="18000" y="554559"/>
                  </a:lnTo>
                  <a:lnTo>
                    <a:pt x="0" y="509415"/>
                  </a:lnTo>
                  <a:lnTo>
                    <a:pt x="46317" y="491849"/>
                  </a:lnTo>
                  <a:lnTo>
                    <a:pt x="92635" y="474283"/>
                  </a:lnTo>
                  <a:lnTo>
                    <a:pt x="138953" y="456717"/>
                  </a:lnTo>
                  <a:lnTo>
                    <a:pt x="185271" y="439151"/>
                  </a:lnTo>
                  <a:lnTo>
                    <a:pt x="231589" y="421585"/>
                  </a:lnTo>
                  <a:lnTo>
                    <a:pt x="277907" y="404018"/>
                  </a:lnTo>
                  <a:lnTo>
                    <a:pt x="324224" y="386452"/>
                  </a:lnTo>
                  <a:lnTo>
                    <a:pt x="370542" y="368886"/>
                  </a:lnTo>
                  <a:lnTo>
                    <a:pt x="416860" y="351320"/>
                  </a:lnTo>
                  <a:lnTo>
                    <a:pt x="463178" y="333754"/>
                  </a:lnTo>
                  <a:lnTo>
                    <a:pt x="509496" y="316188"/>
                  </a:lnTo>
                  <a:lnTo>
                    <a:pt x="555814" y="298622"/>
                  </a:lnTo>
                  <a:lnTo>
                    <a:pt x="602132" y="281056"/>
                  </a:lnTo>
                  <a:lnTo>
                    <a:pt x="648449" y="263490"/>
                  </a:lnTo>
                  <a:lnTo>
                    <a:pt x="694767" y="245924"/>
                  </a:lnTo>
                  <a:lnTo>
                    <a:pt x="741085" y="228358"/>
                  </a:lnTo>
                  <a:lnTo>
                    <a:pt x="787403" y="210792"/>
                  </a:lnTo>
                  <a:lnTo>
                    <a:pt x="833721" y="193226"/>
                  </a:lnTo>
                  <a:lnTo>
                    <a:pt x="880039" y="175660"/>
                  </a:lnTo>
                  <a:lnTo>
                    <a:pt x="926356" y="158094"/>
                  </a:lnTo>
                  <a:lnTo>
                    <a:pt x="972674" y="140528"/>
                  </a:lnTo>
                  <a:lnTo>
                    <a:pt x="1018992" y="122962"/>
                  </a:lnTo>
                  <a:lnTo>
                    <a:pt x="1065310" y="105396"/>
                  </a:lnTo>
                  <a:lnTo>
                    <a:pt x="1111628" y="87830"/>
                  </a:lnTo>
                  <a:lnTo>
                    <a:pt x="1157946" y="70264"/>
                  </a:lnTo>
                  <a:lnTo>
                    <a:pt x="1204264" y="52698"/>
                  </a:lnTo>
                  <a:lnTo>
                    <a:pt x="1250581" y="35132"/>
                  </a:lnTo>
                  <a:lnTo>
                    <a:pt x="1296899" y="17566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168981" y="2155997"/>
              <a:ext cx="1436357" cy="1018830"/>
            </a:xfrm>
            <a:custGeom>
              <a:avLst/>
              <a:pathLst>
                <a:path w="1436357" h="1018830">
                  <a:moveTo>
                    <a:pt x="1436357" y="509415"/>
                  </a:moveTo>
                  <a:lnTo>
                    <a:pt x="1390039" y="526981"/>
                  </a:lnTo>
                  <a:lnTo>
                    <a:pt x="1343721" y="544547"/>
                  </a:lnTo>
                  <a:lnTo>
                    <a:pt x="1297403" y="562113"/>
                  </a:lnTo>
                  <a:lnTo>
                    <a:pt x="1251086" y="579679"/>
                  </a:lnTo>
                  <a:lnTo>
                    <a:pt x="1204768" y="597245"/>
                  </a:lnTo>
                  <a:lnTo>
                    <a:pt x="1158450" y="614811"/>
                  </a:lnTo>
                  <a:lnTo>
                    <a:pt x="1112132" y="632377"/>
                  </a:lnTo>
                  <a:lnTo>
                    <a:pt x="1065814" y="649943"/>
                  </a:lnTo>
                  <a:lnTo>
                    <a:pt x="1019496" y="667509"/>
                  </a:lnTo>
                  <a:lnTo>
                    <a:pt x="973178" y="685075"/>
                  </a:lnTo>
                  <a:lnTo>
                    <a:pt x="926861" y="702641"/>
                  </a:lnTo>
                  <a:lnTo>
                    <a:pt x="880543" y="720207"/>
                  </a:lnTo>
                  <a:lnTo>
                    <a:pt x="834225" y="737773"/>
                  </a:lnTo>
                  <a:lnTo>
                    <a:pt x="787907" y="755339"/>
                  </a:lnTo>
                  <a:lnTo>
                    <a:pt x="741589" y="772905"/>
                  </a:lnTo>
                  <a:lnTo>
                    <a:pt x="695271" y="790471"/>
                  </a:lnTo>
                  <a:lnTo>
                    <a:pt x="648953" y="808037"/>
                  </a:lnTo>
                  <a:lnTo>
                    <a:pt x="602636" y="825604"/>
                  </a:lnTo>
                  <a:lnTo>
                    <a:pt x="556318" y="843170"/>
                  </a:lnTo>
                  <a:lnTo>
                    <a:pt x="510000" y="860736"/>
                  </a:lnTo>
                  <a:lnTo>
                    <a:pt x="463682" y="878302"/>
                  </a:lnTo>
                  <a:lnTo>
                    <a:pt x="417364" y="895868"/>
                  </a:lnTo>
                  <a:lnTo>
                    <a:pt x="371046" y="913434"/>
                  </a:lnTo>
                  <a:lnTo>
                    <a:pt x="324729" y="931000"/>
                  </a:lnTo>
                  <a:lnTo>
                    <a:pt x="278411" y="948566"/>
                  </a:lnTo>
                  <a:lnTo>
                    <a:pt x="232093" y="966132"/>
                  </a:lnTo>
                  <a:lnTo>
                    <a:pt x="185775" y="983698"/>
                  </a:lnTo>
                  <a:lnTo>
                    <a:pt x="139457" y="1001264"/>
                  </a:lnTo>
                  <a:lnTo>
                    <a:pt x="93139" y="1018830"/>
                  </a:lnTo>
                  <a:lnTo>
                    <a:pt x="76357" y="972164"/>
                  </a:lnTo>
                  <a:lnTo>
                    <a:pt x="61195" y="924946"/>
                  </a:lnTo>
                  <a:lnTo>
                    <a:pt x="47672" y="877233"/>
                  </a:lnTo>
                  <a:lnTo>
                    <a:pt x="35803" y="829082"/>
                  </a:lnTo>
                  <a:lnTo>
                    <a:pt x="25604" y="780550"/>
                  </a:lnTo>
                  <a:lnTo>
                    <a:pt x="17086" y="731695"/>
                  </a:lnTo>
                  <a:lnTo>
                    <a:pt x="10260" y="682574"/>
                  </a:lnTo>
                  <a:lnTo>
                    <a:pt x="5133" y="633248"/>
                  </a:lnTo>
                  <a:lnTo>
                    <a:pt x="1711" y="583774"/>
                  </a:lnTo>
                  <a:lnTo>
                    <a:pt x="0" y="534211"/>
                  </a:lnTo>
                  <a:lnTo>
                    <a:pt x="0" y="484619"/>
                  </a:lnTo>
                  <a:lnTo>
                    <a:pt x="1711" y="435056"/>
                  </a:lnTo>
                  <a:lnTo>
                    <a:pt x="5133" y="385582"/>
                  </a:lnTo>
                  <a:lnTo>
                    <a:pt x="10260" y="336255"/>
                  </a:lnTo>
                  <a:lnTo>
                    <a:pt x="17086" y="287135"/>
                  </a:lnTo>
                  <a:lnTo>
                    <a:pt x="25604" y="238280"/>
                  </a:lnTo>
                  <a:lnTo>
                    <a:pt x="35803" y="189748"/>
                  </a:lnTo>
                  <a:lnTo>
                    <a:pt x="47672" y="141596"/>
                  </a:lnTo>
                  <a:lnTo>
                    <a:pt x="61195" y="93883"/>
                  </a:lnTo>
                  <a:lnTo>
                    <a:pt x="76357" y="46666"/>
                  </a:lnTo>
                  <a:lnTo>
                    <a:pt x="93139" y="0"/>
                  </a:lnTo>
                  <a:lnTo>
                    <a:pt x="139457" y="17566"/>
                  </a:lnTo>
                  <a:lnTo>
                    <a:pt x="185775" y="35132"/>
                  </a:lnTo>
                  <a:lnTo>
                    <a:pt x="232093" y="52698"/>
                  </a:lnTo>
                  <a:lnTo>
                    <a:pt x="278411" y="70264"/>
                  </a:lnTo>
                  <a:lnTo>
                    <a:pt x="324729" y="87830"/>
                  </a:lnTo>
                  <a:lnTo>
                    <a:pt x="371046" y="105396"/>
                  </a:lnTo>
                  <a:lnTo>
                    <a:pt x="417364" y="122962"/>
                  </a:lnTo>
                  <a:lnTo>
                    <a:pt x="463682" y="140528"/>
                  </a:lnTo>
                  <a:lnTo>
                    <a:pt x="510000" y="158094"/>
                  </a:lnTo>
                  <a:lnTo>
                    <a:pt x="556318" y="175660"/>
                  </a:lnTo>
                  <a:lnTo>
                    <a:pt x="602636" y="193226"/>
                  </a:lnTo>
                  <a:lnTo>
                    <a:pt x="648953" y="210792"/>
                  </a:lnTo>
                  <a:lnTo>
                    <a:pt x="695271" y="228358"/>
                  </a:lnTo>
                  <a:lnTo>
                    <a:pt x="741589" y="245924"/>
                  </a:lnTo>
                  <a:lnTo>
                    <a:pt x="787907" y="263490"/>
                  </a:lnTo>
                  <a:lnTo>
                    <a:pt x="834225" y="281056"/>
                  </a:lnTo>
                  <a:lnTo>
                    <a:pt x="880543" y="298622"/>
                  </a:lnTo>
                  <a:lnTo>
                    <a:pt x="926861" y="316188"/>
                  </a:lnTo>
                  <a:lnTo>
                    <a:pt x="973178" y="333754"/>
                  </a:lnTo>
                  <a:lnTo>
                    <a:pt x="1019496" y="351320"/>
                  </a:lnTo>
                  <a:lnTo>
                    <a:pt x="1065814" y="368886"/>
                  </a:lnTo>
                  <a:lnTo>
                    <a:pt x="1112132" y="386452"/>
                  </a:lnTo>
                  <a:lnTo>
                    <a:pt x="1158450" y="404018"/>
                  </a:lnTo>
                  <a:lnTo>
                    <a:pt x="1204768" y="421585"/>
                  </a:lnTo>
                  <a:lnTo>
                    <a:pt x="1251086" y="439151"/>
                  </a:lnTo>
                  <a:lnTo>
                    <a:pt x="1297403" y="456717"/>
                  </a:lnTo>
                  <a:lnTo>
                    <a:pt x="1343721" y="474283"/>
                  </a:lnTo>
                  <a:lnTo>
                    <a:pt x="1390039" y="49184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262121" y="1393391"/>
              <a:ext cx="1343217" cy="1272020"/>
            </a:xfrm>
            <a:custGeom>
              <a:avLst/>
              <a:pathLst>
                <a:path w="1343217" h="1272020">
                  <a:moveTo>
                    <a:pt x="1343217" y="1272020"/>
                  </a:moveTo>
                  <a:lnTo>
                    <a:pt x="1296899" y="1254454"/>
                  </a:lnTo>
                  <a:lnTo>
                    <a:pt x="1250581" y="1236888"/>
                  </a:lnTo>
                  <a:lnTo>
                    <a:pt x="1204264" y="1219322"/>
                  </a:lnTo>
                  <a:lnTo>
                    <a:pt x="1157946" y="1201756"/>
                  </a:lnTo>
                  <a:lnTo>
                    <a:pt x="1111628" y="1184190"/>
                  </a:lnTo>
                  <a:lnTo>
                    <a:pt x="1065310" y="1166624"/>
                  </a:lnTo>
                  <a:lnTo>
                    <a:pt x="1018992" y="1149058"/>
                  </a:lnTo>
                  <a:lnTo>
                    <a:pt x="972674" y="1131492"/>
                  </a:lnTo>
                  <a:lnTo>
                    <a:pt x="926356" y="1113926"/>
                  </a:lnTo>
                  <a:lnTo>
                    <a:pt x="880039" y="1096360"/>
                  </a:lnTo>
                  <a:lnTo>
                    <a:pt x="833721" y="1078794"/>
                  </a:lnTo>
                  <a:lnTo>
                    <a:pt x="787403" y="1061228"/>
                  </a:lnTo>
                  <a:lnTo>
                    <a:pt x="741085" y="1043662"/>
                  </a:lnTo>
                  <a:lnTo>
                    <a:pt x="694767" y="1026096"/>
                  </a:lnTo>
                  <a:lnTo>
                    <a:pt x="648449" y="1008530"/>
                  </a:lnTo>
                  <a:lnTo>
                    <a:pt x="602132" y="990964"/>
                  </a:lnTo>
                  <a:lnTo>
                    <a:pt x="555814" y="973398"/>
                  </a:lnTo>
                  <a:lnTo>
                    <a:pt x="509496" y="955832"/>
                  </a:lnTo>
                  <a:lnTo>
                    <a:pt x="463178" y="938266"/>
                  </a:lnTo>
                  <a:lnTo>
                    <a:pt x="416860" y="920699"/>
                  </a:lnTo>
                  <a:lnTo>
                    <a:pt x="370542" y="903133"/>
                  </a:lnTo>
                  <a:lnTo>
                    <a:pt x="324224" y="885567"/>
                  </a:lnTo>
                  <a:lnTo>
                    <a:pt x="277907" y="868001"/>
                  </a:lnTo>
                  <a:lnTo>
                    <a:pt x="231589" y="850435"/>
                  </a:lnTo>
                  <a:lnTo>
                    <a:pt x="185271" y="832869"/>
                  </a:lnTo>
                  <a:lnTo>
                    <a:pt x="138953" y="815303"/>
                  </a:lnTo>
                  <a:lnTo>
                    <a:pt x="92635" y="797737"/>
                  </a:lnTo>
                  <a:lnTo>
                    <a:pt x="46317" y="780171"/>
                  </a:lnTo>
                  <a:lnTo>
                    <a:pt x="0" y="762605"/>
                  </a:lnTo>
                  <a:lnTo>
                    <a:pt x="18383" y="716546"/>
                  </a:lnTo>
                  <a:lnTo>
                    <a:pt x="38345" y="671149"/>
                  </a:lnTo>
                  <a:lnTo>
                    <a:pt x="59862" y="626468"/>
                  </a:lnTo>
                  <a:lnTo>
                    <a:pt x="82909" y="582556"/>
                  </a:lnTo>
                  <a:lnTo>
                    <a:pt x="107458" y="539466"/>
                  </a:lnTo>
                  <a:lnTo>
                    <a:pt x="133479" y="497249"/>
                  </a:lnTo>
                  <a:lnTo>
                    <a:pt x="160942" y="455955"/>
                  </a:lnTo>
                  <a:lnTo>
                    <a:pt x="189814" y="415633"/>
                  </a:lnTo>
                  <a:lnTo>
                    <a:pt x="220060" y="376333"/>
                  </a:lnTo>
                  <a:lnTo>
                    <a:pt x="251645" y="338099"/>
                  </a:lnTo>
                  <a:lnTo>
                    <a:pt x="284531" y="300979"/>
                  </a:lnTo>
                  <a:lnTo>
                    <a:pt x="318678" y="265016"/>
                  </a:lnTo>
                  <a:lnTo>
                    <a:pt x="354047" y="230253"/>
                  </a:lnTo>
                  <a:lnTo>
                    <a:pt x="390594" y="196731"/>
                  </a:lnTo>
                  <a:lnTo>
                    <a:pt x="428277" y="164491"/>
                  </a:lnTo>
                  <a:lnTo>
                    <a:pt x="467049" y="133571"/>
                  </a:lnTo>
                  <a:lnTo>
                    <a:pt x="506866" y="104007"/>
                  </a:lnTo>
                  <a:lnTo>
                    <a:pt x="547680" y="75836"/>
                  </a:lnTo>
                  <a:lnTo>
                    <a:pt x="589442" y="49089"/>
                  </a:lnTo>
                  <a:lnTo>
                    <a:pt x="632102" y="23801"/>
                  </a:lnTo>
                  <a:lnTo>
                    <a:pt x="675609" y="0"/>
                  </a:lnTo>
                  <a:lnTo>
                    <a:pt x="698630" y="43862"/>
                  </a:lnTo>
                  <a:lnTo>
                    <a:pt x="721651" y="87725"/>
                  </a:lnTo>
                  <a:lnTo>
                    <a:pt x="744672" y="131588"/>
                  </a:lnTo>
                  <a:lnTo>
                    <a:pt x="767693" y="175451"/>
                  </a:lnTo>
                  <a:lnTo>
                    <a:pt x="790714" y="219313"/>
                  </a:lnTo>
                  <a:lnTo>
                    <a:pt x="813735" y="263176"/>
                  </a:lnTo>
                  <a:lnTo>
                    <a:pt x="836756" y="307039"/>
                  </a:lnTo>
                  <a:lnTo>
                    <a:pt x="859777" y="350902"/>
                  </a:lnTo>
                  <a:lnTo>
                    <a:pt x="882798" y="394765"/>
                  </a:lnTo>
                  <a:lnTo>
                    <a:pt x="905819" y="438627"/>
                  </a:lnTo>
                  <a:lnTo>
                    <a:pt x="928840" y="482490"/>
                  </a:lnTo>
                  <a:lnTo>
                    <a:pt x="951861" y="526353"/>
                  </a:lnTo>
                  <a:lnTo>
                    <a:pt x="974882" y="570216"/>
                  </a:lnTo>
                  <a:lnTo>
                    <a:pt x="997903" y="614079"/>
                  </a:lnTo>
                  <a:lnTo>
                    <a:pt x="1020924" y="657941"/>
                  </a:lnTo>
                  <a:lnTo>
                    <a:pt x="1043945" y="701804"/>
                  </a:lnTo>
                  <a:lnTo>
                    <a:pt x="1066966" y="745667"/>
                  </a:lnTo>
                  <a:lnTo>
                    <a:pt x="1089987" y="789530"/>
                  </a:lnTo>
                  <a:lnTo>
                    <a:pt x="1113007" y="833392"/>
                  </a:lnTo>
                  <a:lnTo>
                    <a:pt x="1136028" y="877255"/>
                  </a:lnTo>
                  <a:lnTo>
                    <a:pt x="1159049" y="921118"/>
                  </a:lnTo>
                  <a:lnTo>
                    <a:pt x="1182070" y="964981"/>
                  </a:lnTo>
                  <a:lnTo>
                    <a:pt x="1205091" y="1008844"/>
                  </a:lnTo>
                  <a:lnTo>
                    <a:pt x="1228112" y="1052706"/>
                  </a:lnTo>
                  <a:lnTo>
                    <a:pt x="1251133" y="1096569"/>
                  </a:lnTo>
                  <a:lnTo>
                    <a:pt x="1274154" y="1140432"/>
                  </a:lnTo>
                  <a:lnTo>
                    <a:pt x="1297175" y="1184295"/>
                  </a:lnTo>
                  <a:lnTo>
                    <a:pt x="1320196" y="122815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37731" y="1228841"/>
              <a:ext cx="667608" cy="1436571"/>
            </a:xfrm>
            <a:custGeom>
              <a:avLst/>
              <a:pathLst>
                <a:path w="667608" h="1436571">
                  <a:moveTo>
                    <a:pt x="667608" y="1436571"/>
                  </a:moveTo>
                  <a:lnTo>
                    <a:pt x="644587" y="1392708"/>
                  </a:lnTo>
                  <a:lnTo>
                    <a:pt x="621566" y="1348845"/>
                  </a:lnTo>
                  <a:lnTo>
                    <a:pt x="598545" y="1304983"/>
                  </a:lnTo>
                  <a:lnTo>
                    <a:pt x="575524" y="1261120"/>
                  </a:lnTo>
                  <a:lnTo>
                    <a:pt x="552503" y="1217257"/>
                  </a:lnTo>
                  <a:lnTo>
                    <a:pt x="529482" y="1173394"/>
                  </a:lnTo>
                  <a:lnTo>
                    <a:pt x="506461" y="1129531"/>
                  </a:lnTo>
                  <a:lnTo>
                    <a:pt x="483440" y="1085669"/>
                  </a:lnTo>
                  <a:lnTo>
                    <a:pt x="460419" y="1041806"/>
                  </a:lnTo>
                  <a:lnTo>
                    <a:pt x="437398" y="997943"/>
                  </a:lnTo>
                  <a:lnTo>
                    <a:pt x="414377" y="954080"/>
                  </a:lnTo>
                  <a:lnTo>
                    <a:pt x="391356" y="910217"/>
                  </a:lnTo>
                  <a:lnTo>
                    <a:pt x="368335" y="866355"/>
                  </a:lnTo>
                  <a:lnTo>
                    <a:pt x="345314" y="822492"/>
                  </a:lnTo>
                  <a:lnTo>
                    <a:pt x="322293" y="778629"/>
                  </a:lnTo>
                  <a:lnTo>
                    <a:pt x="299272" y="734766"/>
                  </a:lnTo>
                  <a:lnTo>
                    <a:pt x="276251" y="690904"/>
                  </a:lnTo>
                  <a:lnTo>
                    <a:pt x="253230" y="647041"/>
                  </a:lnTo>
                  <a:lnTo>
                    <a:pt x="230209" y="603178"/>
                  </a:lnTo>
                  <a:lnTo>
                    <a:pt x="207188" y="559315"/>
                  </a:lnTo>
                  <a:lnTo>
                    <a:pt x="184167" y="515452"/>
                  </a:lnTo>
                  <a:lnTo>
                    <a:pt x="161146" y="471590"/>
                  </a:lnTo>
                  <a:lnTo>
                    <a:pt x="138125" y="427727"/>
                  </a:lnTo>
                  <a:lnTo>
                    <a:pt x="115104" y="383864"/>
                  </a:lnTo>
                  <a:lnTo>
                    <a:pt x="92083" y="340001"/>
                  </a:lnTo>
                  <a:lnTo>
                    <a:pt x="69062" y="296138"/>
                  </a:lnTo>
                  <a:lnTo>
                    <a:pt x="46041" y="252276"/>
                  </a:lnTo>
                  <a:lnTo>
                    <a:pt x="23020" y="208413"/>
                  </a:lnTo>
                  <a:lnTo>
                    <a:pt x="0" y="164550"/>
                  </a:lnTo>
                  <a:lnTo>
                    <a:pt x="44303" y="142265"/>
                  </a:lnTo>
                  <a:lnTo>
                    <a:pt x="89348" y="121522"/>
                  </a:lnTo>
                  <a:lnTo>
                    <a:pt x="135083" y="102346"/>
                  </a:lnTo>
                  <a:lnTo>
                    <a:pt x="181453" y="84761"/>
                  </a:lnTo>
                  <a:lnTo>
                    <a:pt x="228402" y="68786"/>
                  </a:lnTo>
                  <a:lnTo>
                    <a:pt x="275874" y="54441"/>
                  </a:lnTo>
                  <a:lnTo>
                    <a:pt x="323813" y="41744"/>
                  </a:lnTo>
                  <a:lnTo>
                    <a:pt x="372162" y="30708"/>
                  </a:lnTo>
                  <a:lnTo>
                    <a:pt x="420863" y="21348"/>
                  </a:lnTo>
                  <a:lnTo>
                    <a:pt x="469858" y="13675"/>
                  </a:lnTo>
                  <a:lnTo>
                    <a:pt x="519089" y="7697"/>
                  </a:lnTo>
                  <a:lnTo>
                    <a:pt x="568497" y="3422"/>
                  </a:lnTo>
                  <a:lnTo>
                    <a:pt x="618023" y="855"/>
                  </a:lnTo>
                  <a:lnTo>
                    <a:pt x="667608" y="0"/>
                  </a:lnTo>
                  <a:lnTo>
                    <a:pt x="667608" y="49536"/>
                  </a:lnTo>
                  <a:lnTo>
                    <a:pt x="667608" y="99073"/>
                  </a:lnTo>
                  <a:lnTo>
                    <a:pt x="667608" y="148610"/>
                  </a:lnTo>
                  <a:lnTo>
                    <a:pt x="667608" y="198147"/>
                  </a:lnTo>
                  <a:lnTo>
                    <a:pt x="667608" y="247684"/>
                  </a:lnTo>
                  <a:lnTo>
                    <a:pt x="667608" y="297221"/>
                  </a:lnTo>
                  <a:lnTo>
                    <a:pt x="667608" y="346758"/>
                  </a:lnTo>
                  <a:lnTo>
                    <a:pt x="667608" y="396295"/>
                  </a:lnTo>
                  <a:lnTo>
                    <a:pt x="667608" y="445832"/>
                  </a:lnTo>
                  <a:lnTo>
                    <a:pt x="667608" y="495369"/>
                  </a:lnTo>
                  <a:lnTo>
                    <a:pt x="667608" y="544906"/>
                  </a:lnTo>
                  <a:lnTo>
                    <a:pt x="667608" y="594443"/>
                  </a:lnTo>
                  <a:lnTo>
                    <a:pt x="667608" y="643980"/>
                  </a:lnTo>
                  <a:lnTo>
                    <a:pt x="667608" y="693517"/>
                  </a:lnTo>
                  <a:lnTo>
                    <a:pt x="667608" y="743054"/>
                  </a:lnTo>
                  <a:lnTo>
                    <a:pt x="667608" y="792591"/>
                  </a:lnTo>
                  <a:lnTo>
                    <a:pt x="667608" y="842128"/>
                  </a:lnTo>
                  <a:lnTo>
                    <a:pt x="667608" y="891665"/>
                  </a:lnTo>
                  <a:lnTo>
                    <a:pt x="667608" y="941201"/>
                  </a:lnTo>
                  <a:lnTo>
                    <a:pt x="667608" y="990738"/>
                  </a:lnTo>
                  <a:lnTo>
                    <a:pt x="667608" y="1040275"/>
                  </a:lnTo>
                  <a:lnTo>
                    <a:pt x="667608" y="1089812"/>
                  </a:lnTo>
                  <a:lnTo>
                    <a:pt x="667608" y="1139349"/>
                  </a:lnTo>
                  <a:lnTo>
                    <a:pt x="667608" y="1188886"/>
                  </a:lnTo>
                  <a:lnTo>
                    <a:pt x="667608" y="1238423"/>
                  </a:lnTo>
                  <a:lnTo>
                    <a:pt x="667608" y="1287960"/>
                  </a:lnTo>
                  <a:lnTo>
                    <a:pt x="667608" y="1337497"/>
                  </a:lnTo>
                  <a:lnTo>
                    <a:pt x="667608" y="1387034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740404" y="1977877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104014" y="2785784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151892" y="3285496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1688314" y="2613887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868955" y="2137576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273680" y="1916894"/>
              <a:ext cx="319524" cy="10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7.7%</a:t>
              </a:r>
            </a:p>
          </p:txBody>
        </p:sp>
        <p:sp>
          <p:nvSpPr>
            <p:cNvPr id="16" name="rc16"/>
            <p:cNvSpPr/>
            <p:nvPr/>
          </p:nvSpPr>
          <p:spPr>
            <a:xfrm>
              <a:off x="4482053" y="1611927"/>
              <a:ext cx="347759" cy="3477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482053" y="1977687"/>
              <a:ext cx="347759" cy="347760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82053" y="2343447"/>
              <a:ext cx="347759" cy="34775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482053" y="2709207"/>
              <a:ext cx="347759" cy="347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82053" y="3074967"/>
              <a:ext cx="347759" cy="34775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482053" y="3440727"/>
              <a:ext cx="347759" cy="34775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908402" y="1680808"/>
              <a:ext cx="1608785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Secretaria estadual exclusiva da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908402" y="1801509"/>
              <a:ext cx="1310609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área de Assistência Social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08402" y="2024775"/>
              <a:ext cx="1844822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Secretaria estadual em conjunto com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08402" y="2145587"/>
              <a:ext cx="993769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uma política setorial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08402" y="2390535"/>
              <a:ext cx="1844822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Secretaria estadual em conjunto com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908402" y="2511347"/>
              <a:ext cx="1130452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duas políticas setoriais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08402" y="2756295"/>
              <a:ext cx="1844822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Secretaria estadual em conjunto com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08402" y="2876996"/>
              <a:ext cx="1074460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três políticas setoriais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908402" y="3122055"/>
              <a:ext cx="1844822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Secretaria estadual em conjunto com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08402" y="3242867"/>
              <a:ext cx="1204996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quatro políticas setoriais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08402" y="3487815"/>
              <a:ext cx="1844822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Secretaria estadual em conjunto com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08402" y="3608627"/>
              <a:ext cx="1571345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cinco ou mais políticas setoriais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89924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13952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37981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62010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7909" y="3467652"/>
              <a:ext cx="4505726" cy="0"/>
            </a:xfrm>
            <a:custGeom>
              <a:avLst/>
              <a:pathLst>
                <a:path w="4505726" h="0">
                  <a:moveTo>
                    <a:pt x="0" y="0"/>
                  </a:moveTo>
                  <a:lnTo>
                    <a:pt x="4505726" y="0"/>
                  </a:lnTo>
                  <a:lnTo>
                    <a:pt x="4505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7909" y="2861119"/>
              <a:ext cx="4505726" cy="0"/>
            </a:xfrm>
            <a:custGeom>
              <a:avLst/>
              <a:pathLst>
                <a:path w="4505726" h="0">
                  <a:moveTo>
                    <a:pt x="0" y="0"/>
                  </a:moveTo>
                  <a:lnTo>
                    <a:pt x="4505726" y="0"/>
                  </a:lnTo>
                  <a:lnTo>
                    <a:pt x="4505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7909" y="2254586"/>
              <a:ext cx="4505726" cy="0"/>
            </a:xfrm>
            <a:custGeom>
              <a:avLst/>
              <a:pathLst>
                <a:path w="4505726" h="0">
                  <a:moveTo>
                    <a:pt x="0" y="0"/>
                  </a:moveTo>
                  <a:lnTo>
                    <a:pt x="4505726" y="0"/>
                  </a:lnTo>
                  <a:lnTo>
                    <a:pt x="4505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7909" y="1648053"/>
              <a:ext cx="4505726" cy="0"/>
            </a:xfrm>
            <a:custGeom>
              <a:avLst/>
              <a:pathLst>
                <a:path w="4505726" h="0">
                  <a:moveTo>
                    <a:pt x="0" y="0"/>
                  </a:moveTo>
                  <a:lnTo>
                    <a:pt x="4505726" y="0"/>
                  </a:lnTo>
                  <a:lnTo>
                    <a:pt x="4505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7909" y="1041521"/>
              <a:ext cx="4505726" cy="0"/>
            </a:xfrm>
            <a:custGeom>
              <a:avLst/>
              <a:pathLst>
                <a:path w="4505726" h="0">
                  <a:moveTo>
                    <a:pt x="0" y="0"/>
                  </a:moveTo>
                  <a:lnTo>
                    <a:pt x="4505726" y="0"/>
                  </a:lnTo>
                  <a:lnTo>
                    <a:pt x="45057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7909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1938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25967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49995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74024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177909" y="768581"/>
              <a:ext cx="1313343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91253" y="768581"/>
              <a:ext cx="2442357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933610" y="768581"/>
              <a:ext cx="132300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65911" y="768581"/>
              <a:ext cx="208113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77909" y="1981646"/>
              <a:ext cx="2799866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977776" y="1981646"/>
              <a:ext cx="1114892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92668" y="1981646"/>
              <a:ext cx="64663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57332" y="1981646"/>
              <a:ext cx="116692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77909" y="3194712"/>
              <a:ext cx="3285959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463869" y="3194712"/>
              <a:ext cx="701638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165508" y="3194712"/>
              <a:ext cx="27500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193008" y="3194712"/>
              <a:ext cx="81015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77909" y="1375114"/>
              <a:ext cx="2668309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846218" y="1375114"/>
              <a:ext cx="1276923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123142" y="1375114"/>
              <a:ext cx="56487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179630" y="1375114"/>
              <a:ext cx="94394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177909" y="2588179"/>
              <a:ext cx="3233031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410941" y="2588179"/>
              <a:ext cx="776105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187047" y="2588179"/>
              <a:ext cx="25275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212322" y="2588179"/>
              <a:ext cx="61701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402370" y="1098760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32.063%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279946" y="109933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59.626%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21014" y="880873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3.230%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088406" y="880608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5.081%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44721" y="2312272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68.354%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02427" y="209353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27.218%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731079" y="231255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1.579%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33422" y="2094088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2.849%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699895" y="3307233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80.221%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82080" y="3525051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17.129%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839335" y="3306286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0.671%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151757" y="3525192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1.978%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390984" y="1487455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65.142%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52344" y="1487636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31.174%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757288" y="1706377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1.379%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144835" y="1487472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2.304%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73417" y="2700567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78.929%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66164" y="2700405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18.947%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45587" y="2919827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0.617%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161704" y="2700189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1.506%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2177909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879214" y="3340860"/>
              <a:ext cx="1236065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Proteção Social Especial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22043" y="3461561"/>
              <a:ext cx="1093236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de Alta Complexidade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83424" y="2816471"/>
              <a:ext cx="931854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Incentivo à Gestão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79214" y="2127794"/>
              <a:ext cx="1236065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Proteção Social Especial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10283" y="2248495"/>
              <a:ext cx="1204996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de Média Complexidade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71664" y="1603517"/>
              <a:ext cx="1043614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Benefícios Eventuais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66163" y="975526"/>
              <a:ext cx="1149116" cy="10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Proteção Social Básica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2520891" y="4005544"/>
              <a:ext cx="3819762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660069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669069" y="408413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472366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481366" y="4084133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66006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66906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47236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481366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949114" y="4141554"/>
              <a:ext cx="57768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Não recebe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761411" y="4119425"/>
              <a:ext cx="1509654" cy="106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Recebe apenas fundo-a-fundo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949114" y="4407465"/>
              <a:ext cx="1453662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Recebe apenas por convênio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761411" y="4430599"/>
              <a:ext cx="751586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Recebe ambos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09532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47539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85546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355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4052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7853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1654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54550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255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2727689"/>
            </a:xfrm>
            <a:custGeom>
              <a:avLst/>
              <a:pathLst>
                <a:path w="0" h="2727689">
                  <a:moveTo>
                    <a:pt x="0" y="27276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2727689"/>
            </a:xfrm>
            <a:custGeom>
              <a:avLst/>
              <a:pathLst>
                <a:path w="0" h="2727689">
                  <a:moveTo>
                    <a:pt x="0" y="27276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2727689"/>
            </a:xfrm>
            <a:custGeom>
              <a:avLst/>
              <a:pathLst>
                <a:path w="0" h="2727689">
                  <a:moveTo>
                    <a:pt x="0" y="27276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2727689"/>
            </a:xfrm>
            <a:custGeom>
              <a:avLst/>
              <a:pathLst>
                <a:path w="0" h="2727689">
                  <a:moveTo>
                    <a:pt x="0" y="27276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2727689"/>
            </a:xfrm>
            <a:custGeom>
              <a:avLst/>
              <a:pathLst>
                <a:path w="0" h="2727689">
                  <a:moveTo>
                    <a:pt x="0" y="27276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2727689"/>
            </a:xfrm>
            <a:custGeom>
              <a:avLst/>
              <a:pathLst>
                <a:path w="0" h="2727689">
                  <a:moveTo>
                    <a:pt x="0" y="27276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1880131"/>
              <a:ext cx="837526" cy="15251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984181" y="1384187"/>
              <a:ext cx="837526" cy="49594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1197542"/>
              <a:ext cx="837526" cy="1866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925573"/>
              <a:ext cx="837526" cy="27196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14766" y="1272872"/>
              <a:ext cx="837526" cy="21324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14766" y="1100612"/>
              <a:ext cx="837526" cy="17226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14766" y="1020038"/>
              <a:ext cx="837526" cy="805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14766" y="925573"/>
              <a:ext cx="837526" cy="9446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45351" y="1309206"/>
              <a:ext cx="837526" cy="20960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45351" y="1114610"/>
              <a:ext cx="837526" cy="19459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45351" y="1003412"/>
              <a:ext cx="837526" cy="11119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45351" y="925573"/>
              <a:ext cx="837526" cy="7783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775936" y="2428203"/>
              <a:ext cx="837526" cy="9770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775936" y="1654991"/>
              <a:ext cx="837526" cy="77321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775936" y="1407321"/>
              <a:ext cx="837526" cy="2476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75936" y="925573"/>
              <a:ext cx="837526" cy="48174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706521" y="2077701"/>
              <a:ext cx="837526" cy="13275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706521" y="1487896"/>
              <a:ext cx="837526" cy="58980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706521" y="1295522"/>
              <a:ext cx="837526" cy="1923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706521" y="925573"/>
              <a:ext cx="837526" cy="36994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053596" y="1842587"/>
              <a:ext cx="837526" cy="156270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053596" y="1373281"/>
              <a:ext cx="837526" cy="46930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053596" y="1207696"/>
              <a:ext cx="837526" cy="1655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053596" y="925573"/>
              <a:ext cx="837526" cy="28212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350067" y="2485215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61.505%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02721" y="168631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20.000%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41064" y="1345227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7.527%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171612" y="1133248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10.968%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33783" y="2393263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85.994%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155914" y="1240911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6.947%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93165" y="1009258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3.249%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871610" y="815318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3.810%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211101" y="2200137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84.529%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250259" y="126638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7.848%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724822" y="1060926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4.484%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50055" y="80720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3.139%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94182" y="2971230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39.403%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694179" y="2095760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31.181%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32458" y="1585783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9.988%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40499" y="1009328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19.428%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72342" y="258415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53.538%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76021" y="1625675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23.785%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85133" y="1431569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7.758%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787619" y="1164693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14.919%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419323" y="2466620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63.019%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971002" y="166260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18.926%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604924" y="1151323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6.678%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60550" y="1120870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11.377%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914008" y="34052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1332659" y="3465351"/>
              <a:ext cx="27940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Brasil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067552" y="3464009"/>
              <a:ext cx="67078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Centro-Oeste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106824" y="3465351"/>
              <a:ext cx="45341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Nordeste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127488" y="3465351"/>
              <a:ext cx="2732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Norte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989676" y="3464009"/>
              <a:ext cx="410047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Sudeste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044538" y="3464009"/>
              <a:ext cx="16149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Sul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1283415" y="3712936"/>
              <a:ext cx="5030814" cy="9402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422593" y="3782525"/>
              <a:ext cx="365760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31593" y="3791525"/>
              <a:ext cx="347759" cy="3477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34380" y="3782525"/>
              <a:ext cx="365759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843380" y="3791525"/>
              <a:ext cx="347759" cy="34775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422593" y="4217874"/>
              <a:ext cx="365760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431593" y="4226874"/>
              <a:ext cx="347759" cy="347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34380" y="4217874"/>
              <a:ext cx="365759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843380" y="4226874"/>
              <a:ext cx="347759" cy="34775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1857942" y="3922098"/>
              <a:ext cx="56517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Não realiza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269729" y="3861747"/>
              <a:ext cx="1577604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Realiza com recursos do Fundo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269729" y="3959314"/>
              <a:ext cx="1974910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Municipal de Assistência Social (FMAS)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857942" y="4357112"/>
              <a:ext cx="1906849" cy="8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Realiza com recursos de outras fontes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269729" y="4295755"/>
              <a:ext cx="1819788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Realiza com recursos do FMAS e de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269729" y="4417462"/>
              <a:ext cx="646084" cy="8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outras fontes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088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87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663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51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69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48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269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5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45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79734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89278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8822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08365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17909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80440" y="2784542"/>
              <a:ext cx="998589" cy="12024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80440" y="2049280"/>
              <a:ext cx="998589" cy="73526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80440" y="1300197"/>
              <a:ext cx="998589" cy="74908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80440" y="1063586"/>
              <a:ext cx="998589" cy="23661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80440" y="978450"/>
              <a:ext cx="998589" cy="8513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89983" y="2756841"/>
              <a:ext cx="998589" cy="123010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89983" y="2054859"/>
              <a:ext cx="998589" cy="7019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89983" y="1256954"/>
              <a:ext cx="998589" cy="79790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89983" y="1048758"/>
              <a:ext cx="998589" cy="20819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89983" y="978450"/>
              <a:ext cx="998589" cy="7030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99527" y="2594832"/>
              <a:ext cx="998589" cy="13921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99527" y="1919835"/>
              <a:ext cx="998589" cy="67499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299527" y="1220771"/>
              <a:ext cx="998589" cy="69906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99527" y="1024398"/>
              <a:ext cx="998589" cy="19637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299527" y="978450"/>
              <a:ext cx="998589" cy="4594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9071" y="2536214"/>
              <a:ext cx="998589" cy="1450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409071" y="1867111"/>
              <a:ext cx="998589" cy="66910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409071" y="1241920"/>
              <a:ext cx="998589" cy="62519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409071" y="1051453"/>
              <a:ext cx="998589" cy="19046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409071" y="978450"/>
              <a:ext cx="998589" cy="7300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518615" y="2474507"/>
              <a:ext cx="998589" cy="15124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18615" y="1778349"/>
              <a:ext cx="998589" cy="69615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18615" y="1178835"/>
              <a:ext cx="998589" cy="59951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518615" y="1034143"/>
              <a:ext cx="998589" cy="14469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518615" y="978450"/>
              <a:ext cx="998589" cy="5569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490599" y="3226813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39.967%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115662" y="2472780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24.440%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491015" y="1515288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24.899%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29778" y="1238306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7.865%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154684" y="862176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2.830%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25933" y="3427526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40.888%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226341" y="2461468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23.333%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224860" y="171182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26.522%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263775" y="1209113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6.920%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38632" y="85464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2.337%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334151" y="3347311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46.273%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335606" y="2312931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22.436%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334589" y="1626130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23.236%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48421" y="117882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6.527%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373325" y="842120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1.527%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43387" y="3317783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48.221%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19161" y="2042419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22.240%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44163" y="1610398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20.781%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858379" y="120310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6.331%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82709" y="856352"/>
              <a:ext cx="475431" cy="10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2.427%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927742" y="3072081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50.272%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53738" y="2182572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23.140%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081282" y="1356612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19.927%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83250" y="1162872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4.809%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592874" y="847641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1.851%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914008" y="39869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455457" y="4049239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2013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565001" y="4049239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2014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674545" y="4049239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2015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84088" y="4049239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2016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893632" y="4049239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2017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809625" y="4294589"/>
              <a:ext cx="59436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8509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94099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01387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022871" y="4373178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89408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903089" y="4373178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6569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174691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53050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539500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1174144" y="4430599"/>
              <a:ext cx="770138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Nenhuma visita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02916" y="4430599"/>
              <a:ext cx="52158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Uma visita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183134" y="4429258"/>
              <a:ext cx="912967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Duas a três visitas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54736" y="4425234"/>
              <a:ext cx="1006175" cy="894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Quatro a seis visitas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819545" y="4430599"/>
              <a:ext cx="962588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Mais de seis visitas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5929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477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5025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9573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786554" y="3833698"/>
              <a:ext cx="3897081" cy="0"/>
            </a:xfrm>
            <a:custGeom>
              <a:avLst/>
              <a:pathLst>
                <a:path w="3897081" h="0">
                  <a:moveTo>
                    <a:pt x="0" y="0"/>
                  </a:moveTo>
                  <a:lnTo>
                    <a:pt x="3897081" y="0"/>
                  </a:lnTo>
                  <a:lnTo>
                    <a:pt x="38970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86554" y="3355502"/>
              <a:ext cx="3897081" cy="0"/>
            </a:xfrm>
            <a:custGeom>
              <a:avLst/>
              <a:pathLst>
                <a:path w="3897081" h="0">
                  <a:moveTo>
                    <a:pt x="0" y="0"/>
                  </a:moveTo>
                  <a:lnTo>
                    <a:pt x="3897081" y="0"/>
                  </a:lnTo>
                  <a:lnTo>
                    <a:pt x="38970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86554" y="2877305"/>
              <a:ext cx="3897081" cy="0"/>
            </a:xfrm>
            <a:custGeom>
              <a:avLst/>
              <a:pathLst>
                <a:path w="3897081" h="0">
                  <a:moveTo>
                    <a:pt x="0" y="0"/>
                  </a:moveTo>
                  <a:lnTo>
                    <a:pt x="3897081" y="0"/>
                  </a:lnTo>
                  <a:lnTo>
                    <a:pt x="38970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86554" y="2399109"/>
              <a:ext cx="3897081" cy="0"/>
            </a:xfrm>
            <a:custGeom>
              <a:avLst/>
              <a:pathLst>
                <a:path w="3897081" h="0">
                  <a:moveTo>
                    <a:pt x="0" y="0"/>
                  </a:moveTo>
                  <a:lnTo>
                    <a:pt x="3897081" y="0"/>
                  </a:lnTo>
                  <a:lnTo>
                    <a:pt x="38970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86554" y="1920912"/>
              <a:ext cx="3897081" cy="0"/>
            </a:xfrm>
            <a:custGeom>
              <a:avLst/>
              <a:pathLst>
                <a:path w="3897081" h="0">
                  <a:moveTo>
                    <a:pt x="0" y="0"/>
                  </a:moveTo>
                  <a:lnTo>
                    <a:pt x="3897081" y="0"/>
                  </a:lnTo>
                  <a:lnTo>
                    <a:pt x="38970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86554" y="1442716"/>
              <a:ext cx="3897081" cy="0"/>
            </a:xfrm>
            <a:custGeom>
              <a:avLst/>
              <a:pathLst>
                <a:path w="3897081" h="0">
                  <a:moveTo>
                    <a:pt x="0" y="0"/>
                  </a:moveTo>
                  <a:lnTo>
                    <a:pt x="3897081" y="0"/>
                  </a:lnTo>
                  <a:lnTo>
                    <a:pt x="38970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86554" y="964519"/>
              <a:ext cx="3897081" cy="0"/>
            </a:xfrm>
            <a:custGeom>
              <a:avLst/>
              <a:pathLst>
                <a:path w="3897081" h="0">
                  <a:moveTo>
                    <a:pt x="0" y="0"/>
                  </a:moveTo>
                  <a:lnTo>
                    <a:pt x="3897081" y="0"/>
                  </a:lnTo>
                  <a:lnTo>
                    <a:pt x="38970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8655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3203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7751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2299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6847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86554" y="1299257"/>
              <a:ext cx="2903535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786554" y="2255650"/>
              <a:ext cx="902779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86554" y="3212043"/>
              <a:ext cx="658785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86554" y="821060"/>
              <a:ext cx="3391524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86554" y="1777453"/>
              <a:ext cx="1488366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786554" y="3690239"/>
              <a:ext cx="162663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86554" y="2733846"/>
              <a:ext cx="1114241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86554" y="1370986"/>
              <a:ext cx="2442884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786554" y="2327379"/>
              <a:ext cx="1112328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786554" y="3283772"/>
              <a:ext cx="798757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786554" y="892789"/>
              <a:ext cx="3178080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86554" y="1849183"/>
              <a:ext cx="1341149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786554" y="3761969"/>
              <a:ext cx="298739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786554" y="2805576"/>
              <a:ext cx="1216145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786554" y="1442716"/>
              <a:ext cx="2645645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786554" y="2399109"/>
              <a:ext cx="2264061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786554" y="3355502"/>
              <a:ext cx="703809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786554" y="964519"/>
              <a:ext cx="3281617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786554" y="1920912"/>
              <a:ext cx="1365220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786554" y="3833698"/>
              <a:ext cx="135674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786554" y="2877305"/>
              <a:ext cx="1009076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786554" y="1514445"/>
              <a:ext cx="2816859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86554" y="2470838"/>
              <a:ext cx="1384245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786554" y="3427231"/>
              <a:ext cx="1828770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86554" y="1036248"/>
              <a:ext cx="3286719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86554" y="1992642"/>
              <a:ext cx="1690576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786554" y="3905428"/>
              <a:ext cx="179652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786554" y="2949035"/>
              <a:ext cx="1637601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786554" y="1586175"/>
              <a:ext cx="2740518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786554" y="2542568"/>
              <a:ext cx="1947380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786554" y="3498961"/>
              <a:ext cx="1373483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86554" y="1107978"/>
              <a:ext cx="2821122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786554" y="2064371"/>
              <a:ext cx="1702345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786554" y="3977157"/>
              <a:ext cx="293396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786554" y="3020764"/>
              <a:ext cx="1757156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786554" y="1227527"/>
              <a:ext cx="2672938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786554" y="2183920"/>
              <a:ext cx="1446611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86554" y="3140313"/>
              <a:ext cx="1208483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786554" y="749331"/>
              <a:ext cx="3160860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786554" y="1705724"/>
              <a:ext cx="1536510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786554" y="3618510"/>
              <a:ext cx="237441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86554" y="2662117"/>
              <a:ext cx="1431514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5663085" y="1301922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76.774%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62330" y="2258315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23.871%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18335" y="3214709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17.419%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151074" y="823726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89.677%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47917" y="1780119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39.355%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947327" y="3692905"/>
              <a:ext cx="306334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4.301%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73792" y="2736512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29.462%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2434" y="1373652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64.594%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71878" y="2330045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29.412%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58307" y="3286438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21.120%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937630" y="895455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84.034%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00700" y="1851848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35.462%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3403" y="3764635"/>
              <a:ext cx="306334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7.899%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975695" y="2808241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32.157%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05195" y="1445381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69.955%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23612" y="2401774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59.865%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63359" y="3358167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18.610%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041167" y="967185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86.771%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24771" y="1923578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36.099%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920338" y="3836364"/>
              <a:ext cx="306334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3.587%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68626" y="2879971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26.682%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576409" y="1517111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74.482%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143795" y="2473504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36.602%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588320" y="3429897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48.356%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046270" y="1038914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86.906%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50126" y="1995307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44.702%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964316" y="3908094"/>
              <a:ext cx="306334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4.750%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97152" y="2951700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43.301%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500068" y="1588840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72.464%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06930" y="2545233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51.492%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33033" y="3501626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36.317%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580672" y="1110644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74.595%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461896" y="2067037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45.013%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078060" y="3979823"/>
              <a:ext cx="306334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7.758%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516706" y="3023430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46.462%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432488" y="1230193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70.677%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206162" y="2186586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38.251%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968034" y="3142979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31.954%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920411" y="751996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83.578%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296060" y="1708389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40.628%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022106" y="3621176"/>
              <a:ext cx="306334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6.278%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91064" y="2664782"/>
              <a:ext cx="356562" cy="661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37.852%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278655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2015925" y="3789050"/>
              <a:ext cx="707999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Outras formas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481600" y="3289060"/>
              <a:ext cx="1242324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Capacitações à distância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72310" y="2752302"/>
              <a:ext cx="1751614" cy="10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Produção e distribuição de material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69868" y="2893119"/>
              <a:ext cx="354055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técnico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034448" y="2294222"/>
              <a:ext cx="1689475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Assessoramento técnico de forma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549997" y="2393129"/>
              <a:ext cx="1173927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presencial no município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319883" y="1735111"/>
              <a:ext cx="1404040" cy="105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Elaboração, pelo Estado, de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79214" y="1855812"/>
              <a:ext cx="1844710" cy="105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normativas e instruções operacionais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171019" y="1975283"/>
              <a:ext cx="1552905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para orientação dos municípios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941240" y="1398067"/>
              <a:ext cx="178268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Assessoramento técnico à distância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450642" y="898078"/>
              <a:ext cx="1273281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Capacitações presenciais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2465410" y="4294589"/>
              <a:ext cx="428781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604588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613588" y="4373178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24262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251622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27203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281039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08408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093084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1597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724971" y="4373178"/>
              <a:ext cx="201456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48465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493653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2893633" y="4430599"/>
              <a:ext cx="27940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Brasil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531667" y="4429258"/>
              <a:ext cx="67078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Centro-Oeste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561085" y="4430599"/>
              <a:ext cx="45341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Nordeste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73129" y="4430599"/>
              <a:ext cx="2732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Norte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005016" y="4429258"/>
              <a:ext cx="410047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Sudeste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73698" y="4429258"/>
              <a:ext cx="16149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Sul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54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682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18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9538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6978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0114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50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3860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521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020297"/>
            </a:xfrm>
            <a:custGeom>
              <a:avLst/>
              <a:pathLst>
                <a:path w="0" h="3020297">
                  <a:moveTo>
                    <a:pt x="0" y="3020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020297"/>
            </a:xfrm>
            <a:custGeom>
              <a:avLst/>
              <a:pathLst>
                <a:path w="0" h="3020297">
                  <a:moveTo>
                    <a:pt x="0" y="3020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020297"/>
            </a:xfrm>
            <a:custGeom>
              <a:avLst/>
              <a:pathLst>
                <a:path w="0" h="3020297">
                  <a:moveTo>
                    <a:pt x="0" y="3020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020297"/>
            </a:xfrm>
            <a:custGeom>
              <a:avLst/>
              <a:pathLst>
                <a:path w="0" h="3020297">
                  <a:moveTo>
                    <a:pt x="0" y="3020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020297"/>
            </a:xfrm>
            <a:custGeom>
              <a:avLst/>
              <a:pathLst>
                <a:path w="0" h="3020297">
                  <a:moveTo>
                    <a:pt x="0" y="3020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020297"/>
            </a:xfrm>
            <a:custGeom>
              <a:avLst/>
              <a:pathLst>
                <a:path w="0" h="3020297">
                  <a:moveTo>
                    <a:pt x="0" y="3020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3136944"/>
              <a:ext cx="837526" cy="5609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984181" y="2564180"/>
              <a:ext cx="837526" cy="572764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2257131"/>
              <a:ext cx="837526" cy="307048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1831987"/>
              <a:ext cx="837526" cy="425144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4181" y="1412747"/>
              <a:ext cx="837526" cy="419239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4181" y="1123412"/>
              <a:ext cx="837526" cy="289334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952174"/>
              <a:ext cx="837526" cy="171238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14766" y="3108760"/>
              <a:ext cx="837526" cy="5891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14766" y="2325805"/>
              <a:ext cx="837526" cy="782954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14766" y="2059693"/>
              <a:ext cx="837526" cy="266112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14766" y="1584383"/>
              <a:ext cx="837526" cy="475310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14766" y="1255203"/>
              <a:ext cx="837526" cy="329179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14766" y="1022932"/>
              <a:ext cx="837526" cy="232271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14766" y="952174"/>
              <a:ext cx="837526" cy="70758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45351" y="3063796"/>
              <a:ext cx="837526" cy="6341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45351" y="2719042"/>
              <a:ext cx="837526" cy="344754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45351" y="2423538"/>
              <a:ext cx="837526" cy="295504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45351" y="1937187"/>
              <a:ext cx="837526" cy="486350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45351" y="1389273"/>
              <a:ext cx="837526" cy="547913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45351" y="1062988"/>
              <a:ext cx="837526" cy="326285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45351" y="952174"/>
              <a:ext cx="837526" cy="110814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775936" y="3090526"/>
              <a:ext cx="837526" cy="6073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75936" y="1472540"/>
              <a:ext cx="837526" cy="1617986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75936" y="1321951"/>
              <a:ext cx="837526" cy="150588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75936" y="1152958"/>
              <a:ext cx="837526" cy="168993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75936" y="1052566"/>
              <a:ext cx="837526" cy="100392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75936" y="975598"/>
              <a:ext cx="837526" cy="76967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75936" y="952174"/>
              <a:ext cx="837526" cy="23424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06521" y="3325716"/>
              <a:ext cx="837526" cy="3721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06521" y="1682494"/>
              <a:ext cx="837526" cy="1643221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706521" y="1340742"/>
              <a:ext cx="837526" cy="341752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06521" y="1123050"/>
              <a:ext cx="837526" cy="217691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706521" y="1013034"/>
              <a:ext cx="837526" cy="110016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706521" y="963877"/>
              <a:ext cx="837526" cy="4915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706521" y="952174"/>
              <a:ext cx="837526" cy="11703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053596" y="3148256"/>
              <a:ext cx="837526" cy="5496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053596" y="1986679"/>
              <a:ext cx="837526" cy="1161576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053596" y="1733036"/>
              <a:ext cx="837526" cy="253643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053596" y="1407137"/>
              <a:ext cx="837526" cy="325899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053596" y="1167446"/>
              <a:ext cx="837526" cy="239690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53596" y="1007985"/>
              <a:ext cx="837526" cy="159461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53596" y="952174"/>
              <a:ext cx="837526" cy="55811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137335" y="1239509"/>
              <a:ext cx="143782" cy="90840"/>
            </a:xfrm>
            <a:custGeom>
              <a:avLst/>
              <a:pathLst>
                <a:path w="143782" h="90840">
                  <a:moveTo>
                    <a:pt x="143782" y="90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085142" y="1077837"/>
              <a:ext cx="37570" cy="143054"/>
            </a:xfrm>
            <a:custGeom>
              <a:avLst/>
              <a:pathLst>
                <a:path w="37570" h="143054">
                  <a:moveTo>
                    <a:pt x="0" y="143054"/>
                  </a:moveTo>
                  <a:lnTo>
                    <a:pt x="37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330073" y="3258956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20.430%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921955" y="2906082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20.860%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45323" y="246608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11.183%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005778" y="2100331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15.484%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467629" y="1517369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15.269%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103620" y="1323847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10.538%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368752" y="879530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6.237%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260362" y="3245223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21.457%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60261" y="2559111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28.515%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300045" y="203441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9.692%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395948" y="1669659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17.311%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138250" y="1474558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11.989%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892108" y="1194089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8.459%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935703" y="828801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2.577%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191227" y="3222396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23.094%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191362" y="2733345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12.556%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292647" y="2413043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10.762%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47589" y="2228749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17.713%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91330" y="1504866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19.955%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84311" y="1280927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11.883%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230841" y="848856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4.036%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714257" y="3449894"/>
              <a:ext cx="553384" cy="10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22.121%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22291" y="2123152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58.927%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60999" y="1452311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5.484%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655303" y="1246067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6.155%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258465" y="1025563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3.656%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654878" y="1043627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2.803%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160585" y="805428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0.853%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052767" y="3353522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13.555%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053340" y="234541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59.847%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052300" y="1567034"/>
              <a:ext cx="553384" cy="10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12.447%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153431" y="1352790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7.928%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86851" y="1198847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4.007%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162484" y="1073856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1.790%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728367" y="800058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0.426%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399767" y="3264785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20.018%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400368" y="2408785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42.305%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438752" y="191516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9.238%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91520" y="1625330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11.869%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031921" y="1342119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8.730%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535370" y="1135067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5.808%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031350" y="822233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2.033%</a:t>
              </a:r>
            </a:p>
          </p:txBody>
        </p:sp>
        <p:sp>
          <p:nvSpPr>
            <p:cNvPr id="106" name="pl106"/>
            <p:cNvSpPr/>
            <p:nvPr/>
          </p:nvSpPr>
          <p:spPr>
            <a:xfrm>
              <a:off x="914008" y="36978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1332659" y="3757959"/>
              <a:ext cx="27940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Brasil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067552" y="3756617"/>
              <a:ext cx="67078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Centro-Oeste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106824" y="3757959"/>
              <a:ext cx="45341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Nordeste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27488" y="3757959"/>
              <a:ext cx="2732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Norte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989676" y="3756617"/>
              <a:ext cx="410047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Sudeste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044538" y="3756617"/>
              <a:ext cx="16149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Sul</a:t>
              </a:r>
            </a:p>
          </p:txBody>
        </p:sp>
        <p:sp>
          <p:nvSpPr>
            <p:cNvPr id="113" name="rc113"/>
            <p:cNvSpPr/>
            <p:nvPr/>
          </p:nvSpPr>
          <p:spPr>
            <a:xfrm>
              <a:off x="809625" y="4005544"/>
              <a:ext cx="5943600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821450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830450" y="408413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2298354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2307354" y="4084133"/>
              <a:ext cx="201456" cy="201456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837397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846397" y="4084133"/>
              <a:ext cx="201455" cy="201456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438467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447467" y="4084133"/>
              <a:ext cx="201456" cy="201456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2145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830450" y="4373178"/>
              <a:ext cx="201455" cy="201456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29835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307354" y="4373178"/>
              <a:ext cx="201456" cy="20145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837397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846397" y="4373178"/>
              <a:ext cx="201455" cy="201456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1110495" y="4141554"/>
              <a:ext cx="47833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Não sabe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587399" y="4141554"/>
              <a:ext cx="48447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Nenhuma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4126442" y="4143789"/>
              <a:ext cx="639937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 vez no ano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727512" y="4141554"/>
              <a:ext cx="111827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De 2 a 3 vezes no ano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110495" y="4430599"/>
              <a:ext cx="111827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De 4 a 6 vezes no ano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587399" y="4430599"/>
              <a:ext cx="118040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De 7 a 10 vezes no ano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126442" y="4430599"/>
              <a:ext cx="124243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Mais de 10 vezes no ano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8896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9301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970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011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69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9098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9503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5990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8031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2353325"/>
              <a:ext cx="279175" cy="16336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1217237"/>
              <a:ext cx="279175" cy="27697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2604216"/>
              <a:ext cx="279175" cy="1382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2713805"/>
              <a:ext cx="279175" cy="12731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2771746"/>
              <a:ext cx="279175" cy="12151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2204005"/>
              <a:ext cx="279175" cy="17829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63356" y="2762398"/>
              <a:ext cx="279175" cy="122454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93941" y="1428037"/>
              <a:ext cx="279175" cy="255890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24527" y="2657358"/>
              <a:ext cx="279175" cy="132958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55112" y="2720431"/>
              <a:ext cx="279175" cy="126651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985697" y="2619743"/>
              <a:ext cx="279175" cy="136720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32771" y="2279148"/>
              <a:ext cx="279175" cy="170779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532" y="3165313"/>
              <a:ext cx="279175" cy="82163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73117" y="1703869"/>
              <a:ext cx="279175" cy="228307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3702" y="2880460"/>
              <a:ext cx="279175" cy="110648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334287" y="3162874"/>
              <a:ext cx="279175" cy="82407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264872" y="3131954"/>
              <a:ext cx="279175" cy="85498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611947" y="2661075"/>
              <a:ext cx="279175" cy="132586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5400000">
              <a:off x="1846866" y="206322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10.262%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777451" y="927136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17.399%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747013" y="2314115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8.686%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677598" y="242370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7.998%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608183" y="2481645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7.634%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916281" y="191390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11.200%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165018" y="2472297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7.692%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056627" y="1137936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16.074%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026188" y="2367257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8.352%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956774" y="2430330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7.956%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5887359" y="2329642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8.588%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195457" y="1989047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10.728%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2444194" y="2875212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5.161%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335802" y="1413768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14.342%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4305364" y="2590359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6.951%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5235949" y="2872773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5.177%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6166534" y="2841853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5.371%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513609" y="237097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8.329%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914008" y="39869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332659" y="4047004"/>
              <a:ext cx="27940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Brasil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067552" y="4045662"/>
              <a:ext cx="67078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Centro-Oeste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106824" y="4047004"/>
              <a:ext cx="45341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Nordeste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127488" y="4047004"/>
              <a:ext cx="2732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Norte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89676" y="4045662"/>
              <a:ext cx="410047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Sudeste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044538" y="4045662"/>
              <a:ext cx="16149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Sul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2818450" y="4294589"/>
              <a:ext cx="196074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57628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966628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64817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573817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7200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181005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246673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53862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61050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306572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2486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038399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04313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73615" y="3889452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73615" y="3515981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73615" y="3142510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73615" y="2769039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73615" y="2395568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73615" y="2022097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73615" y="1648626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73615" y="1275155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73615" y="901684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73615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39529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05443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71356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37270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73615" y="1854035"/>
              <a:ext cx="2264697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38313" y="1854035"/>
              <a:ext cx="932522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70835" y="1854035"/>
              <a:ext cx="266434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73615" y="2974448"/>
              <a:ext cx="1731827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605443" y="2974448"/>
              <a:ext cx="1332174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37618" y="2974448"/>
              <a:ext cx="399652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73615" y="2227506"/>
              <a:ext cx="2131479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005095" y="2227506"/>
              <a:ext cx="1332174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873615" y="1480564"/>
              <a:ext cx="2397914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271530" y="1480564"/>
              <a:ext cx="932522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204052" y="1480564"/>
              <a:ext cx="133217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873615" y="3347919"/>
              <a:ext cx="1065739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939355" y="3347919"/>
              <a:ext cx="2131479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70835" y="3347919"/>
              <a:ext cx="266434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873615" y="1107093"/>
              <a:ext cx="2531132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404748" y="1107093"/>
              <a:ext cx="932522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873615" y="733622"/>
              <a:ext cx="2531132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404748" y="733622"/>
              <a:ext cx="932522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873615" y="3721390"/>
              <a:ext cx="799304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72920" y="3721390"/>
              <a:ext cx="1065739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38660" y="3721390"/>
              <a:ext cx="1598609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873615" y="2600977"/>
              <a:ext cx="1998262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71878" y="2600977"/>
              <a:ext cx="1465392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807225" y="1970572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65.4%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405835" y="1970572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044290" y="1970993"/>
              <a:ext cx="319524" cy="10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40790" y="3090985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50.0%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72791" y="3090985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38.5%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938705" y="3090985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740616" y="2344043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61.5%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72444" y="2344043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38.5%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873834" y="1597101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69.2%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39052" y="1597101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110899" y="1597101"/>
              <a:ext cx="31952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07746" y="3464456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30.8%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806356" y="3464456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61.5%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044290" y="3464877"/>
              <a:ext cx="319524" cy="10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940443" y="1223630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73.1%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72270" y="1223630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40443" y="850159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73.1%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672270" y="850159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074529" y="3837927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23.1%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07051" y="3837927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30.8%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39226" y="3837927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46.2%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74008" y="2717514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57.7%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405835" y="2717514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42.3%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2873615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786034" y="3823011"/>
              <a:ext cx="1024950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Regulação do SUAS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823250" y="3471333"/>
              <a:ext cx="987734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Gestão do Trabalho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065517" y="3037511"/>
              <a:ext cx="1745467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Gestão de Benefícios Assistenciais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401021" y="3137090"/>
              <a:ext cx="1409964" cy="106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(BPC, Benefícios Eventuais)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47834" y="2642247"/>
              <a:ext cx="1863150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Vigilância Socioassistencial (inclusive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66163" y="2763507"/>
              <a:ext cx="1844822" cy="106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áreas de monitoramento e avaliação)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9214" y="2246648"/>
              <a:ext cx="1931771" cy="129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Gestão do Cadastro Único e Programa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134055" y="2411382"/>
              <a:ext cx="676930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Bolsa Família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096699" y="1956103"/>
              <a:ext cx="1714286" cy="10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Gestão Financeira e Orçamentária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59933" y="1603978"/>
              <a:ext cx="851052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Gestão do SUAS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661869" y="1209160"/>
              <a:ext cx="1149116" cy="10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Proteção Social Básica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574920" y="835242"/>
              <a:ext cx="1236065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Proteção Social Especial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3118306" y="4287507"/>
              <a:ext cx="3320638" cy="3657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257484" y="4357096"/>
              <a:ext cx="219456" cy="22653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266484" y="4366096"/>
              <a:ext cx="201455" cy="2085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237168" y="4357096"/>
              <a:ext cx="219455" cy="22653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246168" y="4366096"/>
              <a:ext cx="201456" cy="20853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303802" y="4357096"/>
              <a:ext cx="219455" cy="22653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312802" y="4366096"/>
              <a:ext cx="201456" cy="20853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3546529" y="4365367"/>
              <a:ext cx="565282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Constituída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46529" y="4487073"/>
              <a:ext cx="621050" cy="8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formalmente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26214" y="4365367"/>
              <a:ext cx="565282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Constituída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526214" y="4487073"/>
              <a:ext cx="707999" cy="8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informalmente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592847" y="4425829"/>
              <a:ext cx="776508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98203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9134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0064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77376" y="3475051"/>
              <a:ext cx="4406259" cy="0"/>
            </a:xfrm>
            <a:custGeom>
              <a:avLst/>
              <a:pathLst>
                <a:path w="4406259" h="0">
                  <a:moveTo>
                    <a:pt x="0" y="0"/>
                  </a:moveTo>
                  <a:lnTo>
                    <a:pt x="4406259" y="0"/>
                  </a:lnTo>
                  <a:lnTo>
                    <a:pt x="44062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77376" y="2399109"/>
              <a:ext cx="4406259" cy="0"/>
            </a:xfrm>
            <a:custGeom>
              <a:avLst/>
              <a:pathLst>
                <a:path w="4406259" h="0">
                  <a:moveTo>
                    <a:pt x="0" y="0"/>
                  </a:moveTo>
                  <a:lnTo>
                    <a:pt x="4406259" y="0"/>
                  </a:lnTo>
                  <a:lnTo>
                    <a:pt x="44062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77376" y="1323166"/>
              <a:ext cx="4406259" cy="0"/>
            </a:xfrm>
            <a:custGeom>
              <a:avLst/>
              <a:pathLst>
                <a:path w="4406259" h="0">
                  <a:moveTo>
                    <a:pt x="0" y="0"/>
                  </a:moveTo>
                  <a:lnTo>
                    <a:pt x="4406259" y="0"/>
                  </a:lnTo>
                  <a:lnTo>
                    <a:pt x="440625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737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8668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9599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50530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277376" y="3765555"/>
              <a:ext cx="542042" cy="1936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77376" y="3571886"/>
              <a:ext cx="542042" cy="19366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77376" y="3378216"/>
              <a:ext cx="542042" cy="19366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77376" y="3184547"/>
              <a:ext cx="542042" cy="19366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77376" y="2990877"/>
              <a:ext cx="1084084" cy="19366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77376" y="1613671"/>
              <a:ext cx="3794294" cy="1936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77376" y="1420001"/>
              <a:ext cx="3252252" cy="19366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277376" y="1226332"/>
              <a:ext cx="542042" cy="19366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277376" y="1032662"/>
              <a:ext cx="542042" cy="1936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277376" y="838992"/>
              <a:ext cx="2710210" cy="19366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277376" y="2689613"/>
              <a:ext cx="2710210" cy="1936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77376" y="2495943"/>
              <a:ext cx="3252252" cy="19366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77376" y="2302274"/>
              <a:ext cx="2168168" cy="19366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77376" y="2108604"/>
              <a:ext cx="542042" cy="19366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277376" y="1914935"/>
              <a:ext cx="3794294" cy="19366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2871052" y="3810865"/>
              <a:ext cx="31952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3.8%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871052" y="3617196"/>
              <a:ext cx="31952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871052" y="3423526"/>
              <a:ext cx="31952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871052" y="3229856"/>
              <a:ext cx="31952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13094" y="3036607"/>
              <a:ext cx="319524" cy="102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7.7%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084328" y="1658981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42285" y="1465311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23.1%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71052" y="1271642"/>
              <a:ext cx="31952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871052" y="1077972"/>
              <a:ext cx="31952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00243" y="884302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00243" y="2734923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42285" y="2541253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23.1%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58201" y="2347584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871052" y="2153914"/>
              <a:ext cx="31952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084328" y="1960245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26.9%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7737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301778" y="3266227"/>
              <a:ext cx="912967" cy="128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Última atualização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289037" y="3431744"/>
              <a:ext cx="925708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da Lei Estadual de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79214" y="3529310"/>
              <a:ext cx="1335532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Regulamentação do SUAS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146432" y="2190285"/>
              <a:ext cx="1068313" cy="128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Última atualização do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40819" y="2332667"/>
              <a:ext cx="1173927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PEAS com a respectiva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15251" y="2453368"/>
              <a:ext cx="1099494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aprovação pelo CEAS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301778" y="1114343"/>
              <a:ext cx="912967" cy="1288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Última atualização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52355" y="1279859"/>
              <a:ext cx="106239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do Plano Estadual de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593583" y="1377426"/>
              <a:ext cx="621162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Capacitação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2489941" y="4294589"/>
              <a:ext cx="398112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62911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638119" y="4373178"/>
              <a:ext cx="201455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43512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444128" y="4373178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04231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051317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64950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658505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25669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265693" y="4373178"/>
              <a:ext cx="201456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86388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872882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918164" y="4429370"/>
              <a:ext cx="447375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Até 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724174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2013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31362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938550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45738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52927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088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87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663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51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69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48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269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5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45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79734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89278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8822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08365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17909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80440" y="3408387"/>
              <a:ext cx="998589" cy="5785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80440" y="2019852"/>
              <a:ext cx="998589" cy="138853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80440" y="1557007"/>
              <a:ext cx="998589" cy="4628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80440" y="978450"/>
              <a:ext cx="998589" cy="5785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89983" y="3524099"/>
              <a:ext cx="998589" cy="462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89983" y="1904141"/>
              <a:ext cx="998589" cy="161995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89983" y="1557007"/>
              <a:ext cx="998589" cy="3471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89983" y="978450"/>
              <a:ext cx="998589" cy="5785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99527" y="3524099"/>
              <a:ext cx="998589" cy="462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299527" y="1904141"/>
              <a:ext cx="998589" cy="161995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99527" y="1557007"/>
              <a:ext cx="998589" cy="3471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99527" y="978450"/>
              <a:ext cx="998589" cy="5785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09071" y="3639810"/>
              <a:ext cx="998589" cy="3471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09071" y="1672718"/>
              <a:ext cx="998589" cy="196709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09071" y="1557007"/>
              <a:ext cx="998589" cy="1157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9071" y="978450"/>
              <a:ext cx="998589" cy="5785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518615" y="3639810"/>
              <a:ext cx="998589" cy="3471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518615" y="1325584"/>
              <a:ext cx="998589" cy="2314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518615" y="978450"/>
              <a:ext cx="998589" cy="34713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193379" y="3753787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569559" y="2554780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46.2%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568655" y="1629227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569347" y="1108206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19.2%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677281" y="3596777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02872" y="2770039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678224" y="1571258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04218" y="1323404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19.2%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413157" y="3811196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412345" y="2770203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53.8%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412287" y="1786510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11.5%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412280" y="1323688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19.2%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46527" y="3838595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21413" y="2712660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65.4%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561256" y="1670542"/>
              <a:ext cx="31952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97148" y="1108605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005552" y="3654592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32222" y="2538445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76.9%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006939" y="992817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11.5%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914008" y="39869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455457" y="4049239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2013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65001" y="4049239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2014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74545" y="4049239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2015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84088" y="4049239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2016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893632" y="4049239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2017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90704" y="4294589"/>
              <a:ext cx="581623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02988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038882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95368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62686" y="437317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809457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18457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60923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618237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18927" y="4430599"/>
              <a:ext cx="56517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Não realiza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242731" y="4408470"/>
              <a:ext cx="1497136" cy="106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Realiza apenas fundo-a-fundo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98502" y="4407465"/>
              <a:ext cx="1441145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Realiza apenas por convênio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898282" y="4430599"/>
              <a:ext cx="739068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Realiza ambos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0907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2673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4439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6205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7971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00250" y="3723345"/>
              <a:ext cx="4083385" cy="0"/>
            </a:xfrm>
            <a:custGeom>
              <a:avLst/>
              <a:pathLst>
                <a:path w="4083385" h="0">
                  <a:moveTo>
                    <a:pt x="0" y="0"/>
                  </a:moveTo>
                  <a:lnTo>
                    <a:pt x="4083385" y="0"/>
                  </a:lnTo>
                  <a:lnTo>
                    <a:pt x="40833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00250" y="3061227"/>
              <a:ext cx="4083385" cy="0"/>
            </a:xfrm>
            <a:custGeom>
              <a:avLst/>
              <a:pathLst>
                <a:path w="4083385" h="0">
                  <a:moveTo>
                    <a:pt x="0" y="0"/>
                  </a:moveTo>
                  <a:lnTo>
                    <a:pt x="4083385" y="0"/>
                  </a:lnTo>
                  <a:lnTo>
                    <a:pt x="40833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00250" y="2399109"/>
              <a:ext cx="4083385" cy="0"/>
            </a:xfrm>
            <a:custGeom>
              <a:avLst/>
              <a:pathLst>
                <a:path w="4083385" h="0">
                  <a:moveTo>
                    <a:pt x="0" y="0"/>
                  </a:moveTo>
                  <a:lnTo>
                    <a:pt x="4083385" y="0"/>
                  </a:lnTo>
                  <a:lnTo>
                    <a:pt x="40833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00250" y="1736990"/>
              <a:ext cx="4083385" cy="0"/>
            </a:xfrm>
            <a:custGeom>
              <a:avLst/>
              <a:pathLst>
                <a:path w="4083385" h="0">
                  <a:moveTo>
                    <a:pt x="0" y="0"/>
                  </a:moveTo>
                  <a:lnTo>
                    <a:pt x="4083385" y="0"/>
                  </a:lnTo>
                  <a:lnTo>
                    <a:pt x="40833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00250" y="1074872"/>
              <a:ext cx="4083385" cy="0"/>
            </a:xfrm>
            <a:custGeom>
              <a:avLst/>
              <a:pathLst>
                <a:path w="4083385" h="0">
                  <a:moveTo>
                    <a:pt x="0" y="0"/>
                  </a:moveTo>
                  <a:lnTo>
                    <a:pt x="4083385" y="0"/>
                  </a:lnTo>
                  <a:lnTo>
                    <a:pt x="40833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0025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1790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3556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5322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7088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600250" y="1439037"/>
              <a:ext cx="2943569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600250" y="776919"/>
              <a:ext cx="2943569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600250" y="2763274"/>
              <a:ext cx="2289443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600250" y="2101155"/>
              <a:ext cx="1962379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00250" y="3425392"/>
              <a:ext cx="327063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00250" y="1558218"/>
              <a:ext cx="3434164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00250" y="896100"/>
              <a:ext cx="3270632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00250" y="2882455"/>
              <a:ext cx="2943569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00250" y="2220337"/>
              <a:ext cx="1962379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00250" y="3544573"/>
              <a:ext cx="490594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00250" y="1677400"/>
              <a:ext cx="3270632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00250" y="1015281"/>
              <a:ext cx="3107101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600250" y="3001636"/>
              <a:ext cx="2616506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600250" y="2339518"/>
              <a:ext cx="2125911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600250" y="3663755"/>
              <a:ext cx="327063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600250" y="1796581"/>
              <a:ext cx="3597696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600250" y="1134463"/>
              <a:ext cx="3434164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600250" y="3120818"/>
              <a:ext cx="2616506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600250" y="2458699"/>
              <a:ext cx="1962379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600250" y="3782936"/>
              <a:ext cx="654126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600250" y="1915762"/>
              <a:ext cx="3434164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600250" y="1253644"/>
              <a:ext cx="3434164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600250" y="3239999"/>
              <a:ext cx="2452974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600250" y="2577881"/>
              <a:ext cx="2616506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600250" y="3902117"/>
              <a:ext cx="817658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580339" y="1447103"/>
              <a:ext cx="155906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80339" y="784985"/>
              <a:ext cx="155906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26212" y="2774564"/>
              <a:ext cx="155906" cy="994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599149" y="2112446"/>
              <a:ext cx="155906" cy="994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002809" y="3436682"/>
              <a:ext cx="77953" cy="994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070934" y="1569509"/>
              <a:ext cx="155906" cy="994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907402" y="904166"/>
              <a:ext cx="155906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580339" y="2890521"/>
              <a:ext cx="155906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99149" y="2231627"/>
              <a:ext cx="155906" cy="994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66341" y="3552639"/>
              <a:ext cx="77953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907402" y="1685465"/>
              <a:ext cx="155906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43870" y="1023347"/>
              <a:ext cx="155906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53275" y="3009702"/>
              <a:ext cx="155906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62681" y="2347584"/>
              <a:ext cx="155906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02809" y="3675045"/>
              <a:ext cx="77953" cy="994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234465" y="1807871"/>
              <a:ext cx="155906" cy="994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70934" y="1145753"/>
              <a:ext cx="155906" cy="994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253275" y="3128883"/>
              <a:ext cx="155906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16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99149" y="2469990"/>
              <a:ext cx="155906" cy="994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329872" y="3794226"/>
              <a:ext cx="77953" cy="994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070934" y="1927053"/>
              <a:ext cx="155906" cy="994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070934" y="1264934"/>
              <a:ext cx="155906" cy="994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089744" y="3248065"/>
              <a:ext cx="155906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53275" y="2585946"/>
              <a:ext cx="155906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16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493404" y="3910183"/>
              <a:ext cx="77953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260025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1320107" y="3597559"/>
              <a:ext cx="1217513" cy="106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Incentivo financeiro para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686568" y="3739048"/>
              <a:ext cx="851052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Gestão do SUAS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195941" y="2934882"/>
              <a:ext cx="1341678" cy="10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Serviço de Proteção Social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90974" y="3055136"/>
              <a:ext cx="1546646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Especial de Alta Complexidade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494005" y="2354572"/>
              <a:ext cx="1043614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Benefícios Eventuais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195941" y="1610646"/>
              <a:ext cx="1341678" cy="10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Serviço de Proteção Social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202228" y="1752804"/>
              <a:ext cx="335391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Básica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195941" y="948527"/>
              <a:ext cx="1341678" cy="10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Serviço de Proteção Social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79214" y="1068781"/>
              <a:ext cx="1658406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Especial de Média Complexidade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054383" y="4294589"/>
              <a:ext cx="317511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19356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202561" y="4373178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80074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09749" y="4373178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4079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416938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01512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024126" y="4373178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62231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631314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482606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089794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696983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304171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2016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911359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95549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75241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4934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4627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57028" y="3833698"/>
              <a:ext cx="3126607" cy="0"/>
            </a:xfrm>
            <a:custGeom>
              <a:avLst/>
              <a:pathLst>
                <a:path w="3126607" h="0">
                  <a:moveTo>
                    <a:pt x="0" y="0"/>
                  </a:moveTo>
                  <a:lnTo>
                    <a:pt x="3126607" y="0"/>
                  </a:lnTo>
                  <a:lnTo>
                    <a:pt x="31266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028" y="3355502"/>
              <a:ext cx="3126607" cy="0"/>
            </a:xfrm>
            <a:custGeom>
              <a:avLst/>
              <a:pathLst>
                <a:path w="3126607" h="0">
                  <a:moveTo>
                    <a:pt x="0" y="0"/>
                  </a:moveTo>
                  <a:lnTo>
                    <a:pt x="3126607" y="0"/>
                  </a:lnTo>
                  <a:lnTo>
                    <a:pt x="31266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57028" y="2877305"/>
              <a:ext cx="3126607" cy="0"/>
            </a:xfrm>
            <a:custGeom>
              <a:avLst/>
              <a:pathLst>
                <a:path w="3126607" h="0">
                  <a:moveTo>
                    <a:pt x="0" y="0"/>
                  </a:moveTo>
                  <a:lnTo>
                    <a:pt x="3126607" y="0"/>
                  </a:lnTo>
                  <a:lnTo>
                    <a:pt x="31266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57028" y="2399109"/>
              <a:ext cx="3126607" cy="0"/>
            </a:xfrm>
            <a:custGeom>
              <a:avLst/>
              <a:pathLst>
                <a:path w="3126607" h="0">
                  <a:moveTo>
                    <a:pt x="0" y="0"/>
                  </a:moveTo>
                  <a:lnTo>
                    <a:pt x="3126607" y="0"/>
                  </a:lnTo>
                  <a:lnTo>
                    <a:pt x="31266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57028" y="1920912"/>
              <a:ext cx="3126607" cy="0"/>
            </a:xfrm>
            <a:custGeom>
              <a:avLst/>
              <a:pathLst>
                <a:path w="3126607" h="0">
                  <a:moveTo>
                    <a:pt x="0" y="0"/>
                  </a:moveTo>
                  <a:lnTo>
                    <a:pt x="3126607" y="0"/>
                  </a:lnTo>
                  <a:lnTo>
                    <a:pt x="31266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57028" y="1442716"/>
              <a:ext cx="3126607" cy="0"/>
            </a:xfrm>
            <a:custGeom>
              <a:avLst/>
              <a:pathLst>
                <a:path w="3126607" h="0">
                  <a:moveTo>
                    <a:pt x="0" y="0"/>
                  </a:moveTo>
                  <a:lnTo>
                    <a:pt x="3126607" y="0"/>
                  </a:lnTo>
                  <a:lnTo>
                    <a:pt x="31266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57028" y="964519"/>
              <a:ext cx="3126607" cy="0"/>
            </a:xfrm>
            <a:custGeom>
              <a:avLst/>
              <a:pathLst>
                <a:path w="3126607" h="0">
                  <a:moveTo>
                    <a:pt x="0" y="0"/>
                  </a:moveTo>
                  <a:lnTo>
                    <a:pt x="3126607" y="0"/>
                  </a:lnTo>
                  <a:lnTo>
                    <a:pt x="31266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5702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5395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5088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4780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557028" y="2183920"/>
              <a:ext cx="1839060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57028" y="2662117"/>
              <a:ext cx="1941230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557028" y="1227527"/>
              <a:ext cx="1941230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557028" y="3140313"/>
              <a:ext cx="1123870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57028" y="749331"/>
              <a:ext cx="2452081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557028" y="1705724"/>
              <a:ext cx="1634720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57028" y="3618510"/>
              <a:ext cx="1532550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57028" y="2269996"/>
              <a:ext cx="1941230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557028" y="2748192"/>
              <a:ext cx="1430380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57028" y="1313602"/>
              <a:ext cx="2656421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557028" y="3226389"/>
              <a:ext cx="817360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557028" y="835406"/>
              <a:ext cx="2554251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57028" y="1791799"/>
              <a:ext cx="2452081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557028" y="3704585"/>
              <a:ext cx="817360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557028" y="2356071"/>
              <a:ext cx="1532550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57028" y="2834268"/>
              <a:ext cx="1634720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57028" y="1399678"/>
              <a:ext cx="2452081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557028" y="3312464"/>
              <a:ext cx="919530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57028" y="921481"/>
              <a:ext cx="2656421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57028" y="1877874"/>
              <a:ext cx="2554251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57028" y="3790661"/>
              <a:ext cx="1021700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57028" y="2442146"/>
              <a:ext cx="1941230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57028" y="2920343"/>
              <a:ext cx="1941230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57028" y="1485753"/>
              <a:ext cx="2452081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557028" y="3398539"/>
              <a:ext cx="715190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557028" y="1007557"/>
              <a:ext cx="2554251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57028" y="1963950"/>
              <a:ext cx="2452081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557028" y="3876736"/>
              <a:ext cx="408680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557028" y="2528222"/>
              <a:ext cx="2145570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557028" y="3006418"/>
              <a:ext cx="1839060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57028" y="1571829"/>
              <a:ext cx="2656421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557028" y="3484615"/>
              <a:ext cx="1123870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557028" y="1093632"/>
              <a:ext cx="2656421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557028" y="2050025"/>
              <a:ext cx="2349911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57028" y="3962811"/>
              <a:ext cx="817360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428374" y="2187119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69.2%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30544" y="2665316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73.1%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30544" y="1230726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73.1%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13184" y="3143512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42.3%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041394" y="752529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92.3%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24034" y="1708922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61.5%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21864" y="3621709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57.7%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30544" y="2273194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73.1%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19694" y="2751391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53.8%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215598" y="1316801"/>
              <a:ext cx="367601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100.0%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406673" y="3229588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30.8%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143564" y="838605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96.2%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1394" y="1794998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92.3%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406673" y="3707784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30.8%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21864" y="2359270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57.7%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24034" y="2837466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61.5%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041394" y="1402877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92.3%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08844" y="3315663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34.6%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15598" y="924680"/>
              <a:ext cx="367601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100.0%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143564" y="1881073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96.2%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611014" y="3793860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38.5%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30544" y="2445345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73.1%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530544" y="2923542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73.1%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041394" y="1488952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92.3%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04503" y="3401738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26.9%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143564" y="1010756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96.2%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041394" y="1967149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92.3%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97993" y="3879935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15.4%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734884" y="2531421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80.8%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428374" y="3009617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69.2%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215598" y="1575027"/>
              <a:ext cx="367601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100.0%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713184" y="3487814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42.3%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215598" y="1096831"/>
              <a:ext cx="367601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100.0%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939224" y="2053224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88.5%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06673" y="3966010"/>
              <a:ext cx="307328" cy="79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30.8%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355702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2786398" y="3789050"/>
              <a:ext cx="707999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Outras formas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252073" y="3289060"/>
              <a:ext cx="1242324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Capacitações à distância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79214" y="2751855"/>
              <a:ext cx="2615184" cy="105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Elaboração, pelo Estado, de normativas e instruções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276856" y="2871326"/>
              <a:ext cx="2217541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operacionais para orientação dos municípios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357658" y="2333226"/>
              <a:ext cx="2136739" cy="106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Produção e distribuição de material técnico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11714" y="1876264"/>
              <a:ext cx="178268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Assessoramento técnico à distância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221116" y="1376274"/>
              <a:ext cx="1273281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Capacitações presenciais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109216" y="837839"/>
              <a:ext cx="2385181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Assessoramento técnico de forma presencial no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016177" y="958540"/>
              <a:ext cx="478221" cy="1070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município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3532772" y="4294589"/>
              <a:ext cx="317511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67195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680950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2791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288138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88632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895326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4935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502515" y="4373178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10070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109703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960995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568183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2014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175371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782560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2016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389748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8601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841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227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18041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69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8507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8321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58134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77947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09342"/>
            </a:xfrm>
            <a:custGeom>
              <a:avLst/>
              <a:pathLst>
                <a:path w="0" h="3309342">
                  <a:moveTo>
                    <a:pt x="0" y="33093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1394702"/>
              <a:ext cx="104690" cy="25922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1357545"/>
              <a:ext cx="104690" cy="26293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1541789"/>
              <a:ext cx="104690" cy="24451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1732942"/>
              <a:ext cx="104690" cy="22540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2152923"/>
              <a:ext cx="104690" cy="18340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1656737"/>
              <a:ext cx="104690" cy="23302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88872" y="1202973"/>
              <a:ext cx="104690" cy="2783970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19457" y="1322868"/>
              <a:ext cx="104690" cy="266407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50042" y="1379488"/>
              <a:ext cx="104690" cy="2607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880627" y="1615253"/>
              <a:ext cx="104690" cy="2371690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811212" y="2080252"/>
              <a:ext cx="104690" cy="1906692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158287" y="1565353"/>
              <a:ext cx="104690" cy="2421590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193563" y="1273484"/>
              <a:ext cx="104690" cy="271346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124148" y="1284827"/>
              <a:ext cx="104690" cy="270211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054733" y="1420970"/>
              <a:ext cx="104690" cy="256597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85318" y="1541907"/>
              <a:ext cx="104690" cy="244503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915903" y="2026047"/>
              <a:ext cx="104690" cy="196089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262977" y="1531406"/>
              <a:ext cx="104690" cy="245553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298253" y="1391748"/>
              <a:ext cx="104690" cy="259519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228838" y="1327404"/>
              <a:ext cx="104690" cy="2659540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59423" y="1396297"/>
              <a:ext cx="104690" cy="259064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090009" y="1294820"/>
              <a:ext cx="104690" cy="2692123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20594" y="1913791"/>
              <a:ext cx="104690" cy="2073152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367668" y="1454329"/>
              <a:ext cx="104690" cy="2532614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02944" y="1274542"/>
              <a:ext cx="104690" cy="27124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333529" y="1315558"/>
              <a:ext cx="104690" cy="26713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64114" y="1436863"/>
              <a:ext cx="104690" cy="255008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94699" y="1446490"/>
              <a:ext cx="104690" cy="25404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25284" y="1967327"/>
              <a:ext cx="104690" cy="201961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72359" y="1500575"/>
              <a:ext cx="104690" cy="24863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07635" y="1213675"/>
              <a:ext cx="104690" cy="2773268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438220" y="1249038"/>
              <a:ext cx="104690" cy="273790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68805" y="1358106"/>
              <a:ext cx="104690" cy="2628837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299390" y="1435460"/>
              <a:ext cx="104690" cy="2551483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229975" y="1875837"/>
              <a:ext cx="104690" cy="211110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77050" y="1444880"/>
              <a:ext cx="104690" cy="2542063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612326" y="1272933"/>
              <a:ext cx="104690" cy="271401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542911" y="1282396"/>
              <a:ext cx="104690" cy="270454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473496" y="1336982"/>
              <a:ext cx="104690" cy="264996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404081" y="1466510"/>
              <a:ext cx="104690" cy="252043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334666" y="1881361"/>
              <a:ext cx="104690" cy="210558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681741" y="1469424"/>
              <a:ext cx="104690" cy="251751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17017" y="1351992"/>
              <a:ext cx="104690" cy="2634951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647602" y="1385032"/>
              <a:ext cx="104690" cy="2601912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578187" y="1455490"/>
              <a:ext cx="104690" cy="2531454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508772" y="1424095"/>
              <a:ext cx="104690" cy="2562848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439357" y="1927930"/>
              <a:ext cx="104690" cy="2059013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786432" y="1515139"/>
              <a:ext cx="104690" cy="2471804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 rot="-5400000">
              <a:off x="1720647" y="1118864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80.8190%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2651232" y="1081708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81.9774%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3581817" y="1265952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76.2332%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4512402" y="1457105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70.2736%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5442987" y="1877086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57.1797%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790062" y="1380900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72.6494%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1825338" y="927136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86.7965%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2755923" y="1047030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83.0586%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3686508" y="1103650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81.2933%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4617093" y="1339416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73.9428%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5547678" y="1804414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59.4454%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894753" y="1289516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75.4985%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1930029" y="997646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84.5982%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2860614" y="1008990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84.2446%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3791199" y="1145133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80.0000%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4721784" y="1266070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76.2295%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5652369" y="1750209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61.1354%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999444" y="1255568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76.5569%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2034720" y="1115910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80.9111%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2965305" y="1051566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82.9171%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3895890" y="1120460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80.7692%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4826475" y="1018983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83.9330%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5757060" y="1637954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64.6352%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1104135" y="1178492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78.9599%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2139410" y="998705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84.5652%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3069995" y="1039721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83.2864%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4000581" y="1161025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79.5045%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4931166" y="1170653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79.2043%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5861751" y="1691489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62.9661%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1208825" y="1224738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77.5181%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2244101" y="937838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86.4629%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74686" y="973201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85.3604%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4105271" y="1082269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81.9599%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5035856" y="1159623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79.5482%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5966441" y="1600000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65.8185%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313516" y="1169043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79.2545%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2348792" y="997096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84.6154%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279377" y="1006558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84.3204%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4209962" y="1061145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82.6185%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5140547" y="1190673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78.5802%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6071132" y="1605524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65.6463%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1418207" y="1193587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78.4893%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2453483" y="1076155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82.1505%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3384068" y="1109195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81.1204%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4314653" y="1179652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78.9238%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5245238" y="1148258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79.9026%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6175823" y="1652093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64.1944%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1522898" y="1239302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77.0641%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914008" y="39869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1332659" y="4047004"/>
              <a:ext cx="27940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Brasil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067552" y="4045662"/>
              <a:ext cx="67078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Centro-Oeste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106824" y="4047004"/>
              <a:ext cx="45341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Nordeste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127488" y="4047004"/>
              <a:ext cx="2732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Norte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989676" y="4045662"/>
              <a:ext cx="410047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Sudeste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044538" y="4045662"/>
              <a:ext cx="16149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Sul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1300479" y="4294589"/>
              <a:ext cx="499668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43965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448658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04684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055846" y="4373178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65403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663034" y="43731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326122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3270222" y="4373178"/>
              <a:ext cx="201455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38684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877411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447559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484599" y="4373178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08278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091787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68997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698976" y="4373178"/>
              <a:ext cx="201456" cy="20145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1728703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335891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943079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550268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157456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764644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2015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371832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2016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979021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306572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2486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038399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04313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73615" y="3889452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73615" y="3515981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73615" y="3142510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73615" y="2769039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73615" y="2395568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73615" y="2022097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73615" y="1648626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73615" y="1275155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73615" y="901684"/>
              <a:ext cx="3810020" cy="0"/>
            </a:xfrm>
            <a:custGeom>
              <a:avLst/>
              <a:pathLst>
                <a:path w="3810020" h="0">
                  <a:moveTo>
                    <a:pt x="0" y="0"/>
                  </a:moveTo>
                  <a:lnTo>
                    <a:pt x="3810020" y="0"/>
                  </a:lnTo>
                  <a:lnTo>
                    <a:pt x="381002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73615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39529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05443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71356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37270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73615" y="2227506"/>
              <a:ext cx="1825159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698775" y="2227506"/>
              <a:ext cx="1035765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34540" y="2227506"/>
              <a:ext cx="602729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73615" y="1854035"/>
              <a:ext cx="2117411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991026" y="1854035"/>
              <a:ext cx="935205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26232" y="1854035"/>
              <a:ext cx="411037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73615" y="733622"/>
              <a:ext cx="2594441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468057" y="733622"/>
              <a:ext cx="671864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139921" y="733622"/>
              <a:ext cx="197348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873615" y="1480564"/>
              <a:ext cx="2124324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997940" y="1480564"/>
              <a:ext cx="961602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959542" y="1480564"/>
              <a:ext cx="377727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873615" y="3347919"/>
              <a:ext cx="1058391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932007" y="3347919"/>
              <a:ext cx="1020681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52688" y="3347919"/>
              <a:ext cx="1384581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873615" y="1107093"/>
              <a:ext cx="2416576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290192" y="1107093"/>
              <a:ext cx="735971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026163" y="1107093"/>
              <a:ext cx="311106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873615" y="2600977"/>
              <a:ext cx="1434861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08477" y="2600977"/>
              <a:ext cx="912579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21057" y="2600977"/>
              <a:ext cx="1116213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873615" y="2974448"/>
              <a:ext cx="1284022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57638" y="2974448"/>
              <a:ext cx="995541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153179" y="2974448"/>
              <a:ext cx="1184090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873615" y="3721390"/>
              <a:ext cx="1013767" cy="336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887383" y="3721390"/>
              <a:ext cx="1299734" cy="3361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87118" y="3721390"/>
              <a:ext cx="1150152" cy="3361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548479" y="2344043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52.69%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978942" y="2344043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29.90%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98189" y="2344043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17.40%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94605" y="1970572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61.13%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20914" y="1970572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27.00%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894035" y="1970572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11.87%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33120" y="850159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74.90%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66274" y="850159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19.40%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39857" y="850159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5.70%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98062" y="1597101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61.33%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41026" y="1597101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27.76%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910691" y="1597101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10.91%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165095" y="3464456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30.56%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04632" y="3464456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29.47%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407263" y="3464456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39.97%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44188" y="1223630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69.77%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20462" y="1223630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21.25%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982978" y="1223630"/>
              <a:ext cx="39747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8.98%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353331" y="271751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41.43%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27051" y="271751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26.35%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41448" y="2717514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32.23%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277911" y="3090985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37.07%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17693" y="3090985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28.74%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07509" y="3090985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34.19%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42784" y="3837927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29.27%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99535" y="3837927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37.52%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24478" y="3837927"/>
              <a:ext cx="475431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33.21%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2873615" y="677601"/>
              <a:ext cx="0" cy="3435933"/>
            </a:xfrm>
            <a:custGeom>
              <a:avLst/>
              <a:pathLst>
                <a:path w="0" h="3435933">
                  <a:moveTo>
                    <a:pt x="0" y="34359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947834" y="3762660"/>
              <a:ext cx="1863150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Vigilância Socioassistencial (inclusive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66163" y="3883920"/>
              <a:ext cx="1844822" cy="1066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áreas de monitoramento e avaliação)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823250" y="3471333"/>
              <a:ext cx="987734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Gestão do Trabalho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786034" y="3076069"/>
              <a:ext cx="1024950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Regulação do SUAS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574920" y="2702598"/>
              <a:ext cx="1236065" cy="107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Proteção Social Especial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096699" y="2329574"/>
              <a:ext cx="1714286" cy="10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Gestão Financeira e Orçamentária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065517" y="1917098"/>
              <a:ext cx="1745467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Gestão de Benefícios Assistenciais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401021" y="2016676"/>
              <a:ext cx="1409964" cy="106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(BPC, Benefícios Eventuais)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59933" y="1603978"/>
              <a:ext cx="851052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Gestão do SUAS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661869" y="1209160"/>
              <a:ext cx="1149116" cy="10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Proteção Social Básica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79214" y="752763"/>
              <a:ext cx="1931771" cy="129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Gestão do Cadastro Único e Programa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134055" y="917498"/>
              <a:ext cx="676930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Bolsa Família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3118306" y="4287507"/>
              <a:ext cx="3320638" cy="3657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257484" y="4357096"/>
              <a:ext cx="219456" cy="22653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266484" y="4366096"/>
              <a:ext cx="201455" cy="2085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237168" y="4357096"/>
              <a:ext cx="219455" cy="22653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246168" y="4366096"/>
              <a:ext cx="201456" cy="20853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303802" y="4357096"/>
              <a:ext cx="219455" cy="22653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312802" y="4366096"/>
              <a:ext cx="201456" cy="20853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3546529" y="4365367"/>
              <a:ext cx="565282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Constituída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546529" y="4487073"/>
              <a:ext cx="621050" cy="8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formalmente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26214" y="4365367"/>
              <a:ext cx="565282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Constituída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526214" y="4487073"/>
              <a:ext cx="707999" cy="843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informalmente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92847" y="4425829"/>
              <a:ext cx="776508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54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682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18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9538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6978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0114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50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3860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521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020297"/>
            </a:xfrm>
            <a:custGeom>
              <a:avLst/>
              <a:pathLst>
                <a:path w="0" h="3020297">
                  <a:moveTo>
                    <a:pt x="0" y="3020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020297"/>
            </a:xfrm>
            <a:custGeom>
              <a:avLst/>
              <a:pathLst>
                <a:path w="0" h="3020297">
                  <a:moveTo>
                    <a:pt x="0" y="3020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020297"/>
            </a:xfrm>
            <a:custGeom>
              <a:avLst/>
              <a:pathLst>
                <a:path w="0" h="3020297">
                  <a:moveTo>
                    <a:pt x="0" y="3020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020297"/>
            </a:xfrm>
            <a:custGeom>
              <a:avLst/>
              <a:pathLst>
                <a:path w="0" h="3020297">
                  <a:moveTo>
                    <a:pt x="0" y="3020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020297"/>
            </a:xfrm>
            <a:custGeom>
              <a:avLst/>
              <a:pathLst>
                <a:path w="0" h="3020297">
                  <a:moveTo>
                    <a:pt x="0" y="3020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020297"/>
            </a:xfrm>
            <a:custGeom>
              <a:avLst/>
              <a:pathLst>
                <a:path w="0" h="3020297">
                  <a:moveTo>
                    <a:pt x="0" y="30202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3255040"/>
              <a:ext cx="837526" cy="4428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984181" y="3237326"/>
              <a:ext cx="837526" cy="1771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3184183"/>
              <a:ext cx="837526" cy="5314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2056368"/>
              <a:ext cx="837526" cy="11278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4181" y="1778844"/>
              <a:ext cx="837526" cy="27752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4181" y="952174"/>
              <a:ext cx="837526" cy="82666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14766" y="3261044"/>
              <a:ext cx="837526" cy="4368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14766" y="3253353"/>
              <a:ext cx="837526" cy="769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14766" y="3214897"/>
              <a:ext cx="837526" cy="38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14766" y="2187365"/>
              <a:ext cx="837526" cy="10275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14766" y="1856648"/>
              <a:ext cx="837526" cy="33071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14766" y="952174"/>
              <a:ext cx="837526" cy="90447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45351" y="3260799"/>
              <a:ext cx="837526" cy="4370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45351" y="3254643"/>
              <a:ext cx="837526" cy="61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45351" y="3242330"/>
              <a:ext cx="837526" cy="1231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45351" y="2238848"/>
              <a:ext cx="837526" cy="10034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45351" y="1986438"/>
              <a:ext cx="837526" cy="25240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45351" y="952174"/>
              <a:ext cx="837526" cy="103426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775936" y="3167817"/>
              <a:ext cx="837526" cy="5300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775936" y="3152767"/>
              <a:ext cx="837526" cy="1504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775936" y="3087552"/>
              <a:ext cx="837526" cy="6521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775936" y="2475533"/>
              <a:ext cx="837526" cy="61201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75936" y="2035748"/>
              <a:ext cx="837526" cy="43978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75936" y="952174"/>
              <a:ext cx="837526" cy="108357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706521" y="3512978"/>
              <a:ext cx="837526" cy="1849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706521" y="3510637"/>
              <a:ext cx="837526" cy="2340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06521" y="3496593"/>
              <a:ext cx="837526" cy="140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706521" y="1876778"/>
              <a:ext cx="837526" cy="16198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06521" y="1689517"/>
              <a:ext cx="837526" cy="18726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06521" y="952174"/>
              <a:ext cx="837526" cy="737343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053596" y="3286364"/>
              <a:ext cx="837526" cy="4115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053596" y="3276898"/>
              <a:ext cx="837526" cy="946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053596" y="3236541"/>
              <a:ext cx="837526" cy="403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053596" y="2200231"/>
              <a:ext cx="837526" cy="10363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053596" y="1878376"/>
              <a:ext cx="837526" cy="32185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053596" y="952174"/>
              <a:ext cx="837526" cy="926202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291659" y="3531941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16.1290%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923530" y="3301010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0.6452%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208436" y="3051956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1.9355%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883699" y="2675325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41.0753%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884129" y="1972489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10.1075%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883965" y="1420468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30.1075%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014842" y="3535203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15.9104%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260366" y="3312057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0.2801%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853262" y="3075992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1.4006%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222090" y="2542576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37.4230%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814210" y="2076991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12.0448%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814119" y="1459488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32.9412%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744229" y="3534626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15.9193%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68254" y="331253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0.2242%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783847" y="3090231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0.4484%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1908" y="2582571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36.5471%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191084" y="1954363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9.1928%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44681" y="1524339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37.6682%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14132" y="3487795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19.3057%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14564" y="321532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0.5481%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22579" y="296170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2.3752%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499798" y="2776409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22.2899%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675201" y="2311057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16.0171%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082685" y="1335955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39.4641%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084531" y="3549550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6.7349%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440920" y="3534219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0.0853%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52781" y="3340564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0.5115%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606217" y="2741898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58.9940%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644760" y="1838155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6.8201%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806426" y="1376059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26.8542%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360934" y="3547358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14.9882%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59728" y="3335356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0.3448%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400105" y="3098243"/>
              <a:ext cx="553384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1.4698%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60373" y="2773474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37.7427%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959728" y="2094759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11.7220%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960373" y="1470361"/>
              <a:ext cx="631337" cy="102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33.7325%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914008" y="36978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1332659" y="3757959"/>
              <a:ext cx="27940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Brasil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67552" y="3756617"/>
              <a:ext cx="67078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Centro-Oeste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106824" y="3757959"/>
              <a:ext cx="45341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Nordeste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27488" y="3757959"/>
              <a:ext cx="2732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Norte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989676" y="3756617"/>
              <a:ext cx="410047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Sudeste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044538" y="3756617"/>
              <a:ext cx="161493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Sul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1368141" y="4005544"/>
              <a:ext cx="4861362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507319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516319" y="408413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375272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384272" y="4084133"/>
              <a:ext cx="201455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833401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842401" y="4084133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50731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516319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37527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384272" y="4373178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483340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842401" y="4373178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1796364" y="4119425"/>
              <a:ext cx="1509318" cy="106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Não possui/Não sabe informar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664317" y="4140325"/>
              <a:ext cx="1099494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Mais de 10 anos atrás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122446" y="4140325"/>
              <a:ext cx="1037468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De 6 a 10 anos atrás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796364" y="4429370"/>
              <a:ext cx="975329" cy="8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De 2 a 5 anos atrás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664317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2016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122446" y="4432834"/>
              <a:ext cx="248554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2017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rstudio</cp:lastModifiedBy>
  <cp:revision>9</cp:revision>
  <dcterms:created xsi:type="dcterms:W3CDTF">2015-07-14T21:05:00Z</dcterms:created>
  <dcterms:modified xsi:type="dcterms:W3CDTF">2023-08-16T19:13:16Z</dcterms:modified>
</cp:coreProperties>
</file>