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0552-C6FE-0641-AB41-F34ED3A3F7B3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0F8E2-530C-2D4A-928F-6C73BD04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0F8E2-530C-2D4A-928F-6C73BD045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3/10/24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8B1A5-D389-0EA4-13D4-D70542E6C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COVID-19 and Education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0F4F3-231C-BA2A-0EC1-C59AE4F0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03/10/2024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Haobo Chen</a:t>
            </a:r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65C45B6D-C435-B9F2-8263-DB06F9C19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4" r="28089" b="-2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66D23-AF3E-45B3-8FC7-433A8CA9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Visualization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69BC-BB30-3D51-578E-80AE8EAD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The primary goal of this project is to study the relationship between COVID-19 and education level in US.</a:t>
            </a:r>
          </a:p>
          <a:p>
            <a:pPr>
              <a:lnSpc>
                <a:spcPct val="90000"/>
              </a:lnSpc>
            </a:pPr>
            <a:r>
              <a:rPr lang="en-US" sz="1900"/>
              <a:t>If there is a relationship between the education level of a state and the COVID-19 condition in that state, including the number of cases, deaths and vaccine condition.</a:t>
            </a:r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65DAE9F2-FFDA-8434-4568-D32EC966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045250"/>
            <a:ext cx="6518645" cy="3031170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50FE-D42B-0446-678F-D4055F2D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5E9-6B2D-78F8-032E-6569D59E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the education level of a state and the COVID-19 condition in that state?</a:t>
            </a:r>
          </a:p>
          <a:p>
            <a:r>
              <a:rPr lang="en-US" dirty="0"/>
              <a:t>What is the relationship between the education level of a state and the COVID-19 vaccine condition in that state?</a:t>
            </a:r>
          </a:p>
          <a:p>
            <a:r>
              <a:rPr lang="en-US" dirty="0"/>
              <a:t>Have COVID-19 vaccinations been effective in preventing deaths from the virus?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1330A-64DA-39B7-5DC0-9AEEA7A4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Insight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125D-5DBE-8A5A-6BEC-3434670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There is a positive relationship between the education level of a state and the COVID-19 cases and death in all states. The higher the education level, the lower the COVID-19 cases and death are.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COVID-19 vaccine has been effective in preventing deaths from the virus. The more vaccine distributed, the more vaccine administered, and the less death 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2A115-452C-81F8-C96C-B77F92DC7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50" r="-2" b="-2"/>
          <a:stretch/>
        </p:blipFill>
        <p:spPr>
          <a:xfrm>
            <a:off x="5245097" y="-114300"/>
            <a:ext cx="6967758" cy="3543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DC162-32B4-7199-D372-3ECA1BAC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61" r="-2" b="761"/>
          <a:stretch/>
        </p:blipFill>
        <p:spPr>
          <a:xfrm>
            <a:off x="5224246" y="3314702"/>
            <a:ext cx="6967757" cy="3543299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692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System Font Regular</vt:lpstr>
      <vt:lpstr>Aptos</vt:lpstr>
      <vt:lpstr>Arial</vt:lpstr>
      <vt:lpstr>Seaford Display</vt:lpstr>
      <vt:lpstr>Tenorite</vt:lpstr>
      <vt:lpstr>MadridVTI</vt:lpstr>
      <vt:lpstr>COVID-19 and Education Analysis Project</vt:lpstr>
      <vt:lpstr>Data Visualization Purpose</vt:lpstr>
      <vt:lpstr>Question</vt:lpstr>
      <vt:lpstr>Insight From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Education Analysis Project</dc:title>
  <dc:creator>HAOBO CHEN</dc:creator>
  <cp:lastModifiedBy>HAOBO CHEN</cp:lastModifiedBy>
  <cp:revision>5</cp:revision>
  <dcterms:created xsi:type="dcterms:W3CDTF">2024-03-10T15:12:01Z</dcterms:created>
  <dcterms:modified xsi:type="dcterms:W3CDTF">2024-03-10T15:29:21Z</dcterms:modified>
</cp:coreProperties>
</file>