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6-9544-9640-0B930801D648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76-9544-9640-0B930801D648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76-9544-9640-0B930801D648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76-9544-9640-0B930801D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26/11/24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SAGITHYAN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Nagaraj S</cp:lastModifiedBy>
  <cp:revision>16</cp:revision>
  <dcterms:created xsi:type="dcterms:W3CDTF">2024-03-29T15:07:00Z</dcterms:created>
  <dcterms:modified xsi:type="dcterms:W3CDTF">2024-11-26T05:03:48Z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