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49EE-348C-4771-84B4-357FDA4C0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E35B9-F6C0-4F9B-B091-1656314BE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4CD8-6A44-4E36-B2A3-E08236D1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65DF-5D30-4B29-B2FE-3A0868E7752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D9A8-2319-41FE-90EE-ABEC7C0E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4B02-C656-4263-BDF2-BD535578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1DF1-385C-472F-92AE-F3F2E507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E9EC-FFEA-404F-A05D-EF5170A9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7FDF5-685B-45CC-93E8-96FD1E3DA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E026-AAA6-42CF-98A6-8C51A008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65DF-5D30-4B29-B2FE-3A0868E7752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C03E-F525-4E6F-BAB9-92A632B8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EE7C-33BE-4996-9399-972CDD83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1DF1-385C-472F-92AE-F3F2E507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F78DF-7928-4D70-AEFA-8A714E0D2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2D6DD-83B7-448A-8268-FB0B7601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8AD3B-A046-4CDB-9DA9-3F671F63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65DF-5D30-4B29-B2FE-3A0868E7752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3559-50CE-402D-956E-7BC62DEF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E9BC-FA13-4D81-86C3-654EBAA1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1DF1-385C-472F-92AE-F3F2E507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5BC4-3E0F-4D79-A013-48FB1238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6C95-6F9E-42A9-845E-3F8A249F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FB29D-CF75-41B3-AF0F-8546B360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65DF-5D30-4B29-B2FE-3A0868E7752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CD06C-DEDA-494B-878E-59298FD8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93FCF-D1B2-4262-84BD-340430DF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1DF1-385C-472F-92AE-F3F2E507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67B3-C086-499E-994D-B92852C8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C8341-FCCF-4763-9C1E-1C8A8C854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617E-6020-4D32-B7F6-D349B98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65DF-5D30-4B29-B2FE-3A0868E7752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E878-F1BB-4961-AF9E-B2E942C5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0C145-9CBA-4451-9D7D-4143EF72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1DF1-385C-472F-92AE-F3F2E507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D212-EA5C-41E9-91D4-670542DA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82EB-BB1E-4D56-AEE9-7F945023A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AAB4C-946F-42F0-B4A1-DCEE0B50A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8A444-A5A9-4B5A-9534-55DF797A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65DF-5D30-4B29-B2FE-3A0868E7752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10515-E31A-4A7D-8F74-6678CA40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5D9BF-5E46-4F35-BD9E-84297586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1DF1-385C-472F-92AE-F3F2E507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D810-B6F2-4D01-BDF5-C47F5858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D74A-22B5-4E72-9A66-969AD6E6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314FD-5A91-43CF-9E23-A1AA6B2E3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5CBFE-C280-4681-BED4-D2E807CB9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1842D-31F1-446E-8B91-B304F3738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41933-BFFC-48C7-8B5F-E60A2585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65DF-5D30-4B29-B2FE-3A0868E7752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4E78C-60B3-4B28-9DD3-A8CB0BA2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7EF40-F4C1-4102-BE8B-6CCCAC7A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1DF1-385C-472F-92AE-F3F2E507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FDA3-2692-4B9B-842A-37B50B81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6CD67-8A6C-4D97-8262-356BC20D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65DF-5D30-4B29-B2FE-3A0868E7752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C60A6-EC27-444E-84A8-19E50B06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E8AB3-2F20-4257-BD68-B8E51337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1DF1-385C-472F-92AE-F3F2E507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EECE2-CAC0-4A2E-B7C1-809C0838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65DF-5D30-4B29-B2FE-3A0868E7752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0C2E0-A72E-49F7-8467-CDBB6EEB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FBDA7-2BA2-48D7-B9AE-EF806C17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1DF1-385C-472F-92AE-F3F2E507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2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6329-4B81-448D-9E28-78FB3E51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35E0-A908-477F-8DAE-8CB2CC763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CC285-E1F5-4F79-8EFC-03300FB4F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94558-51A9-4A0D-904C-027ECEB2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65DF-5D30-4B29-B2FE-3A0868E7752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D55A5-743A-4909-865B-F30CC9CF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3E557-479A-42F4-B9AA-094AD07C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1DF1-385C-472F-92AE-F3F2E507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7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DDE9-0C23-4ADB-BA01-CBBACAAF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4DFA8-4F42-482C-A123-CD1D8902B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0E9AB-F86D-416E-B7D4-77FD94966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DA908-02C8-4A13-BB49-FFD41293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65DF-5D30-4B29-B2FE-3A0868E7752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4953F-0FA3-4A24-883A-9AF24B50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1B7EE-B3B1-4B3A-99D0-E20C0D5C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1DF1-385C-472F-92AE-F3F2E507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6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CDF6B-5923-4F72-90A2-E30129CE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D8C4D-1E9A-41A2-9EE2-69ACEFE6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B439-39DE-43DA-8DED-E0C864680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665DF-5D30-4B29-B2FE-3A0868E7752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24EB-91B0-4442-8A70-23AAF9636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69B2-5736-4E7E-A5A3-434060540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1DF1-385C-472F-92AE-F3F2E507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292A05-E86E-487C-9B96-1858AE32786D}"/>
              </a:ext>
            </a:extLst>
          </p:cNvPr>
          <p:cNvSpPr txBox="1"/>
          <p:nvPr/>
        </p:nvSpPr>
        <p:spPr>
          <a:xfrm>
            <a:off x="3601607" y="335902"/>
            <a:ext cx="387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users similarity with TF-IDF:</a:t>
            </a: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02C68-B01E-4636-97E7-9C96F661494E}"/>
              </a:ext>
            </a:extLst>
          </p:cNvPr>
          <p:cNvSpPr txBox="1"/>
          <p:nvPr/>
        </p:nvSpPr>
        <p:spPr>
          <a:xfrm>
            <a:off x="659363" y="1231641"/>
            <a:ext cx="10487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filter out all the restaurant reviews in the city of Toronto – for simplicity.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D10C33-7AB4-4EBD-9AAF-70B23EDF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66" y="1895961"/>
            <a:ext cx="6985518" cy="394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FE680-934D-48A3-9099-05949536217D}"/>
              </a:ext>
            </a:extLst>
          </p:cNvPr>
          <p:cNvSpPr txBox="1"/>
          <p:nvPr/>
        </p:nvSpPr>
        <p:spPr>
          <a:xfrm>
            <a:off x="678024" y="522520"/>
            <a:ext cx="10487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identify all the users with restaurant reviews: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46CA7A-0D3D-458D-8AD6-7A93AEB0C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29" y="1108120"/>
            <a:ext cx="7247275" cy="50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285750-935E-4C49-80A5-6BB473CBD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0433"/>
            <a:ext cx="10515600" cy="2876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087BD-C3B2-4302-A630-8807D6059EF3}"/>
              </a:ext>
            </a:extLst>
          </p:cNvPr>
          <p:cNvSpPr txBox="1"/>
          <p:nvPr/>
        </p:nvSpPr>
        <p:spPr>
          <a:xfrm>
            <a:off x="678024" y="559840"/>
            <a:ext cx="1048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that we perform NLP on the text reviews written by the users, and create a dictionary of words for each user: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9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A0179F-C8BA-4F88-B248-9A6B6928B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6465"/>
            <a:ext cx="10515600" cy="4142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0FE59-D900-435F-9953-8759BA6616E1}"/>
              </a:ext>
            </a:extLst>
          </p:cNvPr>
          <p:cNvSpPr txBox="1"/>
          <p:nvPr/>
        </p:nvSpPr>
        <p:spPr>
          <a:xfrm>
            <a:off x="678024" y="559840"/>
            <a:ext cx="1048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we create one big genism dictionary, which is a mapping with id for each token in the users  dictionaries:    </a:t>
            </a:r>
          </a:p>
        </p:txBody>
      </p:sp>
    </p:spTree>
    <p:extLst>
      <p:ext uri="{BB962C8B-B14F-4D97-AF65-F5344CB8AC3E}">
        <p14:creationId xmlns:p14="http://schemas.microsoft.com/office/powerpoint/2010/main" val="248292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C3A204-76F4-42CC-A7E9-E103E2976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674"/>
            <a:ext cx="10515600" cy="2922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098581-18B8-4F8B-82EF-9CBD9467083F}"/>
              </a:ext>
            </a:extLst>
          </p:cNvPr>
          <p:cNvSpPr txBox="1"/>
          <p:nvPr/>
        </p:nvSpPr>
        <p:spPr>
          <a:xfrm>
            <a:off x="665584" y="727793"/>
            <a:ext cx="1048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the genism dictionary to create a corpus and build our TF-IDF model and a similarity object: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8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0DBB90-FE52-4D02-8C44-52FC2259E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7498"/>
            <a:ext cx="10515600" cy="3288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3B8DDA-882B-4B52-91AF-37FF512B22D1}"/>
              </a:ext>
            </a:extLst>
          </p:cNvPr>
          <p:cNvSpPr txBox="1"/>
          <p:nvPr/>
        </p:nvSpPr>
        <p:spPr>
          <a:xfrm>
            <a:off x="665584" y="727793"/>
            <a:ext cx="10487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the TF-IDF model to compute the similarity of 100 users with all the users and find out the 10 most similar users: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1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1462C-B061-4E68-A17F-4030A1177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9694"/>
            <a:ext cx="10515600" cy="4064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980FE7-680F-4544-9FD3-DCF686AD9CCF}"/>
              </a:ext>
            </a:extLst>
          </p:cNvPr>
          <p:cNvSpPr txBox="1"/>
          <p:nvPr/>
        </p:nvSpPr>
        <p:spPr>
          <a:xfrm>
            <a:off x="678024" y="522520"/>
            <a:ext cx="1048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put the 100 users and there 10 most similar users in a </a:t>
            </a:r>
            <a:r>
              <a:rPr lang="en-US" dirty="0" err="1"/>
              <a:t>dataframe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09513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33541-366B-4F41-9EE2-6405AAFF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70858-00D1-4052-92D3-126CDF8EF96B}"/>
              </a:ext>
            </a:extLst>
          </p:cNvPr>
          <p:cNvSpPr txBox="1"/>
          <p:nvPr/>
        </p:nvSpPr>
        <p:spPr>
          <a:xfrm>
            <a:off x="678024" y="522520"/>
            <a:ext cx="1048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Albashir</dc:creator>
  <cp:lastModifiedBy>Mohamed Albashir</cp:lastModifiedBy>
  <cp:revision>5</cp:revision>
  <dcterms:created xsi:type="dcterms:W3CDTF">2018-07-26T22:20:33Z</dcterms:created>
  <dcterms:modified xsi:type="dcterms:W3CDTF">2018-07-27T01:49:57Z</dcterms:modified>
</cp:coreProperties>
</file>