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62" r:id="rId4"/>
    <p:sldId id="257" r:id="rId5"/>
    <p:sldId id="288" r:id="rId6"/>
    <p:sldId id="294" r:id="rId7"/>
    <p:sldId id="293" r:id="rId8"/>
    <p:sldId id="289" r:id="rId9"/>
    <p:sldId id="290" r:id="rId10"/>
    <p:sldId id="291" r:id="rId11"/>
    <p:sldId id="292" r:id="rId12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7966"/>
    <a:srgbClr val="F9A99C"/>
    <a:srgbClr val="D25F59"/>
    <a:srgbClr val="C75555"/>
    <a:srgbClr val="CD6767"/>
    <a:srgbClr val="F57E68"/>
    <a:srgbClr val="272829"/>
    <a:srgbClr val="414143"/>
    <a:srgbClr val="86C3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smtClean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smtClean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smtClean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smtClean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smtClean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D64399-DA1B-4C0A-BEE9-43B7B2A7949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smtClean="0">
                <a:sym typeface="+mn-ea"/>
              </a:rPr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smtClean="0">
                <a:sym typeface="+mn-ea"/>
              </a:rPr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D64399-DA1B-4C0A-BEE9-43B7B2A7949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 advClick="0" advTm="3000"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57E68"/>
            </a:gs>
            <a:gs pos="100000">
              <a:srgbClr val="C7555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0990" y="0"/>
            <a:ext cx="554164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框 5"/>
          <p:cNvSpPr txBox="1"/>
          <p:nvPr/>
        </p:nvSpPr>
        <p:spPr>
          <a:xfrm>
            <a:off x="270510" y="1810385"/>
            <a:ext cx="7623175" cy="2399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ru-RU" altLang="en-US" sz="5000" dirty="0">
                <a:solidFill>
                  <a:schemeClr val="bg1"/>
                </a:solidFill>
                <a:latin typeface="Calibri" panose="020F0502020204030204" pitchFamily="34" charset="0"/>
              </a:rPr>
              <a:t>Разработка мобильного приложения для интерактивных заметок </a:t>
            </a:r>
            <a:endParaRPr lang="zh-CN" altLang="en-US" sz="5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077" name="文本框 7"/>
          <p:cNvSpPr txBox="1"/>
          <p:nvPr/>
        </p:nvSpPr>
        <p:spPr>
          <a:xfrm>
            <a:off x="3077845" y="4356100"/>
            <a:ext cx="3573463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/>
            <a:r>
              <a:rPr lang="ru-RU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Разработал студент</a:t>
            </a:r>
            <a:endParaRPr lang="ru-RU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/>
            <a:r>
              <a:rPr lang="ru-RU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3 курса группы ПР-315</a:t>
            </a:r>
            <a:endParaRPr lang="ru-RU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/>
            <a:r>
              <a:rPr lang="ru-RU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Рябой В.П.</a:t>
            </a:r>
            <a:endParaRPr lang="ru-RU" altLang="zh-CN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Click="0" advTm="300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57E68"/>
            </a:gs>
            <a:gs pos="100000">
              <a:srgbClr val="C7555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0990" y="0"/>
            <a:ext cx="554164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框 5"/>
          <p:cNvSpPr txBox="1"/>
          <p:nvPr/>
        </p:nvSpPr>
        <p:spPr>
          <a:xfrm>
            <a:off x="270510" y="1810385"/>
            <a:ext cx="7623175" cy="2399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ru-RU" altLang="en-US" sz="5000" dirty="0">
                <a:solidFill>
                  <a:schemeClr val="bg1"/>
                </a:solidFill>
                <a:latin typeface="Calibri" panose="020F0502020204030204" pitchFamily="34" charset="0"/>
              </a:rPr>
              <a:t>Разработка мобильного приложения для интерактивных заметок </a:t>
            </a:r>
            <a:endParaRPr lang="zh-CN" altLang="en-US" sz="5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077" name="文本框 7"/>
          <p:cNvSpPr txBox="1"/>
          <p:nvPr/>
        </p:nvSpPr>
        <p:spPr>
          <a:xfrm>
            <a:off x="3077845" y="4356100"/>
            <a:ext cx="3573463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/>
            <a:r>
              <a:rPr lang="ru-RU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Разработал студент</a:t>
            </a:r>
            <a:endParaRPr lang="ru-RU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/>
            <a:r>
              <a:rPr lang="ru-RU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3 курса группы ПР-315</a:t>
            </a:r>
            <a:endParaRPr lang="ru-RU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/>
            <a:r>
              <a:rPr lang="ru-RU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Рябой В.П.</a:t>
            </a:r>
            <a:endParaRPr lang="ru-RU" altLang="zh-CN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Click="0" advTm="300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9218" name="文本框 1"/>
          <p:cNvSpPr txBox="1"/>
          <p:nvPr/>
        </p:nvSpPr>
        <p:spPr>
          <a:xfrm>
            <a:off x="327025" y="229235"/>
            <a:ext cx="525272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ru-RU" altLang="zh-CN" sz="4000" dirty="0">
                <a:solidFill>
                  <a:srgbClr val="EF79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ЦЕЛЬ ПРОЕКТА</a:t>
            </a:r>
            <a:r>
              <a:rPr lang="en-US" altLang="zh-CN" sz="4000" dirty="0">
                <a:solidFill>
                  <a:srgbClr val="EF79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lang="en-US" altLang="zh-CN" sz="4000" dirty="0">
              <a:solidFill>
                <a:srgbClr val="EF79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219" name="组合 2"/>
          <p:cNvGrpSpPr/>
          <p:nvPr/>
        </p:nvGrpSpPr>
        <p:grpSpPr>
          <a:xfrm>
            <a:off x="3793808" y="1049973"/>
            <a:ext cx="8415337" cy="1870075"/>
            <a:chOff x="795525" y="1444752"/>
            <a:chExt cx="10533891" cy="4773168"/>
          </a:xfrm>
        </p:grpSpPr>
        <p:sp>
          <p:nvSpPr>
            <p:cNvPr id="4" name="矩形 3"/>
            <p:cNvSpPr/>
            <p:nvPr/>
          </p:nvSpPr>
          <p:spPr>
            <a:xfrm flipH="1">
              <a:off x="795528" y="1444752"/>
              <a:ext cx="10533888" cy="4773168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 flipH="1">
              <a:off x="795525" y="1444753"/>
              <a:ext cx="10511848" cy="3064922"/>
            </a:xfrm>
            <a:custGeom>
              <a:avLst/>
              <a:gdLst>
                <a:gd name="connsiteX0" fmla="*/ 10511848 w 10511848"/>
                <a:gd name="connsiteY0" fmla="*/ 0 h 3064922"/>
                <a:gd name="connsiteX1" fmla="*/ 0 w 10511848"/>
                <a:gd name="connsiteY1" fmla="*/ 0 h 3064922"/>
                <a:gd name="connsiteX2" fmla="*/ 0 w 10511848"/>
                <a:gd name="connsiteY2" fmla="*/ 3064922 h 3064922"/>
                <a:gd name="connsiteX3" fmla="*/ 87949 w 10511848"/>
                <a:gd name="connsiteY3" fmla="*/ 3020965 h 3064922"/>
                <a:gd name="connsiteX4" fmla="*/ 6048113 w 10511848"/>
                <a:gd name="connsiteY4" fmla="*/ 1747487 h 3064922"/>
                <a:gd name="connsiteX5" fmla="*/ 10511198 w 10511848"/>
                <a:gd name="connsiteY5" fmla="*/ 1239930 h 3064922"/>
                <a:gd name="connsiteX6" fmla="*/ 10511848 w 10511848"/>
                <a:gd name="connsiteY6" fmla="*/ 1239895 h 306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11848" h="3064922">
                  <a:moveTo>
                    <a:pt x="10511848" y="0"/>
                  </a:moveTo>
                  <a:lnTo>
                    <a:pt x="0" y="0"/>
                  </a:lnTo>
                  <a:lnTo>
                    <a:pt x="0" y="3064922"/>
                  </a:lnTo>
                  <a:lnTo>
                    <a:pt x="87949" y="3020965"/>
                  </a:lnTo>
                  <a:cubicBezTo>
                    <a:pt x="858709" y="2684075"/>
                    <a:pt x="3227310" y="2169093"/>
                    <a:pt x="6048113" y="1747487"/>
                  </a:cubicBezTo>
                  <a:cubicBezTo>
                    <a:pt x="7783991" y="1488037"/>
                    <a:pt x="9362448" y="1313073"/>
                    <a:pt x="10511198" y="1239930"/>
                  </a:cubicBezTo>
                  <a:lnTo>
                    <a:pt x="10511848" y="1239895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58000"/>
                  </a:schemeClr>
                </a:gs>
                <a:gs pos="0">
                  <a:schemeClr val="tx1">
                    <a:alpha val="0"/>
                    <a:lumMod val="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20" name="文本框 5"/>
          <p:cNvSpPr txBox="1"/>
          <p:nvPr/>
        </p:nvSpPr>
        <p:spPr>
          <a:xfrm>
            <a:off x="567055" y="1400810"/>
            <a:ext cx="1231011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ru-RU" altLang="zh-CN" sz="3200" dirty="0">
                <a:solidFill>
                  <a:srgbClr val="EF79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Целью курсового проекта является разработка приложения для записи, хранения и отображения </a:t>
            </a:r>
            <a:br>
              <a:rPr lang="ru-RU" altLang="zh-CN" sz="3200" dirty="0">
                <a:solidFill>
                  <a:srgbClr val="EF79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ru-RU" altLang="zh-CN" sz="3200" dirty="0">
                <a:solidFill>
                  <a:srgbClr val="EF79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важной информации.</a:t>
            </a:r>
            <a:endParaRPr lang="ru-RU" altLang="zh-CN" sz="3200" dirty="0">
              <a:solidFill>
                <a:srgbClr val="EF79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 advClick="0" advTm="300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146" name="文本框 1"/>
          <p:cNvSpPr txBox="1"/>
          <p:nvPr/>
        </p:nvSpPr>
        <p:spPr>
          <a:xfrm>
            <a:off x="347663" y="219075"/>
            <a:ext cx="27940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buClrTx/>
              <a:buSzTx/>
              <a:buFontTx/>
            </a:pPr>
            <a:r>
              <a:rPr lang="ru-RU" altLang="zh-CN" sz="4000" dirty="0">
                <a:solidFill>
                  <a:srgbClr val="EF79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ЗАДАЧИ</a:t>
            </a:r>
            <a:r>
              <a:rPr lang="en-US" altLang="zh-CN" sz="4000" dirty="0">
                <a:solidFill>
                  <a:srgbClr val="EF79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ru-RU" altLang="zh-CN" sz="4000" dirty="0">
                <a:solidFill>
                  <a:srgbClr val="EF79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ru-RU" altLang="zh-CN" sz="4000" dirty="0">
              <a:solidFill>
                <a:srgbClr val="EF79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5949950" y="1427480"/>
            <a:ext cx="0" cy="4126865"/>
          </a:xfrm>
          <a:prstGeom prst="line">
            <a:avLst/>
          </a:prstGeom>
          <a:noFill/>
          <a:ln w="28575">
            <a:gradFill>
              <a:gsLst>
                <a:gs pos="100000">
                  <a:srgbClr val="C75555"/>
                </a:gs>
                <a:gs pos="0">
                  <a:srgbClr val="C75555"/>
                </a:gs>
                <a:gs pos="48000">
                  <a:srgbClr val="F9A99C"/>
                </a:gs>
              </a:gsLst>
              <a:lin ang="12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152" name="组合 29"/>
          <p:cNvGrpSpPr/>
          <p:nvPr/>
        </p:nvGrpSpPr>
        <p:grpSpPr>
          <a:xfrm>
            <a:off x="6330633" y="1717358"/>
            <a:ext cx="4794250" cy="706755"/>
            <a:chOff x="7094414" y="1768026"/>
            <a:chExt cx="4795049" cy="708017"/>
          </a:xfrm>
        </p:grpSpPr>
        <p:grpSp>
          <p:nvGrpSpPr>
            <p:cNvPr id="6180" name="组合 30"/>
            <p:cNvGrpSpPr/>
            <p:nvPr/>
          </p:nvGrpSpPr>
          <p:grpSpPr>
            <a:xfrm>
              <a:off x="7094414" y="1779691"/>
              <a:ext cx="440242" cy="452396"/>
              <a:chOff x="5576510" y="968753"/>
              <a:chExt cx="1884994" cy="1884995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5576510" y="968754"/>
                <a:ext cx="1884994" cy="1884994"/>
              </a:xfrm>
              <a:prstGeom prst="ellipse">
                <a:avLst/>
              </a:prstGeom>
              <a:noFill/>
              <a:ln w="28575">
                <a:gradFill>
                  <a:gsLst>
                    <a:gs pos="100000">
                      <a:srgbClr val="C75555"/>
                    </a:gs>
                    <a:gs pos="0">
                      <a:srgbClr val="C75555"/>
                    </a:gs>
                    <a:gs pos="48000">
                      <a:srgbClr val="F9A99C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EF7966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>
                <a:off x="5602612" y="968753"/>
                <a:ext cx="1702993" cy="1440334"/>
              </a:xfrm>
              <a:custGeom>
                <a:avLst/>
                <a:gdLst>
                  <a:gd name="connsiteX0" fmla="*/ 942497 w 1702993"/>
                  <a:gd name="connsiteY0" fmla="*/ 0 h 1440334"/>
                  <a:gd name="connsiteX1" fmla="*/ 1608943 w 1702993"/>
                  <a:gd name="connsiteY1" fmla="*/ 276051 h 1440334"/>
                  <a:gd name="connsiteX2" fmla="*/ 1702993 w 1702993"/>
                  <a:gd name="connsiteY2" fmla="*/ 390040 h 1440334"/>
                  <a:gd name="connsiteX3" fmla="*/ 1456630 w 1702993"/>
                  <a:gd name="connsiteY3" fmla="*/ 499396 h 1440334"/>
                  <a:gd name="connsiteX4" fmla="*/ 214073 w 1702993"/>
                  <a:gd name="connsiteY4" fmla="*/ 1352754 h 1440334"/>
                  <a:gd name="connsiteX5" fmla="*/ 143272 w 1702993"/>
                  <a:gd name="connsiteY5" fmla="*/ 1440334 h 1440334"/>
                  <a:gd name="connsiteX6" fmla="*/ 113755 w 1702993"/>
                  <a:gd name="connsiteY6" fmla="*/ 1391747 h 1440334"/>
                  <a:gd name="connsiteX7" fmla="*/ 0 w 1702993"/>
                  <a:gd name="connsiteY7" fmla="*/ 942497 h 1440334"/>
                  <a:gd name="connsiteX8" fmla="*/ 942497 w 1702993"/>
                  <a:gd name="connsiteY8" fmla="*/ 0 h 144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2993" h="1440334">
                    <a:moveTo>
                      <a:pt x="942497" y="0"/>
                    </a:moveTo>
                    <a:cubicBezTo>
                      <a:pt x="1202761" y="0"/>
                      <a:pt x="1438385" y="105493"/>
                      <a:pt x="1608943" y="276051"/>
                    </a:cubicBezTo>
                    <a:lnTo>
                      <a:pt x="1702993" y="390040"/>
                    </a:lnTo>
                    <a:lnTo>
                      <a:pt x="1456630" y="499396"/>
                    </a:lnTo>
                    <a:cubicBezTo>
                      <a:pt x="929930" y="744630"/>
                      <a:pt x="519602" y="1009794"/>
                      <a:pt x="214073" y="1352754"/>
                    </a:cubicBezTo>
                    <a:lnTo>
                      <a:pt x="143272" y="1440334"/>
                    </a:lnTo>
                    <a:lnTo>
                      <a:pt x="113755" y="1391747"/>
                    </a:lnTo>
                    <a:cubicBezTo>
                      <a:pt x="41208" y="1258202"/>
                      <a:pt x="0" y="1105162"/>
                      <a:pt x="0" y="942497"/>
                    </a:cubicBezTo>
                    <a:cubicBezTo>
                      <a:pt x="0" y="421970"/>
                      <a:pt x="421970" y="0"/>
                      <a:pt x="94249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75555"/>
                  </a:gs>
                  <a:gs pos="100000">
                    <a:srgbClr val="F57E68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EF7966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6181" name="TextBox 35"/>
            <p:cNvSpPr txBox="1"/>
            <p:nvPr/>
          </p:nvSpPr>
          <p:spPr>
            <a:xfrm>
              <a:off x="7647159" y="1768026"/>
              <a:ext cx="4242304" cy="70801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 eaLnBrk="1" hangingPunct="1"/>
              <a:r>
                <a:rPr lang="zh-CN" altLang="en-US" sz="2000" dirty="0">
                  <a:solidFill>
                    <a:srgbClr val="EF796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исследовать предметную область; </a:t>
              </a:r>
              <a:endParaRPr lang="zh-CN" altLang="en-US" sz="2000" dirty="0">
                <a:solidFill>
                  <a:srgbClr val="EF79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53" name="组合 34"/>
          <p:cNvGrpSpPr/>
          <p:nvPr/>
        </p:nvGrpSpPr>
        <p:grpSpPr>
          <a:xfrm>
            <a:off x="6346888" y="2493010"/>
            <a:ext cx="4788155" cy="706755"/>
            <a:chOff x="7100510" y="1768026"/>
            <a:chExt cx="4788953" cy="705871"/>
          </a:xfrm>
        </p:grpSpPr>
        <p:sp>
          <p:nvSpPr>
            <p:cNvPr id="39" name="任意多边形 38"/>
            <p:cNvSpPr/>
            <p:nvPr/>
          </p:nvSpPr>
          <p:spPr>
            <a:xfrm>
              <a:off x="7100510" y="1779691"/>
              <a:ext cx="397736" cy="345678"/>
            </a:xfrm>
            <a:custGeom>
              <a:avLst/>
              <a:gdLst>
                <a:gd name="connsiteX0" fmla="*/ 942497 w 1702993"/>
                <a:gd name="connsiteY0" fmla="*/ 0 h 1440334"/>
                <a:gd name="connsiteX1" fmla="*/ 1608943 w 1702993"/>
                <a:gd name="connsiteY1" fmla="*/ 276051 h 1440334"/>
                <a:gd name="connsiteX2" fmla="*/ 1702993 w 1702993"/>
                <a:gd name="connsiteY2" fmla="*/ 390040 h 1440334"/>
                <a:gd name="connsiteX3" fmla="*/ 1456630 w 1702993"/>
                <a:gd name="connsiteY3" fmla="*/ 499396 h 1440334"/>
                <a:gd name="connsiteX4" fmla="*/ 214073 w 1702993"/>
                <a:gd name="connsiteY4" fmla="*/ 1352754 h 1440334"/>
                <a:gd name="connsiteX5" fmla="*/ 143272 w 1702993"/>
                <a:gd name="connsiteY5" fmla="*/ 1440334 h 1440334"/>
                <a:gd name="connsiteX6" fmla="*/ 113755 w 1702993"/>
                <a:gd name="connsiteY6" fmla="*/ 1391747 h 1440334"/>
                <a:gd name="connsiteX7" fmla="*/ 0 w 1702993"/>
                <a:gd name="connsiteY7" fmla="*/ 942497 h 1440334"/>
                <a:gd name="connsiteX8" fmla="*/ 942497 w 1702993"/>
                <a:gd name="connsiteY8" fmla="*/ 0 h 144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2993" h="1440334">
                  <a:moveTo>
                    <a:pt x="942497" y="0"/>
                  </a:moveTo>
                  <a:cubicBezTo>
                    <a:pt x="1202761" y="0"/>
                    <a:pt x="1438385" y="105493"/>
                    <a:pt x="1608943" y="276051"/>
                  </a:cubicBezTo>
                  <a:lnTo>
                    <a:pt x="1702993" y="390040"/>
                  </a:lnTo>
                  <a:lnTo>
                    <a:pt x="1456630" y="499396"/>
                  </a:lnTo>
                  <a:cubicBezTo>
                    <a:pt x="929930" y="744630"/>
                    <a:pt x="519602" y="1009794"/>
                    <a:pt x="214073" y="1352754"/>
                  </a:cubicBezTo>
                  <a:lnTo>
                    <a:pt x="143272" y="1440334"/>
                  </a:lnTo>
                  <a:lnTo>
                    <a:pt x="113755" y="1391747"/>
                  </a:lnTo>
                  <a:cubicBezTo>
                    <a:pt x="41208" y="1258202"/>
                    <a:pt x="0" y="1105162"/>
                    <a:pt x="0" y="942497"/>
                  </a:cubicBezTo>
                  <a:cubicBezTo>
                    <a:pt x="0" y="421970"/>
                    <a:pt x="421970" y="0"/>
                    <a:pt x="942497" y="0"/>
                  </a:cubicBezTo>
                  <a:close/>
                </a:path>
              </a:pathLst>
            </a:custGeom>
            <a:gradFill>
              <a:gsLst>
                <a:gs pos="100000">
                  <a:schemeClr val="bg1">
                    <a:alpha val="58000"/>
                  </a:schemeClr>
                </a:gs>
                <a:gs pos="0">
                  <a:schemeClr val="tx1">
                    <a:alpha val="0"/>
                  </a:scheme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F7966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73" name="TextBox 35"/>
            <p:cNvSpPr txBox="1"/>
            <p:nvPr/>
          </p:nvSpPr>
          <p:spPr>
            <a:xfrm>
              <a:off x="7647159" y="1768026"/>
              <a:ext cx="4242304" cy="70587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 eaLnBrk="1" hangingPunct="1"/>
              <a:r>
                <a:rPr lang="zh-CN" altLang="en-US" sz="2000" dirty="0">
                  <a:solidFill>
                    <a:srgbClr val="EF796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спроектировать макет приложения;</a:t>
              </a:r>
              <a:endParaRPr lang="zh-CN" altLang="en-US" sz="2000" dirty="0">
                <a:solidFill>
                  <a:srgbClr val="EF79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54" name="组合 39"/>
          <p:cNvGrpSpPr/>
          <p:nvPr/>
        </p:nvGrpSpPr>
        <p:grpSpPr>
          <a:xfrm>
            <a:off x="6324918" y="3253105"/>
            <a:ext cx="4794250" cy="463235"/>
            <a:chOff x="7094414" y="1768026"/>
            <a:chExt cx="4795049" cy="464061"/>
          </a:xfrm>
        </p:grpSpPr>
        <p:grpSp>
          <p:nvGrpSpPr>
            <p:cNvPr id="6164" name="组合 40"/>
            <p:cNvGrpSpPr/>
            <p:nvPr/>
          </p:nvGrpSpPr>
          <p:grpSpPr>
            <a:xfrm>
              <a:off x="7094414" y="1779691"/>
              <a:ext cx="440242" cy="452396"/>
              <a:chOff x="5576510" y="968753"/>
              <a:chExt cx="1884994" cy="1884995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5576510" y="968754"/>
                <a:ext cx="1884994" cy="1884994"/>
              </a:xfrm>
              <a:prstGeom prst="ellipse">
                <a:avLst/>
              </a:pr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EF7966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4" name="任意多边形 43"/>
              <p:cNvSpPr/>
              <p:nvPr/>
            </p:nvSpPr>
            <p:spPr>
              <a:xfrm>
                <a:off x="5602612" y="968753"/>
                <a:ext cx="1702993" cy="1440334"/>
              </a:xfrm>
              <a:custGeom>
                <a:avLst/>
                <a:gdLst>
                  <a:gd name="connsiteX0" fmla="*/ 942497 w 1702993"/>
                  <a:gd name="connsiteY0" fmla="*/ 0 h 1440334"/>
                  <a:gd name="connsiteX1" fmla="*/ 1608943 w 1702993"/>
                  <a:gd name="connsiteY1" fmla="*/ 276051 h 1440334"/>
                  <a:gd name="connsiteX2" fmla="*/ 1702993 w 1702993"/>
                  <a:gd name="connsiteY2" fmla="*/ 390040 h 1440334"/>
                  <a:gd name="connsiteX3" fmla="*/ 1456630 w 1702993"/>
                  <a:gd name="connsiteY3" fmla="*/ 499396 h 1440334"/>
                  <a:gd name="connsiteX4" fmla="*/ 214073 w 1702993"/>
                  <a:gd name="connsiteY4" fmla="*/ 1352754 h 1440334"/>
                  <a:gd name="connsiteX5" fmla="*/ 143272 w 1702993"/>
                  <a:gd name="connsiteY5" fmla="*/ 1440334 h 1440334"/>
                  <a:gd name="connsiteX6" fmla="*/ 113755 w 1702993"/>
                  <a:gd name="connsiteY6" fmla="*/ 1391747 h 1440334"/>
                  <a:gd name="connsiteX7" fmla="*/ 0 w 1702993"/>
                  <a:gd name="connsiteY7" fmla="*/ 942497 h 1440334"/>
                  <a:gd name="connsiteX8" fmla="*/ 942497 w 1702993"/>
                  <a:gd name="connsiteY8" fmla="*/ 0 h 144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2993" h="1440334">
                    <a:moveTo>
                      <a:pt x="942497" y="0"/>
                    </a:moveTo>
                    <a:cubicBezTo>
                      <a:pt x="1202761" y="0"/>
                      <a:pt x="1438385" y="105493"/>
                      <a:pt x="1608943" y="276051"/>
                    </a:cubicBezTo>
                    <a:lnTo>
                      <a:pt x="1702993" y="390040"/>
                    </a:lnTo>
                    <a:lnTo>
                      <a:pt x="1456630" y="499396"/>
                    </a:lnTo>
                    <a:cubicBezTo>
                      <a:pt x="929930" y="744630"/>
                      <a:pt x="519602" y="1009794"/>
                      <a:pt x="214073" y="1352754"/>
                    </a:cubicBezTo>
                    <a:lnTo>
                      <a:pt x="143272" y="1440334"/>
                    </a:lnTo>
                    <a:lnTo>
                      <a:pt x="113755" y="1391747"/>
                    </a:lnTo>
                    <a:cubicBezTo>
                      <a:pt x="41208" y="1258202"/>
                      <a:pt x="0" y="1105162"/>
                      <a:pt x="0" y="942497"/>
                    </a:cubicBezTo>
                    <a:cubicBezTo>
                      <a:pt x="0" y="421970"/>
                      <a:pt x="421970" y="0"/>
                      <a:pt x="942497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EF7966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6165" name="TextBox 35"/>
            <p:cNvSpPr txBox="1"/>
            <p:nvPr/>
          </p:nvSpPr>
          <p:spPr>
            <a:xfrm>
              <a:off x="7647159" y="1768026"/>
              <a:ext cx="4242304" cy="3994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 eaLnBrk="1" hangingPunct="1"/>
              <a:r>
                <a:rPr lang="zh-CN" altLang="en-US" sz="2000" dirty="0">
                  <a:solidFill>
                    <a:srgbClr val="EF796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спроектировать базу данных;</a:t>
              </a:r>
              <a:endParaRPr lang="zh-CN" altLang="en-US" sz="2000" dirty="0">
                <a:solidFill>
                  <a:srgbClr val="EF79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55" name="组合 44"/>
          <p:cNvGrpSpPr/>
          <p:nvPr/>
        </p:nvGrpSpPr>
        <p:grpSpPr>
          <a:xfrm>
            <a:off x="6336348" y="3944938"/>
            <a:ext cx="4794250" cy="706755"/>
            <a:chOff x="7094414" y="1768026"/>
            <a:chExt cx="4795049" cy="705871"/>
          </a:xfrm>
        </p:grpSpPr>
        <p:grpSp>
          <p:nvGrpSpPr>
            <p:cNvPr id="6156" name="组合 45"/>
            <p:cNvGrpSpPr/>
            <p:nvPr/>
          </p:nvGrpSpPr>
          <p:grpSpPr>
            <a:xfrm>
              <a:off x="7094414" y="1779691"/>
              <a:ext cx="440242" cy="452396"/>
              <a:chOff x="5576510" y="968753"/>
              <a:chExt cx="1884994" cy="1884995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5576510" y="968754"/>
                <a:ext cx="1884994" cy="1884994"/>
              </a:xfrm>
              <a:prstGeom prst="ellipse">
                <a:avLst/>
              </a:pr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EF7966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9" name="任意多边形 48"/>
              <p:cNvSpPr/>
              <p:nvPr/>
            </p:nvSpPr>
            <p:spPr>
              <a:xfrm>
                <a:off x="5602612" y="968753"/>
                <a:ext cx="1702993" cy="1440334"/>
              </a:xfrm>
              <a:custGeom>
                <a:avLst/>
                <a:gdLst>
                  <a:gd name="connsiteX0" fmla="*/ 942497 w 1702993"/>
                  <a:gd name="connsiteY0" fmla="*/ 0 h 1440334"/>
                  <a:gd name="connsiteX1" fmla="*/ 1608943 w 1702993"/>
                  <a:gd name="connsiteY1" fmla="*/ 276051 h 1440334"/>
                  <a:gd name="connsiteX2" fmla="*/ 1702993 w 1702993"/>
                  <a:gd name="connsiteY2" fmla="*/ 390040 h 1440334"/>
                  <a:gd name="connsiteX3" fmla="*/ 1456630 w 1702993"/>
                  <a:gd name="connsiteY3" fmla="*/ 499396 h 1440334"/>
                  <a:gd name="connsiteX4" fmla="*/ 214073 w 1702993"/>
                  <a:gd name="connsiteY4" fmla="*/ 1352754 h 1440334"/>
                  <a:gd name="connsiteX5" fmla="*/ 143272 w 1702993"/>
                  <a:gd name="connsiteY5" fmla="*/ 1440334 h 1440334"/>
                  <a:gd name="connsiteX6" fmla="*/ 113755 w 1702993"/>
                  <a:gd name="connsiteY6" fmla="*/ 1391747 h 1440334"/>
                  <a:gd name="connsiteX7" fmla="*/ 0 w 1702993"/>
                  <a:gd name="connsiteY7" fmla="*/ 942497 h 1440334"/>
                  <a:gd name="connsiteX8" fmla="*/ 942497 w 1702993"/>
                  <a:gd name="connsiteY8" fmla="*/ 0 h 144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2993" h="1440334">
                    <a:moveTo>
                      <a:pt x="942497" y="0"/>
                    </a:moveTo>
                    <a:cubicBezTo>
                      <a:pt x="1202761" y="0"/>
                      <a:pt x="1438385" y="105493"/>
                      <a:pt x="1608943" y="276051"/>
                    </a:cubicBezTo>
                    <a:lnTo>
                      <a:pt x="1702993" y="390040"/>
                    </a:lnTo>
                    <a:lnTo>
                      <a:pt x="1456630" y="499396"/>
                    </a:lnTo>
                    <a:cubicBezTo>
                      <a:pt x="929930" y="744630"/>
                      <a:pt x="519602" y="1009794"/>
                      <a:pt x="214073" y="1352754"/>
                    </a:cubicBezTo>
                    <a:lnTo>
                      <a:pt x="143272" y="1440334"/>
                    </a:lnTo>
                    <a:lnTo>
                      <a:pt x="113755" y="1391747"/>
                    </a:lnTo>
                    <a:cubicBezTo>
                      <a:pt x="41208" y="1258202"/>
                      <a:pt x="0" y="1105162"/>
                      <a:pt x="0" y="942497"/>
                    </a:cubicBezTo>
                    <a:cubicBezTo>
                      <a:pt x="0" y="421970"/>
                      <a:pt x="421970" y="0"/>
                      <a:pt x="942497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EF7966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6157" name="TextBox 35"/>
            <p:cNvSpPr txBox="1"/>
            <p:nvPr/>
          </p:nvSpPr>
          <p:spPr>
            <a:xfrm>
              <a:off x="7647159" y="1768026"/>
              <a:ext cx="4242304" cy="70587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 eaLnBrk="1" hangingPunct="1"/>
              <a:r>
                <a:rPr lang="zh-CN" altLang="en-US" sz="2000" dirty="0">
                  <a:solidFill>
                    <a:srgbClr val="EF796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разработать приложение по макету;</a:t>
              </a:r>
              <a:endParaRPr lang="zh-CN" altLang="en-US" sz="2000" dirty="0">
                <a:solidFill>
                  <a:srgbClr val="EF79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" name="组合 29"/>
          <p:cNvGrpSpPr/>
          <p:nvPr/>
        </p:nvGrpSpPr>
        <p:grpSpPr>
          <a:xfrm>
            <a:off x="6329363" y="4744403"/>
            <a:ext cx="4794250" cy="706755"/>
            <a:chOff x="7094414" y="1768026"/>
            <a:chExt cx="4795049" cy="708017"/>
          </a:xfrm>
        </p:grpSpPr>
        <p:grpSp>
          <p:nvGrpSpPr>
            <p:cNvPr id="4" name="组合 30"/>
            <p:cNvGrpSpPr/>
            <p:nvPr/>
          </p:nvGrpSpPr>
          <p:grpSpPr>
            <a:xfrm>
              <a:off x="7094414" y="1779691"/>
              <a:ext cx="440242" cy="452396"/>
              <a:chOff x="5576510" y="968753"/>
              <a:chExt cx="1884994" cy="1884995"/>
            </a:xfrm>
          </p:grpSpPr>
          <p:sp>
            <p:nvSpPr>
              <p:cNvPr id="5" name="椭圆 32"/>
              <p:cNvSpPr/>
              <p:nvPr/>
            </p:nvSpPr>
            <p:spPr>
              <a:xfrm>
                <a:off x="5576510" y="968754"/>
                <a:ext cx="1884994" cy="1884994"/>
              </a:xfrm>
              <a:prstGeom prst="ellipse">
                <a:avLst/>
              </a:pr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EF7966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" name="任意多边形 33"/>
              <p:cNvSpPr/>
              <p:nvPr/>
            </p:nvSpPr>
            <p:spPr>
              <a:xfrm>
                <a:off x="5602612" y="968753"/>
                <a:ext cx="1702993" cy="1440334"/>
              </a:xfrm>
              <a:custGeom>
                <a:avLst/>
                <a:gdLst>
                  <a:gd name="connsiteX0" fmla="*/ 942497 w 1702993"/>
                  <a:gd name="connsiteY0" fmla="*/ 0 h 1440334"/>
                  <a:gd name="connsiteX1" fmla="*/ 1608943 w 1702993"/>
                  <a:gd name="connsiteY1" fmla="*/ 276051 h 1440334"/>
                  <a:gd name="connsiteX2" fmla="*/ 1702993 w 1702993"/>
                  <a:gd name="connsiteY2" fmla="*/ 390040 h 1440334"/>
                  <a:gd name="connsiteX3" fmla="*/ 1456630 w 1702993"/>
                  <a:gd name="connsiteY3" fmla="*/ 499396 h 1440334"/>
                  <a:gd name="connsiteX4" fmla="*/ 214073 w 1702993"/>
                  <a:gd name="connsiteY4" fmla="*/ 1352754 h 1440334"/>
                  <a:gd name="connsiteX5" fmla="*/ 143272 w 1702993"/>
                  <a:gd name="connsiteY5" fmla="*/ 1440334 h 1440334"/>
                  <a:gd name="connsiteX6" fmla="*/ 113755 w 1702993"/>
                  <a:gd name="connsiteY6" fmla="*/ 1391747 h 1440334"/>
                  <a:gd name="connsiteX7" fmla="*/ 0 w 1702993"/>
                  <a:gd name="connsiteY7" fmla="*/ 942497 h 1440334"/>
                  <a:gd name="connsiteX8" fmla="*/ 942497 w 1702993"/>
                  <a:gd name="connsiteY8" fmla="*/ 0 h 144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2993" h="1440334">
                    <a:moveTo>
                      <a:pt x="942497" y="0"/>
                    </a:moveTo>
                    <a:cubicBezTo>
                      <a:pt x="1202761" y="0"/>
                      <a:pt x="1438385" y="105493"/>
                      <a:pt x="1608943" y="276051"/>
                    </a:cubicBezTo>
                    <a:lnTo>
                      <a:pt x="1702993" y="390040"/>
                    </a:lnTo>
                    <a:lnTo>
                      <a:pt x="1456630" y="499396"/>
                    </a:lnTo>
                    <a:cubicBezTo>
                      <a:pt x="929930" y="744630"/>
                      <a:pt x="519602" y="1009794"/>
                      <a:pt x="214073" y="1352754"/>
                    </a:cubicBezTo>
                    <a:lnTo>
                      <a:pt x="143272" y="1440334"/>
                    </a:lnTo>
                    <a:lnTo>
                      <a:pt x="113755" y="1391747"/>
                    </a:lnTo>
                    <a:cubicBezTo>
                      <a:pt x="41208" y="1258202"/>
                      <a:pt x="0" y="1105162"/>
                      <a:pt x="0" y="942497"/>
                    </a:cubicBezTo>
                    <a:cubicBezTo>
                      <a:pt x="0" y="421970"/>
                      <a:pt x="421970" y="0"/>
                      <a:pt x="942497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EF7966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7" name="TextBox 35"/>
            <p:cNvSpPr txBox="1"/>
            <p:nvPr/>
          </p:nvSpPr>
          <p:spPr>
            <a:xfrm>
              <a:off x="7647159" y="1768026"/>
              <a:ext cx="4242304" cy="70801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 eaLnBrk="1" hangingPunct="1">
                <a:buClrTx/>
                <a:buSzTx/>
                <a:buFontTx/>
              </a:pPr>
              <a:r>
                <a:rPr lang="zh-CN" altLang="en-US" sz="2000" dirty="0">
                  <a:solidFill>
                    <a:srgbClr val="EF796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протестировать полученный продукт.</a:t>
              </a:r>
              <a:endParaRPr lang="zh-CN" altLang="en-US" sz="2000" dirty="0">
                <a:solidFill>
                  <a:srgbClr val="EF79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 l="16338" t="14099" r="15718" b="18394"/>
          <a:stretch>
            <a:fillRect/>
          </a:stretch>
        </p:blipFill>
        <p:spPr>
          <a:xfrm>
            <a:off x="1612265" y="2270125"/>
            <a:ext cx="2297430" cy="2295525"/>
          </a:xfrm>
          <a:prstGeom prst="rect">
            <a:avLst/>
          </a:prstGeom>
        </p:spPr>
      </p:pic>
      <p:sp>
        <p:nvSpPr>
          <p:cNvPr id="14" name="椭圆 32"/>
          <p:cNvSpPr/>
          <p:nvPr/>
        </p:nvSpPr>
        <p:spPr>
          <a:xfrm>
            <a:off x="6346508" y="2532277"/>
            <a:ext cx="440169" cy="451589"/>
          </a:xfrm>
          <a:prstGeom prst="ellipse">
            <a:avLst/>
          </a:prstGeom>
          <a:noFill/>
          <a:ln w="28575">
            <a:gradFill>
              <a:gsLst>
                <a:gs pos="100000">
                  <a:srgbClr val="C75555"/>
                </a:gs>
                <a:gs pos="0">
                  <a:srgbClr val="C75555"/>
                </a:gs>
                <a:gs pos="48000">
                  <a:srgbClr val="F9A99C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F79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任意多边形 33"/>
          <p:cNvSpPr/>
          <p:nvPr/>
        </p:nvSpPr>
        <p:spPr>
          <a:xfrm>
            <a:off x="6352603" y="2532277"/>
            <a:ext cx="397669" cy="345062"/>
          </a:xfrm>
          <a:custGeom>
            <a:avLst/>
            <a:gdLst>
              <a:gd name="connsiteX0" fmla="*/ 942497 w 1702993"/>
              <a:gd name="connsiteY0" fmla="*/ 0 h 1440334"/>
              <a:gd name="connsiteX1" fmla="*/ 1608943 w 1702993"/>
              <a:gd name="connsiteY1" fmla="*/ 276051 h 1440334"/>
              <a:gd name="connsiteX2" fmla="*/ 1702993 w 1702993"/>
              <a:gd name="connsiteY2" fmla="*/ 390040 h 1440334"/>
              <a:gd name="connsiteX3" fmla="*/ 1456630 w 1702993"/>
              <a:gd name="connsiteY3" fmla="*/ 499396 h 1440334"/>
              <a:gd name="connsiteX4" fmla="*/ 214073 w 1702993"/>
              <a:gd name="connsiteY4" fmla="*/ 1352754 h 1440334"/>
              <a:gd name="connsiteX5" fmla="*/ 143272 w 1702993"/>
              <a:gd name="connsiteY5" fmla="*/ 1440334 h 1440334"/>
              <a:gd name="connsiteX6" fmla="*/ 113755 w 1702993"/>
              <a:gd name="connsiteY6" fmla="*/ 1391747 h 1440334"/>
              <a:gd name="connsiteX7" fmla="*/ 0 w 1702993"/>
              <a:gd name="connsiteY7" fmla="*/ 942497 h 1440334"/>
              <a:gd name="connsiteX8" fmla="*/ 942497 w 1702993"/>
              <a:gd name="connsiteY8" fmla="*/ 0 h 144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2993" h="1440334">
                <a:moveTo>
                  <a:pt x="942497" y="0"/>
                </a:moveTo>
                <a:cubicBezTo>
                  <a:pt x="1202761" y="0"/>
                  <a:pt x="1438385" y="105493"/>
                  <a:pt x="1608943" y="276051"/>
                </a:cubicBezTo>
                <a:lnTo>
                  <a:pt x="1702993" y="390040"/>
                </a:lnTo>
                <a:lnTo>
                  <a:pt x="1456630" y="499396"/>
                </a:lnTo>
                <a:cubicBezTo>
                  <a:pt x="929930" y="744630"/>
                  <a:pt x="519602" y="1009794"/>
                  <a:pt x="214073" y="1352754"/>
                </a:cubicBezTo>
                <a:lnTo>
                  <a:pt x="143272" y="1440334"/>
                </a:lnTo>
                <a:lnTo>
                  <a:pt x="113755" y="1391747"/>
                </a:lnTo>
                <a:cubicBezTo>
                  <a:pt x="41208" y="1258202"/>
                  <a:pt x="0" y="1105162"/>
                  <a:pt x="0" y="942497"/>
                </a:cubicBezTo>
                <a:cubicBezTo>
                  <a:pt x="0" y="421970"/>
                  <a:pt x="421970" y="0"/>
                  <a:pt x="942497" y="0"/>
                </a:cubicBezTo>
                <a:close/>
              </a:path>
            </a:pathLst>
          </a:custGeom>
          <a:gradFill>
            <a:gsLst>
              <a:gs pos="0">
                <a:srgbClr val="C75555"/>
              </a:gs>
              <a:gs pos="100000">
                <a:srgbClr val="F57E68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F79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椭圆 32"/>
          <p:cNvSpPr/>
          <p:nvPr/>
        </p:nvSpPr>
        <p:spPr>
          <a:xfrm>
            <a:off x="6326188" y="3265702"/>
            <a:ext cx="440169" cy="451589"/>
          </a:xfrm>
          <a:prstGeom prst="ellipse">
            <a:avLst/>
          </a:prstGeom>
          <a:noFill/>
          <a:ln w="28575">
            <a:gradFill>
              <a:gsLst>
                <a:gs pos="100000">
                  <a:srgbClr val="C75555"/>
                </a:gs>
                <a:gs pos="0">
                  <a:srgbClr val="C75555"/>
                </a:gs>
                <a:gs pos="48000">
                  <a:srgbClr val="F9A99C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F79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任意多边形 33"/>
          <p:cNvSpPr/>
          <p:nvPr/>
        </p:nvSpPr>
        <p:spPr>
          <a:xfrm>
            <a:off x="6332283" y="3265702"/>
            <a:ext cx="397669" cy="345062"/>
          </a:xfrm>
          <a:custGeom>
            <a:avLst/>
            <a:gdLst>
              <a:gd name="connsiteX0" fmla="*/ 942497 w 1702993"/>
              <a:gd name="connsiteY0" fmla="*/ 0 h 1440334"/>
              <a:gd name="connsiteX1" fmla="*/ 1608943 w 1702993"/>
              <a:gd name="connsiteY1" fmla="*/ 276051 h 1440334"/>
              <a:gd name="connsiteX2" fmla="*/ 1702993 w 1702993"/>
              <a:gd name="connsiteY2" fmla="*/ 390040 h 1440334"/>
              <a:gd name="connsiteX3" fmla="*/ 1456630 w 1702993"/>
              <a:gd name="connsiteY3" fmla="*/ 499396 h 1440334"/>
              <a:gd name="connsiteX4" fmla="*/ 214073 w 1702993"/>
              <a:gd name="connsiteY4" fmla="*/ 1352754 h 1440334"/>
              <a:gd name="connsiteX5" fmla="*/ 143272 w 1702993"/>
              <a:gd name="connsiteY5" fmla="*/ 1440334 h 1440334"/>
              <a:gd name="connsiteX6" fmla="*/ 113755 w 1702993"/>
              <a:gd name="connsiteY6" fmla="*/ 1391747 h 1440334"/>
              <a:gd name="connsiteX7" fmla="*/ 0 w 1702993"/>
              <a:gd name="connsiteY7" fmla="*/ 942497 h 1440334"/>
              <a:gd name="connsiteX8" fmla="*/ 942497 w 1702993"/>
              <a:gd name="connsiteY8" fmla="*/ 0 h 144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2993" h="1440334">
                <a:moveTo>
                  <a:pt x="942497" y="0"/>
                </a:moveTo>
                <a:cubicBezTo>
                  <a:pt x="1202761" y="0"/>
                  <a:pt x="1438385" y="105493"/>
                  <a:pt x="1608943" y="276051"/>
                </a:cubicBezTo>
                <a:lnTo>
                  <a:pt x="1702993" y="390040"/>
                </a:lnTo>
                <a:lnTo>
                  <a:pt x="1456630" y="499396"/>
                </a:lnTo>
                <a:cubicBezTo>
                  <a:pt x="929930" y="744630"/>
                  <a:pt x="519602" y="1009794"/>
                  <a:pt x="214073" y="1352754"/>
                </a:cubicBezTo>
                <a:lnTo>
                  <a:pt x="143272" y="1440334"/>
                </a:lnTo>
                <a:lnTo>
                  <a:pt x="113755" y="1391747"/>
                </a:lnTo>
                <a:cubicBezTo>
                  <a:pt x="41208" y="1258202"/>
                  <a:pt x="0" y="1105162"/>
                  <a:pt x="0" y="942497"/>
                </a:cubicBezTo>
                <a:cubicBezTo>
                  <a:pt x="0" y="421970"/>
                  <a:pt x="421970" y="0"/>
                  <a:pt x="942497" y="0"/>
                </a:cubicBezTo>
                <a:close/>
              </a:path>
            </a:pathLst>
          </a:custGeom>
          <a:gradFill>
            <a:gsLst>
              <a:gs pos="0">
                <a:srgbClr val="C75555"/>
              </a:gs>
              <a:gs pos="100000">
                <a:srgbClr val="F57E68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F79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椭圆 32"/>
          <p:cNvSpPr/>
          <p:nvPr/>
        </p:nvSpPr>
        <p:spPr>
          <a:xfrm>
            <a:off x="6336983" y="3957217"/>
            <a:ext cx="440169" cy="451589"/>
          </a:xfrm>
          <a:prstGeom prst="ellipse">
            <a:avLst/>
          </a:prstGeom>
          <a:noFill/>
          <a:ln w="28575">
            <a:gradFill>
              <a:gsLst>
                <a:gs pos="100000">
                  <a:srgbClr val="C75555"/>
                </a:gs>
                <a:gs pos="0">
                  <a:srgbClr val="C75555"/>
                </a:gs>
                <a:gs pos="48000">
                  <a:srgbClr val="F9A99C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F79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任意多边形 33"/>
          <p:cNvSpPr/>
          <p:nvPr/>
        </p:nvSpPr>
        <p:spPr>
          <a:xfrm>
            <a:off x="6343078" y="3957217"/>
            <a:ext cx="397669" cy="345062"/>
          </a:xfrm>
          <a:custGeom>
            <a:avLst/>
            <a:gdLst>
              <a:gd name="connsiteX0" fmla="*/ 942497 w 1702993"/>
              <a:gd name="connsiteY0" fmla="*/ 0 h 1440334"/>
              <a:gd name="connsiteX1" fmla="*/ 1608943 w 1702993"/>
              <a:gd name="connsiteY1" fmla="*/ 276051 h 1440334"/>
              <a:gd name="connsiteX2" fmla="*/ 1702993 w 1702993"/>
              <a:gd name="connsiteY2" fmla="*/ 390040 h 1440334"/>
              <a:gd name="connsiteX3" fmla="*/ 1456630 w 1702993"/>
              <a:gd name="connsiteY3" fmla="*/ 499396 h 1440334"/>
              <a:gd name="connsiteX4" fmla="*/ 214073 w 1702993"/>
              <a:gd name="connsiteY4" fmla="*/ 1352754 h 1440334"/>
              <a:gd name="connsiteX5" fmla="*/ 143272 w 1702993"/>
              <a:gd name="connsiteY5" fmla="*/ 1440334 h 1440334"/>
              <a:gd name="connsiteX6" fmla="*/ 113755 w 1702993"/>
              <a:gd name="connsiteY6" fmla="*/ 1391747 h 1440334"/>
              <a:gd name="connsiteX7" fmla="*/ 0 w 1702993"/>
              <a:gd name="connsiteY7" fmla="*/ 942497 h 1440334"/>
              <a:gd name="connsiteX8" fmla="*/ 942497 w 1702993"/>
              <a:gd name="connsiteY8" fmla="*/ 0 h 144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2993" h="1440334">
                <a:moveTo>
                  <a:pt x="942497" y="0"/>
                </a:moveTo>
                <a:cubicBezTo>
                  <a:pt x="1202761" y="0"/>
                  <a:pt x="1438385" y="105493"/>
                  <a:pt x="1608943" y="276051"/>
                </a:cubicBezTo>
                <a:lnTo>
                  <a:pt x="1702993" y="390040"/>
                </a:lnTo>
                <a:lnTo>
                  <a:pt x="1456630" y="499396"/>
                </a:lnTo>
                <a:cubicBezTo>
                  <a:pt x="929930" y="744630"/>
                  <a:pt x="519602" y="1009794"/>
                  <a:pt x="214073" y="1352754"/>
                </a:cubicBezTo>
                <a:lnTo>
                  <a:pt x="143272" y="1440334"/>
                </a:lnTo>
                <a:lnTo>
                  <a:pt x="113755" y="1391747"/>
                </a:lnTo>
                <a:cubicBezTo>
                  <a:pt x="41208" y="1258202"/>
                  <a:pt x="0" y="1105162"/>
                  <a:pt x="0" y="942497"/>
                </a:cubicBezTo>
                <a:cubicBezTo>
                  <a:pt x="0" y="421970"/>
                  <a:pt x="421970" y="0"/>
                  <a:pt x="942497" y="0"/>
                </a:cubicBezTo>
                <a:close/>
              </a:path>
            </a:pathLst>
          </a:custGeom>
          <a:gradFill>
            <a:gsLst>
              <a:gs pos="0">
                <a:srgbClr val="C75555"/>
              </a:gs>
              <a:gs pos="100000">
                <a:srgbClr val="F57E68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F79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椭圆 32"/>
          <p:cNvSpPr/>
          <p:nvPr/>
        </p:nvSpPr>
        <p:spPr>
          <a:xfrm>
            <a:off x="6324918" y="4755412"/>
            <a:ext cx="440169" cy="451589"/>
          </a:xfrm>
          <a:prstGeom prst="ellipse">
            <a:avLst/>
          </a:prstGeom>
          <a:noFill/>
          <a:ln w="28575">
            <a:gradFill>
              <a:gsLst>
                <a:gs pos="100000">
                  <a:srgbClr val="C75555"/>
                </a:gs>
                <a:gs pos="0">
                  <a:srgbClr val="C75555"/>
                </a:gs>
                <a:gs pos="48000">
                  <a:srgbClr val="F9A99C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F79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任意多边形 33"/>
          <p:cNvSpPr/>
          <p:nvPr/>
        </p:nvSpPr>
        <p:spPr>
          <a:xfrm>
            <a:off x="6331013" y="4755412"/>
            <a:ext cx="397669" cy="345062"/>
          </a:xfrm>
          <a:custGeom>
            <a:avLst/>
            <a:gdLst>
              <a:gd name="connsiteX0" fmla="*/ 942497 w 1702993"/>
              <a:gd name="connsiteY0" fmla="*/ 0 h 1440334"/>
              <a:gd name="connsiteX1" fmla="*/ 1608943 w 1702993"/>
              <a:gd name="connsiteY1" fmla="*/ 276051 h 1440334"/>
              <a:gd name="connsiteX2" fmla="*/ 1702993 w 1702993"/>
              <a:gd name="connsiteY2" fmla="*/ 390040 h 1440334"/>
              <a:gd name="connsiteX3" fmla="*/ 1456630 w 1702993"/>
              <a:gd name="connsiteY3" fmla="*/ 499396 h 1440334"/>
              <a:gd name="connsiteX4" fmla="*/ 214073 w 1702993"/>
              <a:gd name="connsiteY4" fmla="*/ 1352754 h 1440334"/>
              <a:gd name="connsiteX5" fmla="*/ 143272 w 1702993"/>
              <a:gd name="connsiteY5" fmla="*/ 1440334 h 1440334"/>
              <a:gd name="connsiteX6" fmla="*/ 113755 w 1702993"/>
              <a:gd name="connsiteY6" fmla="*/ 1391747 h 1440334"/>
              <a:gd name="connsiteX7" fmla="*/ 0 w 1702993"/>
              <a:gd name="connsiteY7" fmla="*/ 942497 h 1440334"/>
              <a:gd name="connsiteX8" fmla="*/ 942497 w 1702993"/>
              <a:gd name="connsiteY8" fmla="*/ 0 h 144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2993" h="1440334">
                <a:moveTo>
                  <a:pt x="942497" y="0"/>
                </a:moveTo>
                <a:cubicBezTo>
                  <a:pt x="1202761" y="0"/>
                  <a:pt x="1438385" y="105493"/>
                  <a:pt x="1608943" y="276051"/>
                </a:cubicBezTo>
                <a:lnTo>
                  <a:pt x="1702993" y="390040"/>
                </a:lnTo>
                <a:lnTo>
                  <a:pt x="1456630" y="499396"/>
                </a:lnTo>
                <a:cubicBezTo>
                  <a:pt x="929930" y="744630"/>
                  <a:pt x="519602" y="1009794"/>
                  <a:pt x="214073" y="1352754"/>
                </a:cubicBezTo>
                <a:lnTo>
                  <a:pt x="143272" y="1440334"/>
                </a:lnTo>
                <a:lnTo>
                  <a:pt x="113755" y="1391747"/>
                </a:lnTo>
                <a:cubicBezTo>
                  <a:pt x="41208" y="1258202"/>
                  <a:pt x="0" y="1105162"/>
                  <a:pt x="0" y="942497"/>
                </a:cubicBezTo>
                <a:cubicBezTo>
                  <a:pt x="0" y="421970"/>
                  <a:pt x="421970" y="0"/>
                  <a:pt x="942497" y="0"/>
                </a:cubicBezTo>
                <a:close/>
              </a:path>
            </a:pathLst>
          </a:custGeom>
          <a:gradFill>
            <a:gsLst>
              <a:gs pos="0">
                <a:srgbClr val="C75555"/>
              </a:gs>
              <a:gs pos="100000">
                <a:srgbClr val="F57E68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F79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椭圆 32"/>
          <p:cNvSpPr/>
          <p:nvPr/>
        </p:nvSpPr>
        <p:spPr>
          <a:xfrm>
            <a:off x="6330633" y="1744242"/>
            <a:ext cx="440169" cy="451589"/>
          </a:xfrm>
          <a:prstGeom prst="ellipse">
            <a:avLst/>
          </a:prstGeom>
          <a:noFill/>
          <a:ln w="28575">
            <a:gradFill>
              <a:gsLst>
                <a:gs pos="100000">
                  <a:srgbClr val="C75555"/>
                </a:gs>
                <a:gs pos="0">
                  <a:srgbClr val="C75555"/>
                </a:gs>
                <a:gs pos="48000">
                  <a:srgbClr val="F9A99C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F79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任意多边形 33"/>
          <p:cNvSpPr/>
          <p:nvPr/>
        </p:nvSpPr>
        <p:spPr>
          <a:xfrm>
            <a:off x="6336728" y="1744242"/>
            <a:ext cx="397669" cy="345062"/>
          </a:xfrm>
          <a:custGeom>
            <a:avLst/>
            <a:gdLst>
              <a:gd name="connsiteX0" fmla="*/ 942497 w 1702993"/>
              <a:gd name="connsiteY0" fmla="*/ 0 h 1440334"/>
              <a:gd name="connsiteX1" fmla="*/ 1608943 w 1702993"/>
              <a:gd name="connsiteY1" fmla="*/ 276051 h 1440334"/>
              <a:gd name="connsiteX2" fmla="*/ 1702993 w 1702993"/>
              <a:gd name="connsiteY2" fmla="*/ 390040 h 1440334"/>
              <a:gd name="connsiteX3" fmla="*/ 1456630 w 1702993"/>
              <a:gd name="connsiteY3" fmla="*/ 499396 h 1440334"/>
              <a:gd name="connsiteX4" fmla="*/ 214073 w 1702993"/>
              <a:gd name="connsiteY4" fmla="*/ 1352754 h 1440334"/>
              <a:gd name="connsiteX5" fmla="*/ 143272 w 1702993"/>
              <a:gd name="connsiteY5" fmla="*/ 1440334 h 1440334"/>
              <a:gd name="connsiteX6" fmla="*/ 113755 w 1702993"/>
              <a:gd name="connsiteY6" fmla="*/ 1391747 h 1440334"/>
              <a:gd name="connsiteX7" fmla="*/ 0 w 1702993"/>
              <a:gd name="connsiteY7" fmla="*/ 942497 h 1440334"/>
              <a:gd name="connsiteX8" fmla="*/ 942497 w 1702993"/>
              <a:gd name="connsiteY8" fmla="*/ 0 h 144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2993" h="1440334">
                <a:moveTo>
                  <a:pt x="942497" y="0"/>
                </a:moveTo>
                <a:cubicBezTo>
                  <a:pt x="1202761" y="0"/>
                  <a:pt x="1438385" y="105493"/>
                  <a:pt x="1608943" y="276051"/>
                </a:cubicBezTo>
                <a:lnTo>
                  <a:pt x="1702993" y="390040"/>
                </a:lnTo>
                <a:lnTo>
                  <a:pt x="1456630" y="499396"/>
                </a:lnTo>
                <a:cubicBezTo>
                  <a:pt x="929930" y="744630"/>
                  <a:pt x="519602" y="1009794"/>
                  <a:pt x="214073" y="1352754"/>
                </a:cubicBezTo>
                <a:lnTo>
                  <a:pt x="143272" y="1440334"/>
                </a:lnTo>
                <a:lnTo>
                  <a:pt x="113755" y="1391747"/>
                </a:lnTo>
                <a:cubicBezTo>
                  <a:pt x="41208" y="1258202"/>
                  <a:pt x="0" y="1105162"/>
                  <a:pt x="0" y="942497"/>
                </a:cubicBezTo>
                <a:cubicBezTo>
                  <a:pt x="0" y="421970"/>
                  <a:pt x="421970" y="0"/>
                  <a:pt x="942497" y="0"/>
                </a:cubicBezTo>
                <a:close/>
              </a:path>
            </a:pathLst>
          </a:custGeom>
          <a:gradFill>
            <a:gsLst>
              <a:gs pos="0">
                <a:srgbClr val="C75555"/>
              </a:gs>
              <a:gs pos="100000">
                <a:srgbClr val="F57E68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F79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146" name="文本框 1"/>
          <p:cNvSpPr txBox="1"/>
          <p:nvPr/>
        </p:nvSpPr>
        <p:spPr>
          <a:xfrm>
            <a:off x="347980" y="219075"/>
            <a:ext cx="956691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buClrTx/>
              <a:buSzTx/>
              <a:buFontTx/>
            </a:pPr>
            <a:r>
              <a:rPr lang="ru-RU" altLang="zh-CN" sz="4000" dirty="0">
                <a:solidFill>
                  <a:srgbClr val="EF79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РАЗРАБОТАННЫЙ ФУНКЦИОНАЛ</a:t>
            </a:r>
            <a:r>
              <a:rPr lang="en-US" altLang="zh-CN" sz="4000" dirty="0">
                <a:solidFill>
                  <a:srgbClr val="EF79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ru-RU" altLang="zh-CN" sz="4000" dirty="0">
                <a:solidFill>
                  <a:srgbClr val="EF79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ru-RU" altLang="zh-CN" sz="4000" dirty="0">
              <a:solidFill>
                <a:srgbClr val="EF79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5949950" y="1464945"/>
            <a:ext cx="0" cy="4126865"/>
          </a:xfrm>
          <a:prstGeom prst="line">
            <a:avLst/>
          </a:prstGeom>
          <a:noFill/>
          <a:ln w="28575">
            <a:gradFill>
              <a:gsLst>
                <a:gs pos="100000">
                  <a:srgbClr val="C75555"/>
                </a:gs>
                <a:gs pos="0">
                  <a:srgbClr val="C75555"/>
                </a:gs>
                <a:gs pos="48000">
                  <a:srgbClr val="F9A99C"/>
                </a:gs>
              </a:gsLst>
              <a:lin ang="12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152" name="组合 29"/>
          <p:cNvGrpSpPr/>
          <p:nvPr/>
        </p:nvGrpSpPr>
        <p:grpSpPr>
          <a:xfrm>
            <a:off x="6330633" y="1717358"/>
            <a:ext cx="4794250" cy="706755"/>
            <a:chOff x="7094414" y="1768026"/>
            <a:chExt cx="4795049" cy="708017"/>
          </a:xfrm>
        </p:grpSpPr>
        <p:grpSp>
          <p:nvGrpSpPr>
            <p:cNvPr id="6180" name="组合 30"/>
            <p:cNvGrpSpPr/>
            <p:nvPr/>
          </p:nvGrpSpPr>
          <p:grpSpPr>
            <a:xfrm>
              <a:off x="7094414" y="1779691"/>
              <a:ext cx="440242" cy="452396"/>
              <a:chOff x="5576510" y="968753"/>
              <a:chExt cx="1884994" cy="1884995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5576510" y="968754"/>
                <a:ext cx="1884994" cy="1884994"/>
              </a:xfrm>
              <a:prstGeom prst="ellipse">
                <a:avLst/>
              </a:pr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EF7966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>
                <a:off x="5602612" y="968753"/>
                <a:ext cx="1702993" cy="1440334"/>
              </a:xfrm>
              <a:custGeom>
                <a:avLst/>
                <a:gdLst>
                  <a:gd name="connsiteX0" fmla="*/ 942497 w 1702993"/>
                  <a:gd name="connsiteY0" fmla="*/ 0 h 1440334"/>
                  <a:gd name="connsiteX1" fmla="*/ 1608943 w 1702993"/>
                  <a:gd name="connsiteY1" fmla="*/ 276051 h 1440334"/>
                  <a:gd name="connsiteX2" fmla="*/ 1702993 w 1702993"/>
                  <a:gd name="connsiteY2" fmla="*/ 390040 h 1440334"/>
                  <a:gd name="connsiteX3" fmla="*/ 1456630 w 1702993"/>
                  <a:gd name="connsiteY3" fmla="*/ 499396 h 1440334"/>
                  <a:gd name="connsiteX4" fmla="*/ 214073 w 1702993"/>
                  <a:gd name="connsiteY4" fmla="*/ 1352754 h 1440334"/>
                  <a:gd name="connsiteX5" fmla="*/ 143272 w 1702993"/>
                  <a:gd name="connsiteY5" fmla="*/ 1440334 h 1440334"/>
                  <a:gd name="connsiteX6" fmla="*/ 113755 w 1702993"/>
                  <a:gd name="connsiteY6" fmla="*/ 1391747 h 1440334"/>
                  <a:gd name="connsiteX7" fmla="*/ 0 w 1702993"/>
                  <a:gd name="connsiteY7" fmla="*/ 942497 h 1440334"/>
                  <a:gd name="connsiteX8" fmla="*/ 942497 w 1702993"/>
                  <a:gd name="connsiteY8" fmla="*/ 0 h 144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2993" h="1440334">
                    <a:moveTo>
                      <a:pt x="942497" y="0"/>
                    </a:moveTo>
                    <a:cubicBezTo>
                      <a:pt x="1202761" y="0"/>
                      <a:pt x="1438385" y="105493"/>
                      <a:pt x="1608943" y="276051"/>
                    </a:cubicBezTo>
                    <a:lnTo>
                      <a:pt x="1702993" y="390040"/>
                    </a:lnTo>
                    <a:lnTo>
                      <a:pt x="1456630" y="499396"/>
                    </a:lnTo>
                    <a:cubicBezTo>
                      <a:pt x="929930" y="744630"/>
                      <a:pt x="519602" y="1009794"/>
                      <a:pt x="214073" y="1352754"/>
                    </a:cubicBezTo>
                    <a:lnTo>
                      <a:pt x="143272" y="1440334"/>
                    </a:lnTo>
                    <a:lnTo>
                      <a:pt x="113755" y="1391747"/>
                    </a:lnTo>
                    <a:cubicBezTo>
                      <a:pt x="41208" y="1258202"/>
                      <a:pt x="0" y="1105162"/>
                      <a:pt x="0" y="942497"/>
                    </a:cubicBezTo>
                    <a:cubicBezTo>
                      <a:pt x="0" y="421970"/>
                      <a:pt x="421970" y="0"/>
                      <a:pt x="942497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EF7966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6181" name="TextBox 35"/>
            <p:cNvSpPr txBox="1"/>
            <p:nvPr/>
          </p:nvSpPr>
          <p:spPr>
            <a:xfrm>
              <a:off x="7647159" y="1768026"/>
              <a:ext cx="4242304" cy="70801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 eaLnBrk="1" hangingPunct="1"/>
              <a:r>
                <a:rPr lang="zh-CN" altLang="en-US" sz="2000" dirty="0">
                  <a:solidFill>
                    <a:srgbClr val="EF796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Добавление, удаление и редактирование данных</a:t>
              </a:r>
              <a:endParaRPr lang="zh-CN" altLang="en-US" sz="2000" dirty="0">
                <a:solidFill>
                  <a:srgbClr val="EF79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53" name="组合 34"/>
          <p:cNvGrpSpPr/>
          <p:nvPr/>
        </p:nvGrpSpPr>
        <p:grpSpPr>
          <a:xfrm>
            <a:off x="6330633" y="2496435"/>
            <a:ext cx="4794250" cy="463300"/>
            <a:chOff x="7094414" y="1771447"/>
            <a:chExt cx="4795049" cy="462720"/>
          </a:xfrm>
        </p:grpSpPr>
        <p:grpSp>
          <p:nvGrpSpPr>
            <p:cNvPr id="6172" name="组合 35"/>
            <p:cNvGrpSpPr/>
            <p:nvPr/>
          </p:nvGrpSpPr>
          <p:grpSpPr>
            <a:xfrm>
              <a:off x="7094414" y="1771447"/>
              <a:ext cx="440242" cy="452396"/>
              <a:chOff x="5576510" y="934401"/>
              <a:chExt cx="1884994" cy="1884994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5576510" y="934401"/>
                <a:ext cx="1884994" cy="1884994"/>
              </a:xfrm>
              <a:prstGeom prst="ellipse">
                <a:avLst/>
              </a:pr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EF7966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>
                <a:off x="5602612" y="968753"/>
                <a:ext cx="1702993" cy="1440334"/>
              </a:xfrm>
              <a:custGeom>
                <a:avLst/>
                <a:gdLst>
                  <a:gd name="connsiteX0" fmla="*/ 942497 w 1702993"/>
                  <a:gd name="connsiteY0" fmla="*/ 0 h 1440334"/>
                  <a:gd name="connsiteX1" fmla="*/ 1608943 w 1702993"/>
                  <a:gd name="connsiteY1" fmla="*/ 276051 h 1440334"/>
                  <a:gd name="connsiteX2" fmla="*/ 1702993 w 1702993"/>
                  <a:gd name="connsiteY2" fmla="*/ 390040 h 1440334"/>
                  <a:gd name="connsiteX3" fmla="*/ 1456630 w 1702993"/>
                  <a:gd name="connsiteY3" fmla="*/ 499396 h 1440334"/>
                  <a:gd name="connsiteX4" fmla="*/ 214073 w 1702993"/>
                  <a:gd name="connsiteY4" fmla="*/ 1352754 h 1440334"/>
                  <a:gd name="connsiteX5" fmla="*/ 143272 w 1702993"/>
                  <a:gd name="connsiteY5" fmla="*/ 1440334 h 1440334"/>
                  <a:gd name="connsiteX6" fmla="*/ 113755 w 1702993"/>
                  <a:gd name="connsiteY6" fmla="*/ 1391747 h 1440334"/>
                  <a:gd name="connsiteX7" fmla="*/ 0 w 1702993"/>
                  <a:gd name="connsiteY7" fmla="*/ 942497 h 1440334"/>
                  <a:gd name="connsiteX8" fmla="*/ 942497 w 1702993"/>
                  <a:gd name="connsiteY8" fmla="*/ 0 h 144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2993" h="1440334">
                    <a:moveTo>
                      <a:pt x="942497" y="0"/>
                    </a:moveTo>
                    <a:cubicBezTo>
                      <a:pt x="1202761" y="0"/>
                      <a:pt x="1438385" y="105493"/>
                      <a:pt x="1608943" y="276051"/>
                    </a:cubicBezTo>
                    <a:lnTo>
                      <a:pt x="1702993" y="390040"/>
                    </a:lnTo>
                    <a:lnTo>
                      <a:pt x="1456630" y="499396"/>
                    </a:lnTo>
                    <a:cubicBezTo>
                      <a:pt x="929930" y="744630"/>
                      <a:pt x="519602" y="1009794"/>
                      <a:pt x="214073" y="1352754"/>
                    </a:cubicBezTo>
                    <a:lnTo>
                      <a:pt x="143272" y="1440334"/>
                    </a:lnTo>
                    <a:lnTo>
                      <a:pt x="113755" y="1391747"/>
                    </a:lnTo>
                    <a:cubicBezTo>
                      <a:pt x="41208" y="1258202"/>
                      <a:pt x="0" y="1105162"/>
                      <a:pt x="0" y="942497"/>
                    </a:cubicBezTo>
                    <a:cubicBezTo>
                      <a:pt x="0" y="421970"/>
                      <a:pt x="421970" y="0"/>
                      <a:pt x="942497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EF7966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6173" name="TextBox 35"/>
            <p:cNvSpPr txBox="1"/>
            <p:nvPr/>
          </p:nvSpPr>
          <p:spPr>
            <a:xfrm>
              <a:off x="7647159" y="1835886"/>
              <a:ext cx="4242304" cy="39828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 eaLnBrk="1" hangingPunct="1"/>
              <a:r>
                <a:rPr lang="zh-CN" altLang="en-US" sz="2000" dirty="0">
                  <a:solidFill>
                    <a:srgbClr val="EF796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Отображение данных</a:t>
              </a:r>
              <a:endParaRPr lang="zh-CN" altLang="en-US" sz="2000" dirty="0">
                <a:solidFill>
                  <a:srgbClr val="EF79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54" name="组合 39"/>
          <p:cNvGrpSpPr/>
          <p:nvPr/>
        </p:nvGrpSpPr>
        <p:grpSpPr>
          <a:xfrm>
            <a:off x="6324918" y="3253105"/>
            <a:ext cx="4794250" cy="463235"/>
            <a:chOff x="7094414" y="1768026"/>
            <a:chExt cx="4795049" cy="464061"/>
          </a:xfrm>
        </p:grpSpPr>
        <p:grpSp>
          <p:nvGrpSpPr>
            <p:cNvPr id="6164" name="组合 40"/>
            <p:cNvGrpSpPr/>
            <p:nvPr/>
          </p:nvGrpSpPr>
          <p:grpSpPr>
            <a:xfrm>
              <a:off x="7094414" y="1779691"/>
              <a:ext cx="440242" cy="452396"/>
              <a:chOff x="5576510" y="968753"/>
              <a:chExt cx="1884994" cy="1884995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5576510" y="968754"/>
                <a:ext cx="1884994" cy="1884994"/>
              </a:xfrm>
              <a:prstGeom prst="ellipse">
                <a:avLst/>
              </a:pr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EF7966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4" name="任意多边形 43"/>
              <p:cNvSpPr/>
              <p:nvPr/>
            </p:nvSpPr>
            <p:spPr>
              <a:xfrm>
                <a:off x="5602612" y="968753"/>
                <a:ext cx="1702993" cy="1440334"/>
              </a:xfrm>
              <a:custGeom>
                <a:avLst/>
                <a:gdLst>
                  <a:gd name="connsiteX0" fmla="*/ 942497 w 1702993"/>
                  <a:gd name="connsiteY0" fmla="*/ 0 h 1440334"/>
                  <a:gd name="connsiteX1" fmla="*/ 1608943 w 1702993"/>
                  <a:gd name="connsiteY1" fmla="*/ 276051 h 1440334"/>
                  <a:gd name="connsiteX2" fmla="*/ 1702993 w 1702993"/>
                  <a:gd name="connsiteY2" fmla="*/ 390040 h 1440334"/>
                  <a:gd name="connsiteX3" fmla="*/ 1456630 w 1702993"/>
                  <a:gd name="connsiteY3" fmla="*/ 499396 h 1440334"/>
                  <a:gd name="connsiteX4" fmla="*/ 214073 w 1702993"/>
                  <a:gd name="connsiteY4" fmla="*/ 1352754 h 1440334"/>
                  <a:gd name="connsiteX5" fmla="*/ 143272 w 1702993"/>
                  <a:gd name="connsiteY5" fmla="*/ 1440334 h 1440334"/>
                  <a:gd name="connsiteX6" fmla="*/ 113755 w 1702993"/>
                  <a:gd name="connsiteY6" fmla="*/ 1391747 h 1440334"/>
                  <a:gd name="connsiteX7" fmla="*/ 0 w 1702993"/>
                  <a:gd name="connsiteY7" fmla="*/ 942497 h 1440334"/>
                  <a:gd name="connsiteX8" fmla="*/ 942497 w 1702993"/>
                  <a:gd name="connsiteY8" fmla="*/ 0 h 144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2993" h="1440334">
                    <a:moveTo>
                      <a:pt x="942497" y="0"/>
                    </a:moveTo>
                    <a:cubicBezTo>
                      <a:pt x="1202761" y="0"/>
                      <a:pt x="1438385" y="105493"/>
                      <a:pt x="1608943" y="276051"/>
                    </a:cubicBezTo>
                    <a:lnTo>
                      <a:pt x="1702993" y="390040"/>
                    </a:lnTo>
                    <a:lnTo>
                      <a:pt x="1456630" y="499396"/>
                    </a:lnTo>
                    <a:cubicBezTo>
                      <a:pt x="929930" y="744630"/>
                      <a:pt x="519602" y="1009794"/>
                      <a:pt x="214073" y="1352754"/>
                    </a:cubicBezTo>
                    <a:lnTo>
                      <a:pt x="143272" y="1440334"/>
                    </a:lnTo>
                    <a:lnTo>
                      <a:pt x="113755" y="1391747"/>
                    </a:lnTo>
                    <a:cubicBezTo>
                      <a:pt x="41208" y="1258202"/>
                      <a:pt x="0" y="1105162"/>
                      <a:pt x="0" y="942497"/>
                    </a:cubicBezTo>
                    <a:cubicBezTo>
                      <a:pt x="0" y="421970"/>
                      <a:pt x="421970" y="0"/>
                      <a:pt x="942497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EF7966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6165" name="TextBox 35"/>
            <p:cNvSpPr txBox="1"/>
            <p:nvPr/>
          </p:nvSpPr>
          <p:spPr>
            <a:xfrm>
              <a:off x="7647159" y="1768026"/>
              <a:ext cx="4242304" cy="3994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 eaLnBrk="1" hangingPunct="1"/>
              <a:r>
                <a:rPr lang="zh-CN" altLang="en-US" sz="2000" dirty="0">
                  <a:solidFill>
                    <a:srgbClr val="EF796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Создание карточек с данными</a:t>
              </a:r>
              <a:endParaRPr lang="zh-CN" altLang="en-US" sz="2000" dirty="0">
                <a:solidFill>
                  <a:srgbClr val="EF79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55" name="组合 44"/>
          <p:cNvGrpSpPr/>
          <p:nvPr/>
        </p:nvGrpSpPr>
        <p:grpSpPr>
          <a:xfrm>
            <a:off x="6336348" y="3944938"/>
            <a:ext cx="4855845" cy="1014730"/>
            <a:chOff x="7094414" y="1768026"/>
            <a:chExt cx="4856654" cy="1013461"/>
          </a:xfrm>
        </p:grpSpPr>
        <p:grpSp>
          <p:nvGrpSpPr>
            <p:cNvPr id="6156" name="组合 45"/>
            <p:cNvGrpSpPr/>
            <p:nvPr/>
          </p:nvGrpSpPr>
          <p:grpSpPr>
            <a:xfrm>
              <a:off x="7094414" y="1779691"/>
              <a:ext cx="440242" cy="452396"/>
              <a:chOff x="5576510" y="968753"/>
              <a:chExt cx="1884994" cy="1884995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5576510" y="968754"/>
                <a:ext cx="1884994" cy="1884994"/>
              </a:xfrm>
              <a:prstGeom prst="ellipse">
                <a:avLst/>
              </a:pr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EF7966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9" name="任意多边形 48"/>
              <p:cNvSpPr/>
              <p:nvPr/>
            </p:nvSpPr>
            <p:spPr>
              <a:xfrm>
                <a:off x="5602612" y="968753"/>
                <a:ext cx="1702993" cy="1440334"/>
              </a:xfrm>
              <a:custGeom>
                <a:avLst/>
                <a:gdLst>
                  <a:gd name="connsiteX0" fmla="*/ 942497 w 1702993"/>
                  <a:gd name="connsiteY0" fmla="*/ 0 h 1440334"/>
                  <a:gd name="connsiteX1" fmla="*/ 1608943 w 1702993"/>
                  <a:gd name="connsiteY1" fmla="*/ 276051 h 1440334"/>
                  <a:gd name="connsiteX2" fmla="*/ 1702993 w 1702993"/>
                  <a:gd name="connsiteY2" fmla="*/ 390040 h 1440334"/>
                  <a:gd name="connsiteX3" fmla="*/ 1456630 w 1702993"/>
                  <a:gd name="connsiteY3" fmla="*/ 499396 h 1440334"/>
                  <a:gd name="connsiteX4" fmla="*/ 214073 w 1702993"/>
                  <a:gd name="connsiteY4" fmla="*/ 1352754 h 1440334"/>
                  <a:gd name="connsiteX5" fmla="*/ 143272 w 1702993"/>
                  <a:gd name="connsiteY5" fmla="*/ 1440334 h 1440334"/>
                  <a:gd name="connsiteX6" fmla="*/ 113755 w 1702993"/>
                  <a:gd name="connsiteY6" fmla="*/ 1391747 h 1440334"/>
                  <a:gd name="connsiteX7" fmla="*/ 0 w 1702993"/>
                  <a:gd name="connsiteY7" fmla="*/ 942497 h 1440334"/>
                  <a:gd name="connsiteX8" fmla="*/ 942497 w 1702993"/>
                  <a:gd name="connsiteY8" fmla="*/ 0 h 144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2993" h="1440334">
                    <a:moveTo>
                      <a:pt x="942497" y="0"/>
                    </a:moveTo>
                    <a:cubicBezTo>
                      <a:pt x="1202761" y="0"/>
                      <a:pt x="1438385" y="105493"/>
                      <a:pt x="1608943" y="276051"/>
                    </a:cubicBezTo>
                    <a:lnTo>
                      <a:pt x="1702993" y="390040"/>
                    </a:lnTo>
                    <a:lnTo>
                      <a:pt x="1456630" y="499396"/>
                    </a:lnTo>
                    <a:cubicBezTo>
                      <a:pt x="929930" y="744630"/>
                      <a:pt x="519602" y="1009794"/>
                      <a:pt x="214073" y="1352754"/>
                    </a:cubicBezTo>
                    <a:lnTo>
                      <a:pt x="143272" y="1440334"/>
                    </a:lnTo>
                    <a:lnTo>
                      <a:pt x="113755" y="1391747"/>
                    </a:lnTo>
                    <a:cubicBezTo>
                      <a:pt x="41208" y="1258202"/>
                      <a:pt x="0" y="1105162"/>
                      <a:pt x="0" y="942497"/>
                    </a:cubicBezTo>
                    <a:cubicBezTo>
                      <a:pt x="0" y="421970"/>
                      <a:pt x="421970" y="0"/>
                      <a:pt x="942497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EF7966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6157" name="TextBox 35"/>
            <p:cNvSpPr txBox="1"/>
            <p:nvPr/>
          </p:nvSpPr>
          <p:spPr>
            <a:xfrm>
              <a:off x="7646956" y="1768026"/>
              <a:ext cx="4304112" cy="10134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just" eaLnBrk="1" hangingPunct="1"/>
              <a:r>
                <a:rPr lang="ru-RU" altLang="zh-CN" sz="2000" dirty="0">
                  <a:solidFill>
                    <a:srgbClr val="EF796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Отмена и восстановление последнего выполненого действия</a:t>
              </a:r>
              <a:endParaRPr lang="ru-RU" altLang="zh-CN" sz="2000" dirty="0">
                <a:solidFill>
                  <a:srgbClr val="EF79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" name="组合 29"/>
          <p:cNvGrpSpPr/>
          <p:nvPr/>
        </p:nvGrpSpPr>
        <p:grpSpPr>
          <a:xfrm>
            <a:off x="6324918" y="4906963"/>
            <a:ext cx="4794250" cy="706755"/>
            <a:chOff x="7094414" y="1768026"/>
            <a:chExt cx="4795049" cy="708017"/>
          </a:xfrm>
        </p:grpSpPr>
        <p:grpSp>
          <p:nvGrpSpPr>
            <p:cNvPr id="4" name="组合 30"/>
            <p:cNvGrpSpPr/>
            <p:nvPr/>
          </p:nvGrpSpPr>
          <p:grpSpPr>
            <a:xfrm>
              <a:off x="7094414" y="1779691"/>
              <a:ext cx="440242" cy="452396"/>
              <a:chOff x="5576510" y="968753"/>
              <a:chExt cx="1884994" cy="1884995"/>
            </a:xfrm>
          </p:grpSpPr>
          <p:sp>
            <p:nvSpPr>
              <p:cNvPr id="5" name="椭圆 32"/>
              <p:cNvSpPr/>
              <p:nvPr/>
            </p:nvSpPr>
            <p:spPr>
              <a:xfrm>
                <a:off x="5576510" y="968754"/>
                <a:ext cx="1884994" cy="1884994"/>
              </a:xfrm>
              <a:prstGeom prst="ellipse">
                <a:avLst/>
              </a:pr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EF7966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" name="任意多边形 33"/>
              <p:cNvSpPr/>
              <p:nvPr/>
            </p:nvSpPr>
            <p:spPr>
              <a:xfrm>
                <a:off x="5602612" y="968753"/>
                <a:ext cx="1702993" cy="1440334"/>
              </a:xfrm>
              <a:custGeom>
                <a:avLst/>
                <a:gdLst>
                  <a:gd name="connsiteX0" fmla="*/ 942497 w 1702993"/>
                  <a:gd name="connsiteY0" fmla="*/ 0 h 1440334"/>
                  <a:gd name="connsiteX1" fmla="*/ 1608943 w 1702993"/>
                  <a:gd name="connsiteY1" fmla="*/ 276051 h 1440334"/>
                  <a:gd name="connsiteX2" fmla="*/ 1702993 w 1702993"/>
                  <a:gd name="connsiteY2" fmla="*/ 390040 h 1440334"/>
                  <a:gd name="connsiteX3" fmla="*/ 1456630 w 1702993"/>
                  <a:gd name="connsiteY3" fmla="*/ 499396 h 1440334"/>
                  <a:gd name="connsiteX4" fmla="*/ 214073 w 1702993"/>
                  <a:gd name="connsiteY4" fmla="*/ 1352754 h 1440334"/>
                  <a:gd name="connsiteX5" fmla="*/ 143272 w 1702993"/>
                  <a:gd name="connsiteY5" fmla="*/ 1440334 h 1440334"/>
                  <a:gd name="connsiteX6" fmla="*/ 113755 w 1702993"/>
                  <a:gd name="connsiteY6" fmla="*/ 1391747 h 1440334"/>
                  <a:gd name="connsiteX7" fmla="*/ 0 w 1702993"/>
                  <a:gd name="connsiteY7" fmla="*/ 942497 h 1440334"/>
                  <a:gd name="connsiteX8" fmla="*/ 942497 w 1702993"/>
                  <a:gd name="connsiteY8" fmla="*/ 0 h 144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2993" h="1440334">
                    <a:moveTo>
                      <a:pt x="942497" y="0"/>
                    </a:moveTo>
                    <a:cubicBezTo>
                      <a:pt x="1202761" y="0"/>
                      <a:pt x="1438385" y="105493"/>
                      <a:pt x="1608943" y="276051"/>
                    </a:cubicBezTo>
                    <a:lnTo>
                      <a:pt x="1702993" y="390040"/>
                    </a:lnTo>
                    <a:lnTo>
                      <a:pt x="1456630" y="499396"/>
                    </a:lnTo>
                    <a:cubicBezTo>
                      <a:pt x="929930" y="744630"/>
                      <a:pt x="519602" y="1009794"/>
                      <a:pt x="214073" y="1352754"/>
                    </a:cubicBezTo>
                    <a:lnTo>
                      <a:pt x="143272" y="1440334"/>
                    </a:lnTo>
                    <a:lnTo>
                      <a:pt x="113755" y="1391747"/>
                    </a:lnTo>
                    <a:cubicBezTo>
                      <a:pt x="41208" y="1258202"/>
                      <a:pt x="0" y="1105162"/>
                      <a:pt x="0" y="942497"/>
                    </a:cubicBezTo>
                    <a:cubicBezTo>
                      <a:pt x="0" y="421970"/>
                      <a:pt x="421970" y="0"/>
                      <a:pt x="942497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EF7966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7" name="TextBox 35"/>
            <p:cNvSpPr txBox="1"/>
            <p:nvPr/>
          </p:nvSpPr>
          <p:spPr>
            <a:xfrm>
              <a:off x="7647159" y="1768026"/>
              <a:ext cx="4242304" cy="70801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 eaLnBrk="1" hangingPunct="1">
                <a:buClrTx/>
                <a:buSzTx/>
                <a:buFontTx/>
              </a:pPr>
              <a:r>
                <a:rPr lang="ru-RU" altLang="zh-CN" sz="2000" dirty="0">
                  <a:solidFill>
                    <a:srgbClr val="EF796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Создание и отображение </a:t>
              </a:r>
              <a:r>
                <a:rPr lang="en-US" altLang="zh-CN" sz="2000" dirty="0">
                  <a:solidFill>
                    <a:srgbClr val="EF796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push-</a:t>
              </a:r>
              <a:r>
                <a:rPr lang="ru-RU" altLang="zh-CN" sz="2000" dirty="0">
                  <a:solidFill>
                    <a:srgbClr val="EF796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уведомления</a:t>
              </a:r>
              <a:endParaRPr lang="ru-RU" altLang="zh-CN" sz="2000" dirty="0">
                <a:solidFill>
                  <a:srgbClr val="EF79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rcRect l="5855" t="4004" r="7302" b="4586"/>
          <a:stretch>
            <a:fillRect/>
          </a:stretch>
        </p:blipFill>
        <p:spPr>
          <a:xfrm>
            <a:off x="449580" y="1163320"/>
            <a:ext cx="2477135" cy="4986655"/>
          </a:xfrm>
          <a:prstGeom prst="rect">
            <a:avLst/>
          </a:prstGeom>
        </p:spPr>
      </p:pic>
      <p:sp>
        <p:nvSpPr>
          <p:cNvPr id="14" name="椭圆 32"/>
          <p:cNvSpPr/>
          <p:nvPr/>
        </p:nvSpPr>
        <p:spPr>
          <a:xfrm>
            <a:off x="6327458" y="2494177"/>
            <a:ext cx="440169" cy="451589"/>
          </a:xfrm>
          <a:prstGeom prst="ellipse">
            <a:avLst/>
          </a:prstGeom>
          <a:noFill/>
          <a:ln w="28575">
            <a:gradFill>
              <a:gsLst>
                <a:gs pos="100000">
                  <a:srgbClr val="C75555"/>
                </a:gs>
                <a:gs pos="0">
                  <a:srgbClr val="C75555"/>
                </a:gs>
                <a:gs pos="48000">
                  <a:srgbClr val="F9A99C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F79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任意多边形 33"/>
          <p:cNvSpPr/>
          <p:nvPr/>
        </p:nvSpPr>
        <p:spPr>
          <a:xfrm>
            <a:off x="6333553" y="2494177"/>
            <a:ext cx="397669" cy="345062"/>
          </a:xfrm>
          <a:custGeom>
            <a:avLst/>
            <a:gdLst>
              <a:gd name="connsiteX0" fmla="*/ 942497 w 1702993"/>
              <a:gd name="connsiteY0" fmla="*/ 0 h 1440334"/>
              <a:gd name="connsiteX1" fmla="*/ 1608943 w 1702993"/>
              <a:gd name="connsiteY1" fmla="*/ 276051 h 1440334"/>
              <a:gd name="connsiteX2" fmla="*/ 1702993 w 1702993"/>
              <a:gd name="connsiteY2" fmla="*/ 390040 h 1440334"/>
              <a:gd name="connsiteX3" fmla="*/ 1456630 w 1702993"/>
              <a:gd name="connsiteY3" fmla="*/ 499396 h 1440334"/>
              <a:gd name="connsiteX4" fmla="*/ 214073 w 1702993"/>
              <a:gd name="connsiteY4" fmla="*/ 1352754 h 1440334"/>
              <a:gd name="connsiteX5" fmla="*/ 143272 w 1702993"/>
              <a:gd name="connsiteY5" fmla="*/ 1440334 h 1440334"/>
              <a:gd name="connsiteX6" fmla="*/ 113755 w 1702993"/>
              <a:gd name="connsiteY6" fmla="*/ 1391747 h 1440334"/>
              <a:gd name="connsiteX7" fmla="*/ 0 w 1702993"/>
              <a:gd name="connsiteY7" fmla="*/ 942497 h 1440334"/>
              <a:gd name="connsiteX8" fmla="*/ 942497 w 1702993"/>
              <a:gd name="connsiteY8" fmla="*/ 0 h 144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2993" h="1440334">
                <a:moveTo>
                  <a:pt x="942497" y="0"/>
                </a:moveTo>
                <a:cubicBezTo>
                  <a:pt x="1202761" y="0"/>
                  <a:pt x="1438385" y="105493"/>
                  <a:pt x="1608943" y="276051"/>
                </a:cubicBezTo>
                <a:lnTo>
                  <a:pt x="1702993" y="390040"/>
                </a:lnTo>
                <a:lnTo>
                  <a:pt x="1456630" y="499396"/>
                </a:lnTo>
                <a:cubicBezTo>
                  <a:pt x="929930" y="744630"/>
                  <a:pt x="519602" y="1009794"/>
                  <a:pt x="214073" y="1352754"/>
                </a:cubicBezTo>
                <a:lnTo>
                  <a:pt x="143272" y="1440334"/>
                </a:lnTo>
                <a:lnTo>
                  <a:pt x="113755" y="1391747"/>
                </a:lnTo>
                <a:cubicBezTo>
                  <a:pt x="41208" y="1258202"/>
                  <a:pt x="0" y="1105162"/>
                  <a:pt x="0" y="942497"/>
                </a:cubicBezTo>
                <a:cubicBezTo>
                  <a:pt x="0" y="421970"/>
                  <a:pt x="421970" y="0"/>
                  <a:pt x="942497" y="0"/>
                </a:cubicBezTo>
                <a:close/>
              </a:path>
            </a:pathLst>
          </a:custGeom>
          <a:gradFill>
            <a:gsLst>
              <a:gs pos="0">
                <a:srgbClr val="C75555"/>
              </a:gs>
              <a:gs pos="100000">
                <a:srgbClr val="F57E68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F79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椭圆 32"/>
          <p:cNvSpPr/>
          <p:nvPr/>
        </p:nvSpPr>
        <p:spPr>
          <a:xfrm>
            <a:off x="6326188" y="3256177"/>
            <a:ext cx="440169" cy="451589"/>
          </a:xfrm>
          <a:prstGeom prst="ellipse">
            <a:avLst/>
          </a:prstGeom>
          <a:noFill/>
          <a:ln w="28575">
            <a:gradFill>
              <a:gsLst>
                <a:gs pos="100000">
                  <a:srgbClr val="C75555"/>
                </a:gs>
                <a:gs pos="0">
                  <a:srgbClr val="C75555"/>
                </a:gs>
                <a:gs pos="48000">
                  <a:srgbClr val="F9A99C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F79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任意多边形 33"/>
          <p:cNvSpPr/>
          <p:nvPr/>
        </p:nvSpPr>
        <p:spPr>
          <a:xfrm>
            <a:off x="6332283" y="3256177"/>
            <a:ext cx="397669" cy="345062"/>
          </a:xfrm>
          <a:custGeom>
            <a:avLst/>
            <a:gdLst>
              <a:gd name="connsiteX0" fmla="*/ 942497 w 1702993"/>
              <a:gd name="connsiteY0" fmla="*/ 0 h 1440334"/>
              <a:gd name="connsiteX1" fmla="*/ 1608943 w 1702993"/>
              <a:gd name="connsiteY1" fmla="*/ 276051 h 1440334"/>
              <a:gd name="connsiteX2" fmla="*/ 1702993 w 1702993"/>
              <a:gd name="connsiteY2" fmla="*/ 390040 h 1440334"/>
              <a:gd name="connsiteX3" fmla="*/ 1456630 w 1702993"/>
              <a:gd name="connsiteY3" fmla="*/ 499396 h 1440334"/>
              <a:gd name="connsiteX4" fmla="*/ 214073 w 1702993"/>
              <a:gd name="connsiteY4" fmla="*/ 1352754 h 1440334"/>
              <a:gd name="connsiteX5" fmla="*/ 143272 w 1702993"/>
              <a:gd name="connsiteY5" fmla="*/ 1440334 h 1440334"/>
              <a:gd name="connsiteX6" fmla="*/ 113755 w 1702993"/>
              <a:gd name="connsiteY6" fmla="*/ 1391747 h 1440334"/>
              <a:gd name="connsiteX7" fmla="*/ 0 w 1702993"/>
              <a:gd name="connsiteY7" fmla="*/ 942497 h 1440334"/>
              <a:gd name="connsiteX8" fmla="*/ 942497 w 1702993"/>
              <a:gd name="connsiteY8" fmla="*/ 0 h 144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2993" h="1440334">
                <a:moveTo>
                  <a:pt x="942497" y="0"/>
                </a:moveTo>
                <a:cubicBezTo>
                  <a:pt x="1202761" y="0"/>
                  <a:pt x="1438385" y="105493"/>
                  <a:pt x="1608943" y="276051"/>
                </a:cubicBezTo>
                <a:lnTo>
                  <a:pt x="1702993" y="390040"/>
                </a:lnTo>
                <a:lnTo>
                  <a:pt x="1456630" y="499396"/>
                </a:lnTo>
                <a:cubicBezTo>
                  <a:pt x="929930" y="744630"/>
                  <a:pt x="519602" y="1009794"/>
                  <a:pt x="214073" y="1352754"/>
                </a:cubicBezTo>
                <a:lnTo>
                  <a:pt x="143272" y="1440334"/>
                </a:lnTo>
                <a:lnTo>
                  <a:pt x="113755" y="1391747"/>
                </a:lnTo>
                <a:cubicBezTo>
                  <a:pt x="41208" y="1258202"/>
                  <a:pt x="0" y="1105162"/>
                  <a:pt x="0" y="942497"/>
                </a:cubicBezTo>
                <a:cubicBezTo>
                  <a:pt x="0" y="421970"/>
                  <a:pt x="421970" y="0"/>
                  <a:pt x="942497" y="0"/>
                </a:cubicBezTo>
                <a:close/>
              </a:path>
            </a:pathLst>
          </a:custGeom>
          <a:gradFill>
            <a:gsLst>
              <a:gs pos="0">
                <a:srgbClr val="C75555"/>
              </a:gs>
              <a:gs pos="100000">
                <a:srgbClr val="F57E68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F79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椭圆 32"/>
          <p:cNvSpPr/>
          <p:nvPr/>
        </p:nvSpPr>
        <p:spPr>
          <a:xfrm>
            <a:off x="6336983" y="3947692"/>
            <a:ext cx="440169" cy="451589"/>
          </a:xfrm>
          <a:prstGeom prst="ellipse">
            <a:avLst/>
          </a:prstGeom>
          <a:noFill/>
          <a:ln w="28575">
            <a:gradFill>
              <a:gsLst>
                <a:gs pos="100000">
                  <a:srgbClr val="C75555"/>
                </a:gs>
                <a:gs pos="0">
                  <a:srgbClr val="C75555"/>
                </a:gs>
                <a:gs pos="48000">
                  <a:srgbClr val="F9A99C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F79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任意多边形 33"/>
          <p:cNvSpPr/>
          <p:nvPr/>
        </p:nvSpPr>
        <p:spPr>
          <a:xfrm>
            <a:off x="6343078" y="3947692"/>
            <a:ext cx="397669" cy="345062"/>
          </a:xfrm>
          <a:custGeom>
            <a:avLst/>
            <a:gdLst>
              <a:gd name="connsiteX0" fmla="*/ 942497 w 1702993"/>
              <a:gd name="connsiteY0" fmla="*/ 0 h 1440334"/>
              <a:gd name="connsiteX1" fmla="*/ 1608943 w 1702993"/>
              <a:gd name="connsiteY1" fmla="*/ 276051 h 1440334"/>
              <a:gd name="connsiteX2" fmla="*/ 1702993 w 1702993"/>
              <a:gd name="connsiteY2" fmla="*/ 390040 h 1440334"/>
              <a:gd name="connsiteX3" fmla="*/ 1456630 w 1702993"/>
              <a:gd name="connsiteY3" fmla="*/ 499396 h 1440334"/>
              <a:gd name="connsiteX4" fmla="*/ 214073 w 1702993"/>
              <a:gd name="connsiteY4" fmla="*/ 1352754 h 1440334"/>
              <a:gd name="connsiteX5" fmla="*/ 143272 w 1702993"/>
              <a:gd name="connsiteY5" fmla="*/ 1440334 h 1440334"/>
              <a:gd name="connsiteX6" fmla="*/ 113755 w 1702993"/>
              <a:gd name="connsiteY6" fmla="*/ 1391747 h 1440334"/>
              <a:gd name="connsiteX7" fmla="*/ 0 w 1702993"/>
              <a:gd name="connsiteY7" fmla="*/ 942497 h 1440334"/>
              <a:gd name="connsiteX8" fmla="*/ 942497 w 1702993"/>
              <a:gd name="connsiteY8" fmla="*/ 0 h 144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2993" h="1440334">
                <a:moveTo>
                  <a:pt x="942497" y="0"/>
                </a:moveTo>
                <a:cubicBezTo>
                  <a:pt x="1202761" y="0"/>
                  <a:pt x="1438385" y="105493"/>
                  <a:pt x="1608943" y="276051"/>
                </a:cubicBezTo>
                <a:lnTo>
                  <a:pt x="1702993" y="390040"/>
                </a:lnTo>
                <a:lnTo>
                  <a:pt x="1456630" y="499396"/>
                </a:lnTo>
                <a:cubicBezTo>
                  <a:pt x="929930" y="744630"/>
                  <a:pt x="519602" y="1009794"/>
                  <a:pt x="214073" y="1352754"/>
                </a:cubicBezTo>
                <a:lnTo>
                  <a:pt x="143272" y="1440334"/>
                </a:lnTo>
                <a:lnTo>
                  <a:pt x="113755" y="1391747"/>
                </a:lnTo>
                <a:cubicBezTo>
                  <a:pt x="41208" y="1258202"/>
                  <a:pt x="0" y="1105162"/>
                  <a:pt x="0" y="942497"/>
                </a:cubicBezTo>
                <a:cubicBezTo>
                  <a:pt x="0" y="421970"/>
                  <a:pt x="421970" y="0"/>
                  <a:pt x="942497" y="0"/>
                </a:cubicBezTo>
                <a:close/>
              </a:path>
            </a:pathLst>
          </a:custGeom>
          <a:gradFill>
            <a:gsLst>
              <a:gs pos="0">
                <a:srgbClr val="C75555"/>
              </a:gs>
              <a:gs pos="100000">
                <a:srgbClr val="F57E68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F79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椭圆 32"/>
          <p:cNvSpPr/>
          <p:nvPr/>
        </p:nvSpPr>
        <p:spPr>
          <a:xfrm>
            <a:off x="6324918" y="4917337"/>
            <a:ext cx="440169" cy="451589"/>
          </a:xfrm>
          <a:prstGeom prst="ellipse">
            <a:avLst/>
          </a:prstGeom>
          <a:noFill/>
          <a:ln w="28575">
            <a:gradFill>
              <a:gsLst>
                <a:gs pos="100000">
                  <a:srgbClr val="C75555"/>
                </a:gs>
                <a:gs pos="0">
                  <a:srgbClr val="C75555"/>
                </a:gs>
                <a:gs pos="48000">
                  <a:srgbClr val="F9A99C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F79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任意多边形 33"/>
          <p:cNvSpPr/>
          <p:nvPr/>
        </p:nvSpPr>
        <p:spPr>
          <a:xfrm>
            <a:off x="6331013" y="4917337"/>
            <a:ext cx="397669" cy="345062"/>
          </a:xfrm>
          <a:custGeom>
            <a:avLst/>
            <a:gdLst>
              <a:gd name="connsiteX0" fmla="*/ 942497 w 1702993"/>
              <a:gd name="connsiteY0" fmla="*/ 0 h 1440334"/>
              <a:gd name="connsiteX1" fmla="*/ 1608943 w 1702993"/>
              <a:gd name="connsiteY1" fmla="*/ 276051 h 1440334"/>
              <a:gd name="connsiteX2" fmla="*/ 1702993 w 1702993"/>
              <a:gd name="connsiteY2" fmla="*/ 390040 h 1440334"/>
              <a:gd name="connsiteX3" fmla="*/ 1456630 w 1702993"/>
              <a:gd name="connsiteY3" fmla="*/ 499396 h 1440334"/>
              <a:gd name="connsiteX4" fmla="*/ 214073 w 1702993"/>
              <a:gd name="connsiteY4" fmla="*/ 1352754 h 1440334"/>
              <a:gd name="connsiteX5" fmla="*/ 143272 w 1702993"/>
              <a:gd name="connsiteY5" fmla="*/ 1440334 h 1440334"/>
              <a:gd name="connsiteX6" fmla="*/ 113755 w 1702993"/>
              <a:gd name="connsiteY6" fmla="*/ 1391747 h 1440334"/>
              <a:gd name="connsiteX7" fmla="*/ 0 w 1702993"/>
              <a:gd name="connsiteY7" fmla="*/ 942497 h 1440334"/>
              <a:gd name="connsiteX8" fmla="*/ 942497 w 1702993"/>
              <a:gd name="connsiteY8" fmla="*/ 0 h 144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2993" h="1440334">
                <a:moveTo>
                  <a:pt x="942497" y="0"/>
                </a:moveTo>
                <a:cubicBezTo>
                  <a:pt x="1202761" y="0"/>
                  <a:pt x="1438385" y="105493"/>
                  <a:pt x="1608943" y="276051"/>
                </a:cubicBezTo>
                <a:lnTo>
                  <a:pt x="1702993" y="390040"/>
                </a:lnTo>
                <a:lnTo>
                  <a:pt x="1456630" y="499396"/>
                </a:lnTo>
                <a:cubicBezTo>
                  <a:pt x="929930" y="744630"/>
                  <a:pt x="519602" y="1009794"/>
                  <a:pt x="214073" y="1352754"/>
                </a:cubicBezTo>
                <a:lnTo>
                  <a:pt x="143272" y="1440334"/>
                </a:lnTo>
                <a:lnTo>
                  <a:pt x="113755" y="1391747"/>
                </a:lnTo>
                <a:cubicBezTo>
                  <a:pt x="41208" y="1258202"/>
                  <a:pt x="0" y="1105162"/>
                  <a:pt x="0" y="942497"/>
                </a:cubicBezTo>
                <a:cubicBezTo>
                  <a:pt x="0" y="421970"/>
                  <a:pt x="421970" y="0"/>
                  <a:pt x="942497" y="0"/>
                </a:cubicBezTo>
                <a:close/>
              </a:path>
            </a:pathLst>
          </a:custGeom>
          <a:gradFill>
            <a:gsLst>
              <a:gs pos="0">
                <a:srgbClr val="C75555"/>
              </a:gs>
              <a:gs pos="100000">
                <a:srgbClr val="F57E68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F79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椭圆 32"/>
          <p:cNvSpPr/>
          <p:nvPr/>
        </p:nvSpPr>
        <p:spPr>
          <a:xfrm>
            <a:off x="6330633" y="1725192"/>
            <a:ext cx="440169" cy="451589"/>
          </a:xfrm>
          <a:prstGeom prst="ellipse">
            <a:avLst/>
          </a:prstGeom>
          <a:noFill/>
          <a:ln w="28575">
            <a:gradFill>
              <a:gsLst>
                <a:gs pos="100000">
                  <a:srgbClr val="C75555"/>
                </a:gs>
                <a:gs pos="0">
                  <a:srgbClr val="C75555"/>
                </a:gs>
                <a:gs pos="48000">
                  <a:srgbClr val="F9A99C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F79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任意多边形 33"/>
          <p:cNvSpPr/>
          <p:nvPr/>
        </p:nvSpPr>
        <p:spPr>
          <a:xfrm>
            <a:off x="6336728" y="1725192"/>
            <a:ext cx="397669" cy="345062"/>
          </a:xfrm>
          <a:custGeom>
            <a:avLst/>
            <a:gdLst>
              <a:gd name="connsiteX0" fmla="*/ 942497 w 1702993"/>
              <a:gd name="connsiteY0" fmla="*/ 0 h 1440334"/>
              <a:gd name="connsiteX1" fmla="*/ 1608943 w 1702993"/>
              <a:gd name="connsiteY1" fmla="*/ 276051 h 1440334"/>
              <a:gd name="connsiteX2" fmla="*/ 1702993 w 1702993"/>
              <a:gd name="connsiteY2" fmla="*/ 390040 h 1440334"/>
              <a:gd name="connsiteX3" fmla="*/ 1456630 w 1702993"/>
              <a:gd name="connsiteY3" fmla="*/ 499396 h 1440334"/>
              <a:gd name="connsiteX4" fmla="*/ 214073 w 1702993"/>
              <a:gd name="connsiteY4" fmla="*/ 1352754 h 1440334"/>
              <a:gd name="connsiteX5" fmla="*/ 143272 w 1702993"/>
              <a:gd name="connsiteY5" fmla="*/ 1440334 h 1440334"/>
              <a:gd name="connsiteX6" fmla="*/ 113755 w 1702993"/>
              <a:gd name="connsiteY6" fmla="*/ 1391747 h 1440334"/>
              <a:gd name="connsiteX7" fmla="*/ 0 w 1702993"/>
              <a:gd name="connsiteY7" fmla="*/ 942497 h 1440334"/>
              <a:gd name="connsiteX8" fmla="*/ 942497 w 1702993"/>
              <a:gd name="connsiteY8" fmla="*/ 0 h 144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2993" h="1440334">
                <a:moveTo>
                  <a:pt x="942497" y="0"/>
                </a:moveTo>
                <a:cubicBezTo>
                  <a:pt x="1202761" y="0"/>
                  <a:pt x="1438385" y="105493"/>
                  <a:pt x="1608943" y="276051"/>
                </a:cubicBezTo>
                <a:lnTo>
                  <a:pt x="1702993" y="390040"/>
                </a:lnTo>
                <a:lnTo>
                  <a:pt x="1456630" y="499396"/>
                </a:lnTo>
                <a:cubicBezTo>
                  <a:pt x="929930" y="744630"/>
                  <a:pt x="519602" y="1009794"/>
                  <a:pt x="214073" y="1352754"/>
                </a:cubicBezTo>
                <a:lnTo>
                  <a:pt x="143272" y="1440334"/>
                </a:lnTo>
                <a:lnTo>
                  <a:pt x="113755" y="1391747"/>
                </a:lnTo>
                <a:cubicBezTo>
                  <a:pt x="41208" y="1258202"/>
                  <a:pt x="0" y="1105162"/>
                  <a:pt x="0" y="942497"/>
                </a:cubicBezTo>
                <a:cubicBezTo>
                  <a:pt x="0" y="421970"/>
                  <a:pt x="421970" y="0"/>
                  <a:pt x="942497" y="0"/>
                </a:cubicBezTo>
                <a:close/>
              </a:path>
            </a:pathLst>
          </a:custGeom>
          <a:gradFill>
            <a:gsLst>
              <a:gs pos="0">
                <a:srgbClr val="C75555"/>
              </a:gs>
              <a:gs pos="100000">
                <a:srgbClr val="F57E68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F79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0" name="Изображение 99"/>
          <p:cNvPicPr/>
          <p:nvPr/>
        </p:nvPicPr>
        <p:blipFill>
          <a:blip r:embed="rId2"/>
          <a:stretch>
            <a:fillRect/>
          </a:stretch>
        </p:blipFill>
        <p:spPr>
          <a:xfrm>
            <a:off x="3356610" y="2346960"/>
            <a:ext cx="2163445" cy="21634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 advTm="300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146" name="文本框 1"/>
          <p:cNvSpPr txBox="1"/>
          <p:nvPr/>
        </p:nvSpPr>
        <p:spPr>
          <a:xfrm>
            <a:off x="347980" y="219075"/>
            <a:ext cx="106051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buClrTx/>
              <a:buSzTx/>
              <a:buFontTx/>
            </a:pPr>
            <a:r>
              <a:rPr lang="ru-RU" altLang="en-US" sz="4000" dirty="0">
                <a:solidFill>
                  <a:srgbClr val="EF79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СРЕДА И ЯЗЫК ПРОГРАМИРОВАНИЯ</a:t>
            </a:r>
            <a:r>
              <a:rPr lang="en-US" altLang="zh-CN" sz="4000" dirty="0">
                <a:solidFill>
                  <a:srgbClr val="EF79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ru-RU" altLang="zh-CN" sz="4000" dirty="0">
                <a:solidFill>
                  <a:srgbClr val="EF79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ru-RU" altLang="zh-CN" sz="4000" dirty="0">
              <a:solidFill>
                <a:srgbClr val="EF79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219" name="组合 2"/>
          <p:cNvGrpSpPr/>
          <p:nvPr/>
        </p:nvGrpSpPr>
        <p:grpSpPr>
          <a:xfrm>
            <a:off x="3793808" y="1049973"/>
            <a:ext cx="8415337" cy="1870075"/>
            <a:chOff x="795525" y="1444752"/>
            <a:chExt cx="10533891" cy="4773168"/>
          </a:xfrm>
        </p:grpSpPr>
        <p:sp>
          <p:nvSpPr>
            <p:cNvPr id="8" name="矩形 3"/>
            <p:cNvSpPr/>
            <p:nvPr/>
          </p:nvSpPr>
          <p:spPr>
            <a:xfrm flipH="1">
              <a:off x="795528" y="1444752"/>
              <a:ext cx="10533888" cy="4773168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任意多边形 4"/>
            <p:cNvSpPr/>
            <p:nvPr/>
          </p:nvSpPr>
          <p:spPr>
            <a:xfrm flipH="1">
              <a:off x="795525" y="1444753"/>
              <a:ext cx="10511848" cy="3064922"/>
            </a:xfrm>
            <a:custGeom>
              <a:avLst/>
              <a:gdLst>
                <a:gd name="connsiteX0" fmla="*/ 10511848 w 10511848"/>
                <a:gd name="connsiteY0" fmla="*/ 0 h 3064922"/>
                <a:gd name="connsiteX1" fmla="*/ 0 w 10511848"/>
                <a:gd name="connsiteY1" fmla="*/ 0 h 3064922"/>
                <a:gd name="connsiteX2" fmla="*/ 0 w 10511848"/>
                <a:gd name="connsiteY2" fmla="*/ 3064922 h 3064922"/>
                <a:gd name="connsiteX3" fmla="*/ 87949 w 10511848"/>
                <a:gd name="connsiteY3" fmla="*/ 3020965 h 3064922"/>
                <a:gd name="connsiteX4" fmla="*/ 6048113 w 10511848"/>
                <a:gd name="connsiteY4" fmla="*/ 1747487 h 3064922"/>
                <a:gd name="connsiteX5" fmla="*/ 10511198 w 10511848"/>
                <a:gd name="connsiteY5" fmla="*/ 1239930 h 3064922"/>
                <a:gd name="connsiteX6" fmla="*/ 10511848 w 10511848"/>
                <a:gd name="connsiteY6" fmla="*/ 1239895 h 306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11848" h="3064922">
                  <a:moveTo>
                    <a:pt x="10511848" y="0"/>
                  </a:moveTo>
                  <a:lnTo>
                    <a:pt x="0" y="0"/>
                  </a:lnTo>
                  <a:lnTo>
                    <a:pt x="0" y="3064922"/>
                  </a:lnTo>
                  <a:lnTo>
                    <a:pt x="87949" y="3020965"/>
                  </a:lnTo>
                  <a:cubicBezTo>
                    <a:pt x="858709" y="2684075"/>
                    <a:pt x="3227310" y="2169093"/>
                    <a:pt x="6048113" y="1747487"/>
                  </a:cubicBezTo>
                  <a:cubicBezTo>
                    <a:pt x="7783991" y="1488037"/>
                    <a:pt x="9362448" y="1313073"/>
                    <a:pt x="10511198" y="1239930"/>
                  </a:cubicBezTo>
                  <a:lnTo>
                    <a:pt x="10511848" y="1239895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58000"/>
                  </a:schemeClr>
                </a:gs>
                <a:gs pos="0">
                  <a:schemeClr val="tx1">
                    <a:alpha val="0"/>
                    <a:lumMod val="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20" name="文本框 5"/>
          <p:cNvSpPr txBox="1"/>
          <p:nvPr/>
        </p:nvSpPr>
        <p:spPr>
          <a:xfrm>
            <a:off x="795655" y="1838960"/>
            <a:ext cx="1231011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ru-RU" sz="3200" dirty="0">
                <a:solidFill>
                  <a:srgbClr val="EF79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IDE Android Studio</a:t>
            </a:r>
            <a:endParaRPr lang="en-US" altLang="ru-RU" sz="3200" dirty="0">
              <a:solidFill>
                <a:srgbClr val="EF79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8815" y="3653155"/>
            <a:ext cx="2467610" cy="2609850"/>
          </a:xfrm>
          <a:prstGeom prst="rect">
            <a:avLst/>
          </a:prstGeom>
        </p:spPr>
      </p:pic>
      <p:sp>
        <p:nvSpPr>
          <p:cNvPr id="11" name="文本框 5"/>
          <p:cNvSpPr txBox="1"/>
          <p:nvPr/>
        </p:nvSpPr>
        <p:spPr>
          <a:xfrm>
            <a:off x="7714615" y="2916555"/>
            <a:ext cx="1231011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ru-RU" sz="3200" dirty="0">
                <a:solidFill>
                  <a:srgbClr val="EF79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lang="en-US" altLang="ru-RU" sz="3200" dirty="0">
              <a:solidFill>
                <a:srgbClr val="EF79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2" name="Изображение 101"/>
          <p:cNvPicPr/>
          <p:nvPr/>
        </p:nvPicPr>
        <p:blipFill>
          <a:blip r:embed="rId2"/>
          <a:srcRect r="33958"/>
          <a:stretch>
            <a:fillRect/>
          </a:stretch>
        </p:blipFill>
        <p:spPr>
          <a:xfrm>
            <a:off x="1209675" y="2667000"/>
            <a:ext cx="3019425" cy="2438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 advTm="300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8" name="文本框 1"/>
          <p:cNvSpPr txBox="1"/>
          <p:nvPr/>
        </p:nvSpPr>
        <p:spPr>
          <a:xfrm>
            <a:off x="347663" y="219075"/>
            <a:ext cx="27940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buClrTx/>
              <a:buSzTx/>
              <a:buFontTx/>
            </a:pPr>
            <a:r>
              <a:rPr lang="ru-RU" altLang="zh-CN" sz="4000" dirty="0">
                <a:solidFill>
                  <a:srgbClr val="EF79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МАКЕТ</a:t>
            </a:r>
            <a:r>
              <a:rPr lang="en-US" altLang="zh-CN" sz="4000" dirty="0">
                <a:solidFill>
                  <a:srgbClr val="EF79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:</a:t>
            </a:r>
            <a:r>
              <a:rPr lang="ru-RU" altLang="zh-CN" sz="2400" dirty="0">
                <a:solidFill>
                  <a:srgbClr val="EF79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endParaRPr lang="ru-RU" altLang="zh-CN" sz="2400" b="1" dirty="0">
              <a:solidFill>
                <a:srgbClr val="EF7966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pic>
        <p:nvPicPr>
          <p:cNvPr id="9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4445" y="41910"/>
            <a:ext cx="3382645" cy="67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Изображение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64288" y="41275"/>
            <a:ext cx="3382213" cy="67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300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170" name="文本框 1"/>
          <p:cNvSpPr txBox="1"/>
          <p:nvPr/>
        </p:nvSpPr>
        <p:spPr>
          <a:xfrm>
            <a:off x="347663" y="219075"/>
            <a:ext cx="27940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buClrTx/>
              <a:buSzTx/>
              <a:buFontTx/>
            </a:pPr>
            <a:r>
              <a:rPr lang="ru-RU" altLang="zh-CN" sz="4000" dirty="0">
                <a:solidFill>
                  <a:srgbClr val="EF79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МАКЕТ</a:t>
            </a:r>
            <a:r>
              <a:rPr lang="en-US" altLang="zh-CN" sz="4000" dirty="0">
                <a:solidFill>
                  <a:srgbClr val="EF79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:</a:t>
            </a:r>
            <a:r>
              <a:rPr lang="ru-RU" altLang="zh-CN" sz="2400" dirty="0">
                <a:solidFill>
                  <a:srgbClr val="EF79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endParaRPr lang="ru-RU" altLang="zh-CN" sz="2400" b="1" dirty="0">
              <a:solidFill>
                <a:srgbClr val="EF7966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pic>
        <p:nvPicPr>
          <p:cNvPr id="11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4285" y="52070"/>
            <a:ext cx="3383111" cy="67752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8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955" y="52070"/>
            <a:ext cx="3383111" cy="67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300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170" name="文本框 1"/>
          <p:cNvSpPr txBox="1"/>
          <p:nvPr/>
        </p:nvSpPr>
        <p:spPr>
          <a:xfrm>
            <a:off x="347663" y="219075"/>
            <a:ext cx="27940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buClrTx/>
              <a:buSzTx/>
              <a:buFontTx/>
            </a:pPr>
            <a:r>
              <a:rPr lang="ru-RU" altLang="zh-CN" sz="4000" dirty="0">
                <a:solidFill>
                  <a:srgbClr val="EF79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МАКЕТ</a:t>
            </a:r>
            <a:r>
              <a:rPr lang="en-US" altLang="zh-CN" sz="4000" dirty="0">
                <a:solidFill>
                  <a:srgbClr val="EF79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:</a:t>
            </a:r>
            <a:r>
              <a:rPr lang="ru-RU" altLang="zh-CN" sz="2400" dirty="0">
                <a:solidFill>
                  <a:srgbClr val="EF79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endParaRPr lang="ru-RU" altLang="zh-CN" sz="2400" b="1" dirty="0">
              <a:solidFill>
                <a:srgbClr val="EF7966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pic>
        <p:nvPicPr>
          <p:cNvPr id="12" name="Изображение 2"/>
          <p:cNvPicPr>
            <a:picLocks noChangeAspect="1"/>
          </p:cNvPicPr>
          <p:nvPr/>
        </p:nvPicPr>
        <p:blipFill>
          <a:blip r:embed="rId1"/>
          <a:srcRect l="900" b="703"/>
          <a:stretch>
            <a:fillRect/>
          </a:stretch>
        </p:blipFill>
        <p:spPr>
          <a:xfrm>
            <a:off x="2921635" y="41275"/>
            <a:ext cx="3495675" cy="672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Изображение 1"/>
          <p:cNvPicPr>
            <a:picLocks noChangeAspect="1"/>
          </p:cNvPicPr>
          <p:nvPr/>
        </p:nvPicPr>
        <p:blipFill>
          <a:blip r:embed="rId2"/>
          <a:srcRect r="545" b="349"/>
          <a:stretch>
            <a:fillRect/>
          </a:stretch>
        </p:blipFill>
        <p:spPr>
          <a:xfrm>
            <a:off x="6619240" y="40640"/>
            <a:ext cx="3475355" cy="6704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300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170" name="文本框 1"/>
          <p:cNvSpPr txBox="1"/>
          <p:nvPr/>
        </p:nvSpPr>
        <p:spPr>
          <a:xfrm>
            <a:off x="347663" y="219075"/>
            <a:ext cx="27940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buClrTx/>
              <a:buSzTx/>
              <a:buFontTx/>
            </a:pPr>
            <a:r>
              <a:rPr lang="ru-RU" altLang="zh-CN" sz="4000" dirty="0">
                <a:solidFill>
                  <a:srgbClr val="EF79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МАКЕТ</a:t>
            </a:r>
            <a:r>
              <a:rPr lang="en-US" altLang="zh-CN" sz="4000" dirty="0">
                <a:solidFill>
                  <a:srgbClr val="EF79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:</a:t>
            </a:r>
            <a:r>
              <a:rPr lang="ru-RU" altLang="zh-CN" sz="2400" dirty="0">
                <a:solidFill>
                  <a:srgbClr val="EF79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endParaRPr lang="ru-RU" altLang="zh-CN" sz="2400" b="1" dirty="0">
              <a:solidFill>
                <a:srgbClr val="EF7966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pic>
        <p:nvPicPr>
          <p:cNvPr id="17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1488" y="64770"/>
            <a:ext cx="3462282" cy="67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3000">
    <p:wipe/>
  </p:transition>
</p:sld>
</file>

<file path=ppt/theme/theme1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795</Words>
  <Application>WPS Presentation</Application>
  <PresentationFormat>宽屏</PresentationFormat>
  <Paragraphs>54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Microsoft YaHei</vt:lpstr>
      <vt:lpstr>Adobe Garamond Pro</vt:lpstr>
      <vt:lpstr>Garamond</vt:lpstr>
      <vt:lpstr>Arial Unicode MS</vt:lpstr>
      <vt:lpstr>Calibri Light</vt:lpstr>
      <vt:lpstr>Impact</vt:lpstr>
      <vt:lpstr>Jura SemiBold</vt:lpstr>
      <vt:lpstr>Docktrin</vt:lpstr>
      <vt:lpstr>Jura Medium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Vlad Ryaboy</cp:lastModifiedBy>
  <cp:revision>14</cp:revision>
  <dcterms:created xsi:type="dcterms:W3CDTF">2014-09-27T10:23:00Z</dcterms:created>
  <dcterms:modified xsi:type="dcterms:W3CDTF">2022-05-27T20:16:58Z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1049-11.2.0.11130</vt:lpwstr>
  </property>
  <property fmtid="{D5CDD505-2E9C-101B-9397-08002B2CF9AE}" pid="3" name="ICV">
    <vt:lpwstr>563FF59749D84BF781EB070E676EE6EA</vt:lpwstr>
  </property>
</Properties>
</file>