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0384" y="1905506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63568" y="2010810"/>
            <a:ext cx="1122068" cy="2362185"/>
            <a:chOff x="5853253" y="1746270"/>
            <a:chExt cx="1122068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77637" y="1753437"/>
              <a:ext cx="897684" cy="2266331"/>
              <a:chOff x="5416741" y="1844409"/>
              <a:chExt cx="898727" cy="2266416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	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1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16741" y="2558984"/>
                <a:ext cx="806867" cy="20074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 </a:t>
                </a:r>
                <a:r>
                  <a:rPr lang="en-US" sz="1200" dirty="0">
                    <a:sym typeface="Wingdings" panose="05000000000000000000" pitchFamily="2" charset="2"/>
                  </a:rPr>
                  <a:t> 53</a:t>
                </a:r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88501"/>
                <a:ext cx="795965" cy="20074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 </a:t>
                </a:r>
                <a:r>
                  <a:rPr lang="en-US" sz="1200" dirty="0">
                    <a:sym typeface="Wingdings" panose="05000000000000000000" pitchFamily="2" charset="2"/>
                  </a:rPr>
                  <a:t> 174</a:t>
                </a:r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1" y="3910081"/>
                <a:ext cx="887827" cy="20074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 </a:t>
                </a:r>
                <a:r>
                  <a:rPr lang="en-US" sz="1200" dirty="0">
                    <a:sym typeface="Wingdings" panose="05000000000000000000" pitchFamily="2" charset="2"/>
                  </a:rPr>
                  <a:t> 109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2359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101088" y="2795490"/>
            <a:ext cx="2320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E314E-4F4D-419C-9BD9-63999D585705}"/>
              </a:ext>
            </a:extLst>
          </p:cNvPr>
          <p:cNvSpPr/>
          <p:nvPr/>
        </p:nvSpPr>
        <p:spPr bwMode="auto">
          <a:xfrm>
            <a:off x="4800600" y="2894029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E9713-BAF1-4D90-90CA-8FB75220A54C}"/>
              </a:ext>
            </a:extLst>
          </p:cNvPr>
          <p:cNvSpPr/>
          <p:nvPr/>
        </p:nvSpPr>
        <p:spPr bwMode="auto">
          <a:xfrm>
            <a:off x="3535142" y="3297212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93798-92DA-411B-8035-4D1BF32B0EBC}"/>
              </a:ext>
            </a:extLst>
          </p:cNvPr>
          <p:cNvSpPr/>
          <p:nvPr/>
        </p:nvSpPr>
        <p:spPr bwMode="auto">
          <a:xfrm>
            <a:off x="4861873" y="3329651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057AB-E13A-4736-8020-2D4449A605E4}"/>
              </a:ext>
            </a:extLst>
          </p:cNvPr>
          <p:cNvSpPr/>
          <p:nvPr/>
        </p:nvSpPr>
        <p:spPr bwMode="auto">
          <a:xfrm>
            <a:off x="3369253" y="3809547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915F8C-D002-4FBE-BFAA-A35B69CF5642}"/>
              </a:ext>
            </a:extLst>
          </p:cNvPr>
          <p:cNvSpPr/>
          <p:nvPr/>
        </p:nvSpPr>
        <p:spPr bwMode="auto">
          <a:xfrm>
            <a:off x="4840123" y="3781974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99C748-FAC5-45FE-B0A2-7F0F2E766306}"/>
              </a:ext>
            </a:extLst>
          </p:cNvPr>
          <p:cNvSpPr/>
          <p:nvPr/>
        </p:nvSpPr>
        <p:spPr bwMode="auto">
          <a:xfrm>
            <a:off x="3398847" y="4274749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24D29-1652-4E05-BB67-7AC1B3DABFED}"/>
              </a:ext>
            </a:extLst>
          </p:cNvPr>
          <p:cNvSpPr/>
          <p:nvPr/>
        </p:nvSpPr>
        <p:spPr bwMode="auto">
          <a:xfrm>
            <a:off x="4834623" y="4274748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7D5AD-4AE8-4F82-B908-668C3730F848}"/>
              </a:ext>
            </a:extLst>
          </p:cNvPr>
          <p:cNvSpPr/>
          <p:nvPr/>
        </p:nvSpPr>
        <p:spPr bwMode="auto">
          <a:xfrm>
            <a:off x="3505202" y="4836135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A1E8F8-96B3-410F-A19F-99A420126C85}"/>
              </a:ext>
            </a:extLst>
          </p:cNvPr>
          <p:cNvSpPr/>
          <p:nvPr/>
        </p:nvSpPr>
        <p:spPr bwMode="auto">
          <a:xfrm>
            <a:off x="4725969" y="4781637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462D3-68A5-4157-91E0-5BC4C8D2BE85}"/>
              </a:ext>
            </a:extLst>
          </p:cNvPr>
          <p:cNvSpPr/>
          <p:nvPr/>
        </p:nvSpPr>
        <p:spPr bwMode="auto">
          <a:xfrm>
            <a:off x="4859791" y="5315036"/>
            <a:ext cx="1142998" cy="2400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261</Words>
  <Application>Microsoft Office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Sagiv</cp:lastModifiedBy>
  <cp:revision>58</cp:revision>
  <cp:lastPrinted>2015-10-07T21:36:22Z</cp:lastPrinted>
  <dcterms:created xsi:type="dcterms:W3CDTF">2003-12-08T11:02:30Z</dcterms:created>
  <dcterms:modified xsi:type="dcterms:W3CDTF">2021-10-13T17:34:57Z</dcterms:modified>
</cp:coreProperties>
</file>