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1" autoAdjust="0"/>
    <p:restoredTop sz="94660"/>
  </p:normalViewPr>
  <p:slideViewPr>
    <p:cSldViewPr>
      <p:cViewPr varScale="1">
        <p:scale>
          <a:sx n="81" d="100"/>
          <a:sy n="81" d="100"/>
        </p:scale>
        <p:origin x="141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785719" y="3406007"/>
            <a:ext cx="4849404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8600" indent="-228600"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-  16, 34, 35, 38,39,41,44,45,55,63,64,65,72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 </a:t>
            </a:r>
          </a:p>
          <a:p>
            <a:r>
              <a:rPr lang="en-US" sz="1200" dirty="0">
                <a:latin typeface="Times New Roman" pitchFamily="18" charset="0"/>
              </a:rPr>
              <a:t>-45, 38, 34, 16, 35, 41,39,44, 65,63, 55, 64, 72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Times New Roman" pitchFamily="18" charset="0"/>
              </a:rPr>
              <a:t>16, 35, 34, 39,44, 41, 38, 55, 64, 63, 72, 65, 45</a:t>
            </a:r>
          </a:p>
          <a:p>
            <a:pPr marL="171450" indent="-171450">
              <a:buFontTx/>
              <a:buChar char="-"/>
            </a:pPr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r>
              <a:rPr lang="en-US" sz="1200" dirty="0">
                <a:latin typeface="Times New Roman" pitchFamily="18" charset="0"/>
              </a:rPr>
              <a:t>The height of the tree is 4 levels, at the 2</a:t>
            </a:r>
            <a:r>
              <a:rPr lang="en-US" sz="1200" baseline="30000" dirty="0">
                <a:latin typeface="Times New Roman" pitchFamily="18" charset="0"/>
              </a:rPr>
              <a:t>nd</a:t>
            </a:r>
            <a:r>
              <a:rPr lang="en-US" sz="1200" dirty="0">
                <a:latin typeface="Times New Roman" pitchFamily="18" charset="0"/>
              </a:rPr>
              <a:t> level the node is only 38 and 65,</a:t>
            </a:r>
          </a:p>
          <a:p>
            <a:r>
              <a:rPr lang="en-US" sz="1200" dirty="0">
                <a:latin typeface="Times New Roman" pitchFamily="18" charset="0"/>
              </a:rPr>
              <a:t>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897616" y="3421062"/>
            <a:ext cx="3602268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48 – 7%2/24*18-5*2+12</a:t>
            </a: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48, 7, 2, %,-, 24, /, 18, 5,2, *, -, 12, + *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0" indent="0"/>
            <a:r>
              <a:rPr lang="en-US" sz="1200" dirty="0">
                <a:latin typeface="Times New Roman" pitchFamily="18" charset="0"/>
              </a:rPr>
              <a:t>50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228600" indent="-228600">
              <a:buAutoNum type="alphaLcParenBoth" startAt="4"/>
            </a:pPr>
            <a:endParaRPr lang="en-US" sz="1200" dirty="0">
              <a:latin typeface="Times New Roman" pitchFamily="18" charset="0"/>
            </a:endParaRPr>
          </a:p>
          <a:p>
            <a:pPr marL="0" indent="0"/>
            <a:r>
              <a:rPr lang="en-US" sz="1200" dirty="0">
                <a:latin typeface="Times New Roman" pitchFamily="18" charset="0"/>
              </a:rPr>
              <a:t>error</a:t>
            </a: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 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1015204" y="18288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2436B3-F7D0-47FC-BD31-3F3DBCA5489A}"/>
              </a:ext>
            </a:extLst>
          </p:cNvPr>
          <p:cNvSpPr/>
          <p:nvPr/>
        </p:nvSpPr>
        <p:spPr>
          <a:xfrm rot="10800000" flipH="1" flipV="1">
            <a:off x="1524001" y="2155674"/>
            <a:ext cx="685799" cy="27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C29AE-01F6-4B1D-A64D-462926C74C79}"/>
              </a:ext>
            </a:extLst>
          </p:cNvPr>
          <p:cNvSpPr/>
          <p:nvPr/>
        </p:nvSpPr>
        <p:spPr>
          <a:xfrm rot="10800000" flipH="1" flipV="1">
            <a:off x="1540881" y="2438399"/>
            <a:ext cx="685799" cy="27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AF8FC5D-018E-48B1-B3AF-1FAFE15601B4}"/>
              </a:ext>
            </a:extLst>
          </p:cNvPr>
          <p:cNvSpPr/>
          <p:nvPr/>
        </p:nvSpPr>
        <p:spPr>
          <a:xfrm rot="10800000" flipH="1" flipV="1">
            <a:off x="1540881" y="2780665"/>
            <a:ext cx="685799" cy="27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015E58-B34F-4318-8909-E967D1318FE2}"/>
              </a:ext>
            </a:extLst>
          </p:cNvPr>
          <p:cNvSpPr/>
          <p:nvPr/>
        </p:nvSpPr>
        <p:spPr>
          <a:xfrm rot="10800000" flipH="1" flipV="1">
            <a:off x="1536760" y="3070859"/>
            <a:ext cx="685799" cy="27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789261-8E41-4995-A3D7-22EF436F4929}"/>
              </a:ext>
            </a:extLst>
          </p:cNvPr>
          <p:cNvSpPr/>
          <p:nvPr/>
        </p:nvSpPr>
        <p:spPr>
          <a:xfrm rot="10800000" flipH="1" flipV="1">
            <a:off x="1540881" y="3697776"/>
            <a:ext cx="685799" cy="27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C54FBEE-E373-4F19-86D8-11A33F80022D}"/>
              </a:ext>
            </a:extLst>
          </p:cNvPr>
          <p:cNvSpPr/>
          <p:nvPr/>
        </p:nvSpPr>
        <p:spPr>
          <a:xfrm rot="10800000" flipH="1" flipV="1">
            <a:off x="1529491" y="4010769"/>
            <a:ext cx="685799" cy="27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ADF33D2-7371-447E-9FDC-B51F45814544}"/>
              </a:ext>
            </a:extLst>
          </p:cNvPr>
          <p:cNvSpPr/>
          <p:nvPr/>
        </p:nvSpPr>
        <p:spPr>
          <a:xfrm rot="10800000" flipH="1" flipV="1">
            <a:off x="1568972" y="4646193"/>
            <a:ext cx="685799" cy="27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19586D6-AD72-4350-A982-6B224E7EC2CA}"/>
              </a:ext>
            </a:extLst>
          </p:cNvPr>
          <p:cNvSpPr/>
          <p:nvPr/>
        </p:nvSpPr>
        <p:spPr>
          <a:xfrm rot="10800000" flipH="1" flipV="1">
            <a:off x="1541926" y="6417904"/>
            <a:ext cx="685799" cy="27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CDC3DD6-5A0C-4F50-B619-40E081930099}"/>
              </a:ext>
            </a:extLst>
          </p:cNvPr>
          <p:cNvSpPr/>
          <p:nvPr/>
        </p:nvSpPr>
        <p:spPr>
          <a:xfrm rot="10800000" flipH="1" flipV="1">
            <a:off x="1536760" y="4314231"/>
            <a:ext cx="685799" cy="27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5308BEA-375F-4307-9865-D512F9520685}"/>
              </a:ext>
            </a:extLst>
          </p:cNvPr>
          <p:cNvSpPr/>
          <p:nvPr/>
        </p:nvSpPr>
        <p:spPr>
          <a:xfrm rot="10800000" flipH="1" flipV="1">
            <a:off x="1541858" y="3351462"/>
            <a:ext cx="685799" cy="27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7B077F-CB33-419F-80D4-9AFDB255A93E}"/>
              </a:ext>
            </a:extLst>
          </p:cNvPr>
          <p:cNvSpPr/>
          <p:nvPr/>
        </p:nvSpPr>
        <p:spPr>
          <a:xfrm rot="10800000" flipH="1" flipV="1">
            <a:off x="1513771" y="4946147"/>
            <a:ext cx="685799" cy="27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79BD70-DDF5-42C5-ADA0-18946A1EA9B7}"/>
              </a:ext>
            </a:extLst>
          </p:cNvPr>
          <p:cNvSpPr/>
          <p:nvPr/>
        </p:nvSpPr>
        <p:spPr>
          <a:xfrm rot="10800000" flipH="1" flipV="1">
            <a:off x="1524000" y="5203027"/>
            <a:ext cx="685799" cy="27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76ADF7F-5CC6-468C-A23A-26BE6568FDE1}"/>
              </a:ext>
            </a:extLst>
          </p:cNvPr>
          <p:cNvSpPr/>
          <p:nvPr/>
        </p:nvSpPr>
        <p:spPr>
          <a:xfrm rot="10800000" flipH="1" flipV="1">
            <a:off x="1536759" y="5498079"/>
            <a:ext cx="685799" cy="27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8F5B17-250A-4CC5-9AEA-99557E9D0CA0}"/>
              </a:ext>
            </a:extLst>
          </p:cNvPr>
          <p:cNvSpPr/>
          <p:nvPr/>
        </p:nvSpPr>
        <p:spPr>
          <a:xfrm rot="10800000" flipH="1" flipV="1">
            <a:off x="1546639" y="6134980"/>
            <a:ext cx="685799" cy="27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E901EF5-9337-408A-A679-FA0685F5F124}"/>
              </a:ext>
            </a:extLst>
          </p:cNvPr>
          <p:cNvSpPr/>
          <p:nvPr/>
        </p:nvSpPr>
        <p:spPr>
          <a:xfrm rot="10800000" flipH="1" flipV="1">
            <a:off x="1546640" y="5815032"/>
            <a:ext cx="685799" cy="27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3EEC275-CA4E-4C1B-A62C-842F0E0649AE}"/>
              </a:ext>
            </a:extLst>
          </p:cNvPr>
          <p:cNvSpPr/>
          <p:nvPr/>
        </p:nvSpPr>
        <p:spPr>
          <a:xfrm>
            <a:off x="5181600" y="974771"/>
            <a:ext cx="838200" cy="549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029D415-77F1-40F1-9857-31F52A394941}"/>
              </a:ext>
            </a:extLst>
          </p:cNvPr>
          <p:cNvSpPr/>
          <p:nvPr/>
        </p:nvSpPr>
        <p:spPr>
          <a:xfrm>
            <a:off x="3628472" y="1838173"/>
            <a:ext cx="669676" cy="525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69BEBC7-2071-48E4-A604-D9BF938E5BD9}"/>
              </a:ext>
            </a:extLst>
          </p:cNvPr>
          <p:cNvSpPr/>
          <p:nvPr/>
        </p:nvSpPr>
        <p:spPr>
          <a:xfrm>
            <a:off x="2832372" y="2967559"/>
            <a:ext cx="640487" cy="5674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F946542-990E-4FF0-9B9F-06EA2140C847}"/>
              </a:ext>
            </a:extLst>
          </p:cNvPr>
          <p:cNvSpPr/>
          <p:nvPr/>
        </p:nvSpPr>
        <p:spPr>
          <a:xfrm>
            <a:off x="6107980" y="1676400"/>
            <a:ext cx="623505" cy="525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C76CEE6-5A0F-4DF1-A023-4F0359B1486D}"/>
              </a:ext>
            </a:extLst>
          </p:cNvPr>
          <p:cNvSpPr/>
          <p:nvPr/>
        </p:nvSpPr>
        <p:spPr>
          <a:xfrm>
            <a:off x="4576620" y="3138631"/>
            <a:ext cx="661639" cy="534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8924569-95F6-4C12-8C31-75CB451418F5}"/>
              </a:ext>
            </a:extLst>
          </p:cNvPr>
          <p:cNvSpPr/>
          <p:nvPr/>
        </p:nvSpPr>
        <p:spPr>
          <a:xfrm>
            <a:off x="6149274" y="2976216"/>
            <a:ext cx="661639" cy="6235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8253C6D-AE2F-425D-B720-2B75B10D41D7}"/>
              </a:ext>
            </a:extLst>
          </p:cNvPr>
          <p:cNvSpPr/>
          <p:nvPr/>
        </p:nvSpPr>
        <p:spPr>
          <a:xfrm>
            <a:off x="5168780" y="4004469"/>
            <a:ext cx="582211" cy="525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ACB8811-C4AD-4E83-9483-D90266146F99}"/>
              </a:ext>
            </a:extLst>
          </p:cNvPr>
          <p:cNvSpPr/>
          <p:nvPr/>
        </p:nvSpPr>
        <p:spPr>
          <a:xfrm>
            <a:off x="3333831" y="3890440"/>
            <a:ext cx="669676" cy="534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3B7282F-6DDB-4272-9588-4A4B0B0680B4}"/>
              </a:ext>
            </a:extLst>
          </p:cNvPr>
          <p:cNvSpPr/>
          <p:nvPr/>
        </p:nvSpPr>
        <p:spPr>
          <a:xfrm>
            <a:off x="2348505" y="3890440"/>
            <a:ext cx="696905" cy="534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9861CDA-0EA1-4776-95FE-439B6D8C080C}"/>
              </a:ext>
            </a:extLst>
          </p:cNvPr>
          <p:cNvSpPr/>
          <p:nvPr/>
        </p:nvSpPr>
        <p:spPr>
          <a:xfrm>
            <a:off x="6781190" y="4004469"/>
            <a:ext cx="696516" cy="6423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D5B93AA-E185-4557-B7C8-3C1A3B2F6F51}"/>
              </a:ext>
            </a:extLst>
          </p:cNvPr>
          <p:cNvSpPr/>
          <p:nvPr/>
        </p:nvSpPr>
        <p:spPr>
          <a:xfrm rot="3844395">
            <a:off x="4845854" y="1447800"/>
            <a:ext cx="322926" cy="692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E48F9F81-52FA-42FA-AED4-B0A863B720D5}"/>
              </a:ext>
            </a:extLst>
          </p:cNvPr>
          <p:cNvSpPr/>
          <p:nvPr/>
        </p:nvSpPr>
        <p:spPr>
          <a:xfrm rot="3844395">
            <a:off x="3479907" y="2333097"/>
            <a:ext cx="322926" cy="692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53E87027-D1DF-4D1B-AF99-E79BF8BFFA75}"/>
              </a:ext>
            </a:extLst>
          </p:cNvPr>
          <p:cNvSpPr/>
          <p:nvPr/>
        </p:nvSpPr>
        <p:spPr>
          <a:xfrm rot="3844395">
            <a:off x="2786845" y="3393187"/>
            <a:ext cx="322926" cy="692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96C0D1AB-8B06-4E23-B9FD-4BD3203CACF0}"/>
              </a:ext>
            </a:extLst>
          </p:cNvPr>
          <p:cNvSpPr/>
          <p:nvPr/>
        </p:nvSpPr>
        <p:spPr>
          <a:xfrm rot="20835258">
            <a:off x="6041111" y="2110283"/>
            <a:ext cx="322926" cy="692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DFFD1EA5-6D63-4C6C-B602-928E9661FF91}"/>
              </a:ext>
            </a:extLst>
          </p:cNvPr>
          <p:cNvSpPr/>
          <p:nvPr/>
        </p:nvSpPr>
        <p:spPr>
          <a:xfrm rot="20566738">
            <a:off x="4943722" y="3514979"/>
            <a:ext cx="322926" cy="692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A4BE3F8A-CF9C-424A-9DB2-EBF341FF288A}"/>
              </a:ext>
            </a:extLst>
          </p:cNvPr>
          <p:cNvSpPr/>
          <p:nvPr/>
        </p:nvSpPr>
        <p:spPr>
          <a:xfrm rot="19040449">
            <a:off x="4244238" y="2389162"/>
            <a:ext cx="322926" cy="692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7BFDBB57-5572-40DB-B0CB-7C36C29052CD}"/>
              </a:ext>
            </a:extLst>
          </p:cNvPr>
          <p:cNvSpPr/>
          <p:nvPr/>
        </p:nvSpPr>
        <p:spPr>
          <a:xfrm rot="19893300">
            <a:off x="6744445" y="3475087"/>
            <a:ext cx="322926" cy="692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247B07D1-0E64-41F2-B6FB-18D6791F6ADC}"/>
              </a:ext>
            </a:extLst>
          </p:cNvPr>
          <p:cNvSpPr/>
          <p:nvPr/>
        </p:nvSpPr>
        <p:spPr>
          <a:xfrm rot="19805264">
            <a:off x="3212442" y="3435184"/>
            <a:ext cx="322926" cy="692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452</Words>
  <Application>Microsoft Office PowerPoint</Application>
  <PresentationFormat>On-screen Show (4:3)</PresentationFormat>
  <Paragraphs>149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Sagiv</cp:lastModifiedBy>
  <cp:revision>27</cp:revision>
  <cp:lastPrinted>2016-04-12T17:35:20Z</cp:lastPrinted>
  <dcterms:created xsi:type="dcterms:W3CDTF">2006-11-01T05:42:40Z</dcterms:created>
  <dcterms:modified xsi:type="dcterms:W3CDTF">2021-11-04T23:07:12Z</dcterms:modified>
</cp:coreProperties>
</file>