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AFF2-96C3-CE06-B021-0F6423E7B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129D8-8674-A0A0-5F09-1F58C402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E0C2-FBC7-4C8F-4C1B-BDB6C14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6EAD-9084-5360-165D-0CACCFE4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1B70-4650-787B-8E01-6B333EF1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0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D640-4B61-9C08-E558-56A73B31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54115-5448-167C-D88A-E6F069F75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1121-25F1-93F4-97E8-12EC5E5D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E54E-5B98-BCEF-1CA6-F198C1B4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49FE-47AE-2294-B724-7C70F999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46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38D23-1E12-82DE-024E-CB46A8751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BDA7B-199C-E4F9-21E6-04C52D32C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5239-4350-FC3A-6446-52CF4A2F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336FD-F183-0C20-8C5A-E7CD867F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380A-7C24-2416-4F49-454F11DC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3428-46E7-9FC9-9417-963DC643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22B7-85D9-41B3-A364-2A6D8702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CA10-2B4C-99F8-649E-62FE03F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1972-3A33-DC42-7F4E-609F7653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8640-5D55-45DF-4AAE-B76DE51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62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C302-4423-76F4-EC2D-F0C9214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023A7-B266-2ED5-24B6-354B5A4D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AB86-7CFB-1DC4-5BAC-885B23BE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D486-B61D-E0F1-B127-CAFB2529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9996-BAD2-1958-E05B-43E5585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9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C4D-DD37-3862-B7D8-8C3A4B4A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7271-423E-F05A-011E-AD67BDEE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009F6-179B-5B61-081F-FAD551A0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734A1-7398-82E8-52E9-A88C1DFC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26D3B-5EB9-965A-ACC1-3442F45F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7A128-A2F7-90BC-1403-B89F0474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3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0035-5CD5-FF28-A8B0-A3F99530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1F84A-1234-3BAD-730B-AC5EC445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922DD-E728-863B-64BB-E248F66D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33CD7-3FAF-36E1-4D14-B68E1207F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AA564-F914-274B-5C77-9E63E5739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0DAC-0B0A-A714-E477-663D160F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922D6-2ACA-E38A-F8CB-05DB52F1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A32A4-EEBE-5E99-AD6B-48C90979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95D1-E06F-5CCE-1E37-99289719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03AE0-A872-2E91-9232-8720940A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59536-71BA-0CCF-08FD-BED74F7F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DFACB-81A8-2A3F-6201-B8495A24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F13E9-6339-DC6F-FF8F-B569A598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7C0D6-7C64-4E1B-25AB-4538B3F4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43983-FD91-C116-CE10-759EBBD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7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6BD3-68F4-2842-B3C5-9D37A368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402A-10AA-8043-65A9-D883FD54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B9A6F-765B-5930-7B26-56C0F8C7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244C0-AB07-5E6B-6098-E7945815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57FFA-0E75-E84F-439F-B09290B1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6E8C-F10A-7686-6AAA-4DCB7C27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9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4077-F4EA-4192-935F-1D263E43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63A84-6FDF-18CA-068E-0AE6D56F9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A15D8-7355-C6F0-7C37-FDADF2DFA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DDE60-7FC2-AF30-2810-04934ECB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82366-C3FE-AED2-FE4F-345C8C59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4FD14-F89A-8708-E04E-022CFBDA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4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30CE2-67B5-591A-400E-76B74653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25B10-C36A-3A00-5A78-337C24B5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8E55-FBDF-84EF-BD2A-248C6B39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E174-4769-4AEC-A591-CD3E5E88E6C5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E8D3-2A07-C01E-ACE0-F33B64BA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8F6B-815C-0BDA-1C43-0392A8034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8725-2221-44BA-BF8C-28BA591FA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13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CEF7-CD14-5DB1-9F79-1E7FA734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438" y="2152608"/>
            <a:ext cx="9119936" cy="219079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FIFA World Cup Analysis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7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5EF867-09E3-BB8B-1817-CB60D0BAC6DD}"/>
              </a:ext>
            </a:extLst>
          </p:cNvPr>
          <p:cNvSpPr txBox="1"/>
          <p:nvPr/>
        </p:nvSpPr>
        <p:spPr>
          <a:xfrm>
            <a:off x="830179" y="421106"/>
            <a:ext cx="107923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Insight 1 : Brazil has won the tournament most number of times.</a:t>
            </a:r>
          </a:p>
          <a:p>
            <a:pPr algn="l"/>
            <a:endParaRPr lang="en-US" sz="2800" dirty="0">
              <a:solidFill>
                <a:srgbClr val="E6EDF3"/>
              </a:solidFill>
              <a:highlight>
                <a:srgbClr val="FFFF00"/>
              </a:highlight>
              <a:latin typeface="-apple-system"/>
            </a:endParaRPr>
          </a:p>
          <a:p>
            <a:pPr algn="l"/>
            <a:endParaRPr 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/>
            <a:endParaRPr lang="en-US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96A98C-984F-3D8E-25CC-FA1900E4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" y="1407695"/>
            <a:ext cx="12019547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27CE2-B84D-423B-4117-987F07CB1E35}"/>
              </a:ext>
            </a:extLst>
          </p:cNvPr>
          <p:cNvSpPr txBox="1"/>
          <p:nvPr/>
        </p:nvSpPr>
        <p:spPr>
          <a:xfrm>
            <a:off x="162426" y="282742"/>
            <a:ext cx="11881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Insight 2 : A complete </a:t>
            </a:r>
            <a:r>
              <a:rPr lang="en-US" sz="28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depection</a:t>
            </a:r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of number of world cups won, first runner-up, and second runner-up positions by various participating teams.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07681-E688-387A-52CE-F7B37CFD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7" y="1475179"/>
            <a:ext cx="11971421" cy="48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AAB700-6FFE-A454-D9F8-330A5DBAF7D0}"/>
              </a:ext>
            </a:extLst>
          </p:cNvPr>
          <p:cNvSpPr txBox="1"/>
          <p:nvPr/>
        </p:nvSpPr>
        <p:spPr>
          <a:xfrm>
            <a:off x="126332" y="216568"/>
            <a:ext cx="11965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Insight 3 : Brazil scored the most number of goals throughout the history of world cup followed by Argentina and Germany.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20EE6-D467-2A8D-C296-99E21C66E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" y="1590862"/>
            <a:ext cx="12037595" cy="45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C7F29-8C17-D985-8531-0C5B72486066}"/>
              </a:ext>
            </a:extLst>
          </p:cNvPr>
          <p:cNvSpPr txBox="1"/>
          <p:nvPr/>
        </p:nvSpPr>
        <p:spPr>
          <a:xfrm>
            <a:off x="84221" y="204537"/>
            <a:ext cx="11959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Insight 4 : Brazil has again scored a majority of total goals playing as home team whereas Spain scored more goals playing as away country rather than home country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81F26-5ECE-D7E6-352A-62AC7E73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7" y="1589532"/>
            <a:ext cx="11833058" cy="492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5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3E8EEA-0663-9BC2-C613-0C5F92132BBD}"/>
              </a:ext>
            </a:extLst>
          </p:cNvPr>
          <p:cNvSpPr txBox="1"/>
          <p:nvPr/>
        </p:nvSpPr>
        <p:spPr>
          <a:xfrm>
            <a:off x="96253" y="216568"/>
            <a:ext cx="119112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Insight 5 : 73.6 % of the matches were won by home team while 26.4 % were won by away team.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35EB8-1B1B-8DA4-5156-B3E9A146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25" y="1400369"/>
            <a:ext cx="8304828" cy="474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1CFAB-53F1-CE77-0220-FF46B0FDB74D}"/>
              </a:ext>
            </a:extLst>
          </p:cNvPr>
          <p:cNvSpPr txBox="1"/>
          <p:nvPr/>
        </p:nvSpPr>
        <p:spPr>
          <a:xfrm>
            <a:off x="102268" y="174458"/>
            <a:ext cx="11989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Insight 6 : Brazil has played the most number of players followed by Italy and Argentina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F1008-3673-D1C7-7757-0D76D208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" y="1281363"/>
            <a:ext cx="11526253" cy="50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7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Arial Black</vt:lpstr>
      <vt:lpstr>Calibri</vt:lpstr>
      <vt:lpstr>Calibri Light</vt:lpstr>
      <vt:lpstr>Office Theme</vt:lpstr>
      <vt:lpstr>FIFA World Cup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World Cup Analysis</dc:title>
  <dc:creator>Sagnik Das</dc:creator>
  <cp:lastModifiedBy>Sagnik Das</cp:lastModifiedBy>
  <cp:revision>1</cp:revision>
  <dcterms:created xsi:type="dcterms:W3CDTF">2024-05-31T04:59:20Z</dcterms:created>
  <dcterms:modified xsi:type="dcterms:W3CDTF">2024-05-31T04:59:33Z</dcterms:modified>
</cp:coreProperties>
</file>