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BENGALATHON</a:t>
            </a:r>
            <a:r>
              <a:rPr dirty="0"/>
              <a:t> </a:t>
            </a:r>
            <a:r>
              <a:rPr spc="-5" dirty="0"/>
              <a:t>2019</a:t>
            </a:r>
            <a:r>
              <a:rPr dirty="0"/>
              <a:t> - </a:t>
            </a:r>
            <a:r>
              <a:rPr spc="-5" dirty="0"/>
              <a:t>20:</a:t>
            </a:r>
            <a:r>
              <a:rPr dirty="0"/>
              <a:t> </a:t>
            </a:r>
            <a:r>
              <a:rPr spc="-5" dirty="0"/>
              <a:t>AN</a:t>
            </a:r>
            <a:r>
              <a:rPr dirty="0"/>
              <a:t> </a:t>
            </a:r>
            <a:r>
              <a:rPr spc="-5" dirty="0"/>
              <a:t>IT</a:t>
            </a:r>
            <a:r>
              <a:rPr dirty="0"/>
              <a:t> &amp; E </a:t>
            </a:r>
            <a:r>
              <a:rPr spc="-5" dirty="0"/>
              <a:t>DEPARTMENT</a:t>
            </a:r>
            <a:r>
              <a:rPr dirty="0"/>
              <a:t> </a:t>
            </a:r>
            <a:r>
              <a:rPr spc="-5" dirty="0"/>
              <a:t>INITIATIVE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17.11.201</a:t>
            </a:r>
            <a:r>
              <a:rPr dirty="0"/>
              <a:t>9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04775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404040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BENGALATHON</a:t>
            </a:r>
            <a:r>
              <a:rPr dirty="0"/>
              <a:t> </a:t>
            </a:r>
            <a:r>
              <a:rPr spc="-5" dirty="0"/>
              <a:t>2019</a:t>
            </a:r>
            <a:r>
              <a:rPr dirty="0"/>
              <a:t> - </a:t>
            </a:r>
            <a:r>
              <a:rPr spc="-5" dirty="0"/>
              <a:t>20:</a:t>
            </a:r>
            <a:r>
              <a:rPr dirty="0"/>
              <a:t> </a:t>
            </a:r>
            <a:r>
              <a:rPr spc="-5" dirty="0"/>
              <a:t>AN</a:t>
            </a:r>
            <a:r>
              <a:rPr dirty="0"/>
              <a:t> </a:t>
            </a:r>
            <a:r>
              <a:rPr spc="-5" dirty="0"/>
              <a:t>IT</a:t>
            </a:r>
            <a:r>
              <a:rPr dirty="0"/>
              <a:t> &amp; E </a:t>
            </a:r>
            <a:r>
              <a:rPr spc="-5" dirty="0"/>
              <a:t>DEPARTMENT</a:t>
            </a:r>
            <a:r>
              <a:rPr dirty="0"/>
              <a:t> </a:t>
            </a:r>
            <a:r>
              <a:rPr spc="-5" dirty="0"/>
              <a:t>INITIATIVE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17.11.201</a:t>
            </a:r>
            <a:r>
              <a:rPr dirty="0"/>
              <a:t>9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04775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404040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BENGALATHON</a:t>
            </a:r>
            <a:r>
              <a:rPr dirty="0"/>
              <a:t> </a:t>
            </a:r>
            <a:r>
              <a:rPr spc="-5" dirty="0"/>
              <a:t>2019</a:t>
            </a:r>
            <a:r>
              <a:rPr dirty="0"/>
              <a:t> - </a:t>
            </a:r>
            <a:r>
              <a:rPr spc="-5" dirty="0"/>
              <a:t>20:</a:t>
            </a:r>
            <a:r>
              <a:rPr dirty="0"/>
              <a:t> </a:t>
            </a:r>
            <a:r>
              <a:rPr spc="-5" dirty="0"/>
              <a:t>AN</a:t>
            </a:r>
            <a:r>
              <a:rPr dirty="0"/>
              <a:t> </a:t>
            </a:r>
            <a:r>
              <a:rPr spc="-5" dirty="0"/>
              <a:t>IT</a:t>
            </a:r>
            <a:r>
              <a:rPr dirty="0"/>
              <a:t> &amp; E </a:t>
            </a:r>
            <a:r>
              <a:rPr spc="-5" dirty="0"/>
              <a:t>DEPARTMENT</a:t>
            </a:r>
            <a:r>
              <a:rPr dirty="0"/>
              <a:t> </a:t>
            </a:r>
            <a:r>
              <a:rPr spc="-5" dirty="0"/>
              <a:t>INITIATIVE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17.11.201</a:t>
            </a:r>
            <a:r>
              <a:rPr dirty="0"/>
              <a:t>9</a:t>
            </a:r>
            <a:endParaRPr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04775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404040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BENGALATHON</a:t>
            </a:r>
            <a:r>
              <a:rPr dirty="0"/>
              <a:t> </a:t>
            </a:r>
            <a:r>
              <a:rPr spc="-5" dirty="0"/>
              <a:t>2019</a:t>
            </a:r>
            <a:r>
              <a:rPr dirty="0"/>
              <a:t> - </a:t>
            </a:r>
            <a:r>
              <a:rPr spc="-5" dirty="0"/>
              <a:t>20:</a:t>
            </a:r>
            <a:r>
              <a:rPr dirty="0"/>
              <a:t> </a:t>
            </a:r>
            <a:r>
              <a:rPr spc="-5" dirty="0"/>
              <a:t>AN</a:t>
            </a:r>
            <a:r>
              <a:rPr dirty="0"/>
              <a:t> </a:t>
            </a:r>
            <a:r>
              <a:rPr spc="-5" dirty="0"/>
              <a:t>IT</a:t>
            </a:r>
            <a:r>
              <a:rPr dirty="0"/>
              <a:t> &amp; E </a:t>
            </a:r>
            <a:r>
              <a:rPr spc="-5" dirty="0"/>
              <a:t>DEPARTMENT</a:t>
            </a:r>
            <a:r>
              <a:rPr dirty="0"/>
              <a:t> </a:t>
            </a:r>
            <a:r>
              <a:rPr spc="-5" dirty="0"/>
              <a:t>INITIATIVE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17.11.201</a:t>
            </a:r>
            <a:r>
              <a:rPr dirty="0"/>
              <a:t>9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04775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BENGALATHON</a:t>
            </a:r>
            <a:r>
              <a:rPr dirty="0"/>
              <a:t> </a:t>
            </a:r>
            <a:r>
              <a:rPr spc="-5" dirty="0"/>
              <a:t>2019</a:t>
            </a:r>
            <a:r>
              <a:rPr dirty="0"/>
              <a:t> - </a:t>
            </a:r>
            <a:r>
              <a:rPr spc="-5" dirty="0"/>
              <a:t>20:</a:t>
            </a:r>
            <a:r>
              <a:rPr dirty="0"/>
              <a:t> </a:t>
            </a:r>
            <a:r>
              <a:rPr spc="-5" dirty="0"/>
              <a:t>AN</a:t>
            </a:r>
            <a:r>
              <a:rPr dirty="0"/>
              <a:t> </a:t>
            </a:r>
            <a:r>
              <a:rPr spc="-5" dirty="0"/>
              <a:t>IT</a:t>
            </a:r>
            <a:r>
              <a:rPr dirty="0"/>
              <a:t> &amp; E </a:t>
            </a:r>
            <a:r>
              <a:rPr spc="-5" dirty="0"/>
              <a:t>DEPARTMENT</a:t>
            </a:r>
            <a:r>
              <a:rPr dirty="0"/>
              <a:t> </a:t>
            </a:r>
            <a:r>
              <a:rPr spc="-5" dirty="0"/>
              <a:t>INITIATIVE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17.11.201</a:t>
            </a:r>
            <a:r>
              <a:rPr dirty="0"/>
              <a:t>9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04775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457200"/>
                </a:moveTo>
                <a:lnTo>
                  <a:pt x="0" y="457200"/>
                </a:lnTo>
                <a:lnTo>
                  <a:pt x="0" y="0"/>
                </a:lnTo>
                <a:lnTo>
                  <a:pt x="12188952" y="0"/>
                </a:lnTo>
                <a:lnTo>
                  <a:pt x="12188952" y="45720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7555" cy="64135"/>
          </a:xfrm>
          <a:custGeom>
            <a:avLst/>
            <a:gdLst/>
            <a:ahLst/>
            <a:cxnLst/>
            <a:rect l="l" t="t" r="r" b="b"/>
            <a:pathLst>
              <a:path w="12187555" h="64135">
                <a:moveTo>
                  <a:pt x="12187428" y="64008"/>
                </a:moveTo>
                <a:lnTo>
                  <a:pt x="0" y="64008"/>
                </a:lnTo>
                <a:lnTo>
                  <a:pt x="0" y="0"/>
                </a:lnTo>
                <a:lnTo>
                  <a:pt x="12187428" y="0"/>
                </a:lnTo>
                <a:lnTo>
                  <a:pt x="12187428" y="64008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93393" y="1733905"/>
            <a:ext cx="9966960" cy="8255"/>
          </a:xfrm>
          <a:custGeom>
            <a:avLst/>
            <a:gdLst/>
            <a:ahLst/>
            <a:cxnLst/>
            <a:rect l="l" t="t" r="r" b="b"/>
            <a:pathLst>
              <a:path w="9966960" h="8255">
                <a:moveTo>
                  <a:pt x="9966960" y="7988"/>
                </a:moveTo>
                <a:lnTo>
                  <a:pt x="0" y="7619"/>
                </a:lnTo>
                <a:lnTo>
                  <a:pt x="12" y="0"/>
                </a:lnTo>
                <a:lnTo>
                  <a:pt x="9966960" y="368"/>
                </a:lnTo>
                <a:lnTo>
                  <a:pt x="9966960" y="798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78059" y="2809506"/>
            <a:ext cx="4435881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404040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1684" y="2199360"/>
            <a:ext cx="9928631" cy="2947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51870" y="6581762"/>
            <a:ext cx="2889884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BENGALATHON</a:t>
            </a:r>
            <a:r>
              <a:rPr dirty="0"/>
              <a:t> </a:t>
            </a:r>
            <a:r>
              <a:rPr spc="-5" dirty="0"/>
              <a:t>2019</a:t>
            </a:r>
            <a:r>
              <a:rPr dirty="0"/>
              <a:t> - </a:t>
            </a:r>
            <a:r>
              <a:rPr spc="-5" dirty="0"/>
              <a:t>20:</a:t>
            </a:r>
            <a:r>
              <a:rPr dirty="0"/>
              <a:t> </a:t>
            </a:r>
            <a:r>
              <a:rPr spc="-5" dirty="0"/>
              <a:t>AN</a:t>
            </a:r>
            <a:r>
              <a:rPr dirty="0"/>
              <a:t> </a:t>
            </a:r>
            <a:r>
              <a:rPr spc="-5" dirty="0"/>
              <a:t>IT</a:t>
            </a:r>
            <a:r>
              <a:rPr dirty="0"/>
              <a:t> &amp; E </a:t>
            </a:r>
            <a:r>
              <a:rPr spc="-5" dirty="0"/>
              <a:t>DEPARTMENT</a:t>
            </a:r>
            <a:r>
              <a:rPr dirty="0"/>
              <a:t> </a:t>
            </a:r>
            <a:r>
              <a:rPr spc="-5" dirty="0"/>
              <a:t>INITIATIVE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174114" y="6581762"/>
            <a:ext cx="545464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17.11.201</a:t>
            </a:r>
            <a:r>
              <a:rPr dirty="0"/>
              <a:t>9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9381" y="6573983"/>
            <a:ext cx="211454" cy="1593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04775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7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jpe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6.jpe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393" y="1733905"/>
            <a:ext cx="9966960" cy="8255"/>
          </a:xfrm>
          <a:custGeom>
            <a:avLst/>
            <a:gdLst/>
            <a:ahLst/>
            <a:cxnLst/>
            <a:rect l="l" t="t" r="r" b="b"/>
            <a:pathLst>
              <a:path w="9966960" h="8255">
                <a:moveTo>
                  <a:pt x="9966960" y="7988"/>
                </a:moveTo>
                <a:lnTo>
                  <a:pt x="0" y="7619"/>
                </a:lnTo>
                <a:lnTo>
                  <a:pt x="12" y="0"/>
                </a:lnTo>
                <a:lnTo>
                  <a:pt x="9966960" y="368"/>
                </a:lnTo>
                <a:lnTo>
                  <a:pt x="9966960" y="798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4" name="object 4"/>
            <p:cNvSpPr/>
            <p:nvPr/>
          </p:nvSpPr>
          <p:spPr>
            <a:xfrm>
              <a:off x="0" y="6400800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45720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6333744"/>
              <a:ext cx="12192000" cy="67310"/>
            </a:xfrm>
            <a:custGeom>
              <a:avLst/>
              <a:gdLst/>
              <a:ahLst/>
              <a:cxnLst/>
              <a:rect l="l" t="t" r="r" b="b"/>
              <a:pathLst>
                <a:path w="12192000" h="67310">
                  <a:moveTo>
                    <a:pt x="12192000" y="67055"/>
                  </a:moveTo>
                  <a:lnTo>
                    <a:pt x="0" y="67055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67055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207439" y="4339590"/>
            <a:ext cx="9875520" cy="8255"/>
          </a:xfrm>
          <a:custGeom>
            <a:avLst/>
            <a:gdLst/>
            <a:ahLst/>
            <a:cxnLst/>
            <a:rect l="l" t="t" r="r" b="b"/>
            <a:pathLst>
              <a:path w="9875520" h="8254">
                <a:moveTo>
                  <a:pt x="9875520" y="7975"/>
                </a:moveTo>
                <a:lnTo>
                  <a:pt x="0" y="7620"/>
                </a:lnTo>
                <a:lnTo>
                  <a:pt x="0" y="0"/>
                </a:lnTo>
                <a:lnTo>
                  <a:pt x="9875520" y="355"/>
                </a:lnTo>
                <a:lnTo>
                  <a:pt x="9875520" y="797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74114" y="1656765"/>
            <a:ext cx="9185910" cy="154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990"/>
              </a:lnSpc>
              <a:spcBef>
                <a:spcPts val="100"/>
              </a:spcBef>
            </a:pPr>
            <a:r>
              <a:rPr sz="5400" b="0" spc="-5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Presentation</a:t>
            </a:r>
            <a:r>
              <a:rPr sz="5400" b="0" spc="-11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5400" b="0" spc="-2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on</a:t>
            </a:r>
            <a:endParaRPr sz="5400">
              <a:latin typeface="Cambria" panose="02040503050406030204"/>
              <a:cs typeface="Cambria" panose="02040503050406030204"/>
            </a:endParaRPr>
          </a:p>
          <a:p>
            <a:pPr marL="735965">
              <a:lnSpc>
                <a:spcPts val="5990"/>
              </a:lnSpc>
            </a:pPr>
            <a:r>
              <a:rPr sz="5400" b="0" spc="-40" dirty="0">
                <a:solidFill>
                  <a:srgbClr val="1CACE3"/>
                </a:solidFill>
                <a:latin typeface="Cambria" panose="02040503050406030204"/>
                <a:cs typeface="Cambria" panose="02040503050406030204"/>
              </a:rPr>
              <a:t>QUICK</a:t>
            </a:r>
            <a:r>
              <a:rPr sz="5400" b="0" spc="-105" dirty="0">
                <a:solidFill>
                  <a:srgbClr val="1CACE3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5400" b="0" spc="-60" dirty="0">
                <a:solidFill>
                  <a:srgbClr val="1CACE3"/>
                </a:solidFill>
                <a:latin typeface="Cambria" panose="02040503050406030204"/>
                <a:cs typeface="Cambria" panose="02040503050406030204"/>
              </a:rPr>
              <a:t>ACCIDENT</a:t>
            </a:r>
            <a:r>
              <a:rPr sz="5400" b="0" spc="-110" dirty="0">
                <a:solidFill>
                  <a:srgbClr val="1CACE3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5400" b="0" spc="-45" dirty="0">
                <a:solidFill>
                  <a:srgbClr val="1CACE3"/>
                </a:solidFill>
                <a:latin typeface="Cambria" panose="02040503050406030204"/>
                <a:cs typeface="Cambria" panose="02040503050406030204"/>
              </a:rPr>
              <a:t>RESPONSE</a:t>
            </a:r>
            <a:endParaRPr sz="5400"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45193" y="2586558"/>
            <a:ext cx="828143" cy="59943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827223" y="2591917"/>
            <a:ext cx="151130" cy="466090"/>
          </a:xfrm>
          <a:custGeom>
            <a:avLst/>
            <a:gdLst/>
            <a:ahLst/>
            <a:cxnLst/>
            <a:rect l="l" t="t" r="r" b="b"/>
            <a:pathLst>
              <a:path w="151130" h="466089">
                <a:moveTo>
                  <a:pt x="35255" y="29210"/>
                </a:moveTo>
                <a:lnTo>
                  <a:pt x="16459" y="29210"/>
                </a:lnTo>
                <a:lnTo>
                  <a:pt x="3327" y="25400"/>
                </a:lnTo>
                <a:lnTo>
                  <a:pt x="1981" y="24130"/>
                </a:lnTo>
                <a:lnTo>
                  <a:pt x="914" y="22860"/>
                </a:lnTo>
                <a:lnTo>
                  <a:pt x="228" y="21590"/>
                </a:lnTo>
                <a:lnTo>
                  <a:pt x="0" y="20320"/>
                </a:lnTo>
                <a:lnTo>
                  <a:pt x="0" y="3810"/>
                </a:lnTo>
                <a:lnTo>
                  <a:pt x="228" y="2540"/>
                </a:lnTo>
                <a:lnTo>
                  <a:pt x="901" y="1270"/>
                </a:lnTo>
                <a:lnTo>
                  <a:pt x="1955" y="0"/>
                </a:lnTo>
                <a:lnTo>
                  <a:pt x="148869" y="0"/>
                </a:lnTo>
                <a:lnTo>
                  <a:pt x="149923" y="1270"/>
                </a:lnTo>
                <a:lnTo>
                  <a:pt x="150596" y="2540"/>
                </a:lnTo>
                <a:lnTo>
                  <a:pt x="150825" y="3810"/>
                </a:lnTo>
                <a:lnTo>
                  <a:pt x="9525" y="3810"/>
                </a:lnTo>
                <a:lnTo>
                  <a:pt x="4762" y="8890"/>
                </a:lnTo>
                <a:lnTo>
                  <a:pt x="9525" y="8890"/>
                </a:lnTo>
                <a:lnTo>
                  <a:pt x="9525" y="16510"/>
                </a:lnTo>
                <a:lnTo>
                  <a:pt x="6184" y="16510"/>
                </a:lnTo>
                <a:lnTo>
                  <a:pt x="9525" y="20320"/>
                </a:lnTo>
                <a:lnTo>
                  <a:pt x="19634" y="20320"/>
                </a:lnTo>
                <a:lnTo>
                  <a:pt x="24510" y="21590"/>
                </a:lnTo>
                <a:lnTo>
                  <a:pt x="28587" y="24130"/>
                </a:lnTo>
                <a:lnTo>
                  <a:pt x="29057" y="24130"/>
                </a:lnTo>
                <a:lnTo>
                  <a:pt x="32080" y="26670"/>
                </a:lnTo>
                <a:lnTo>
                  <a:pt x="32550" y="26670"/>
                </a:lnTo>
                <a:lnTo>
                  <a:pt x="35255" y="29210"/>
                </a:lnTo>
                <a:close/>
              </a:path>
              <a:path w="151130" h="466089">
                <a:moveTo>
                  <a:pt x="9525" y="8890"/>
                </a:moveTo>
                <a:lnTo>
                  <a:pt x="4762" y="8890"/>
                </a:lnTo>
                <a:lnTo>
                  <a:pt x="9525" y="3810"/>
                </a:lnTo>
                <a:lnTo>
                  <a:pt x="9525" y="8890"/>
                </a:lnTo>
                <a:close/>
              </a:path>
              <a:path w="151130" h="466089">
                <a:moveTo>
                  <a:pt x="141300" y="8890"/>
                </a:moveTo>
                <a:lnTo>
                  <a:pt x="9525" y="8890"/>
                </a:lnTo>
                <a:lnTo>
                  <a:pt x="9525" y="3810"/>
                </a:lnTo>
                <a:lnTo>
                  <a:pt x="141300" y="3810"/>
                </a:lnTo>
                <a:lnTo>
                  <a:pt x="141300" y="8890"/>
                </a:lnTo>
                <a:close/>
              </a:path>
              <a:path w="151130" h="466089">
                <a:moveTo>
                  <a:pt x="141300" y="17199"/>
                </a:moveTo>
                <a:lnTo>
                  <a:pt x="141300" y="3810"/>
                </a:lnTo>
                <a:lnTo>
                  <a:pt x="146062" y="8890"/>
                </a:lnTo>
                <a:lnTo>
                  <a:pt x="150825" y="8890"/>
                </a:lnTo>
                <a:lnTo>
                  <a:pt x="150825" y="16510"/>
                </a:lnTo>
                <a:lnTo>
                  <a:pt x="144741" y="16510"/>
                </a:lnTo>
                <a:lnTo>
                  <a:pt x="141300" y="17199"/>
                </a:lnTo>
                <a:close/>
              </a:path>
              <a:path w="151130" h="466089">
                <a:moveTo>
                  <a:pt x="150825" y="8890"/>
                </a:moveTo>
                <a:lnTo>
                  <a:pt x="146062" y="8890"/>
                </a:lnTo>
                <a:lnTo>
                  <a:pt x="141300" y="3810"/>
                </a:lnTo>
                <a:lnTo>
                  <a:pt x="150825" y="3810"/>
                </a:lnTo>
                <a:lnTo>
                  <a:pt x="150825" y="8890"/>
                </a:lnTo>
                <a:close/>
              </a:path>
              <a:path w="151130" h="466089">
                <a:moveTo>
                  <a:pt x="9525" y="20320"/>
                </a:moveTo>
                <a:lnTo>
                  <a:pt x="6184" y="16510"/>
                </a:lnTo>
                <a:lnTo>
                  <a:pt x="9525" y="17456"/>
                </a:lnTo>
                <a:lnTo>
                  <a:pt x="9525" y="20320"/>
                </a:lnTo>
                <a:close/>
              </a:path>
              <a:path w="151130" h="466089">
                <a:moveTo>
                  <a:pt x="9525" y="17456"/>
                </a:moveTo>
                <a:lnTo>
                  <a:pt x="6184" y="16510"/>
                </a:lnTo>
                <a:lnTo>
                  <a:pt x="9525" y="16510"/>
                </a:lnTo>
                <a:lnTo>
                  <a:pt x="9525" y="17456"/>
                </a:lnTo>
                <a:close/>
              </a:path>
              <a:path w="151130" h="466089">
                <a:moveTo>
                  <a:pt x="141300" y="20320"/>
                </a:moveTo>
                <a:lnTo>
                  <a:pt x="141300" y="17199"/>
                </a:lnTo>
                <a:lnTo>
                  <a:pt x="144741" y="16510"/>
                </a:lnTo>
                <a:lnTo>
                  <a:pt x="141300" y="20320"/>
                </a:lnTo>
                <a:close/>
              </a:path>
              <a:path w="151130" h="466089">
                <a:moveTo>
                  <a:pt x="150825" y="20320"/>
                </a:moveTo>
                <a:lnTo>
                  <a:pt x="141300" y="20320"/>
                </a:lnTo>
                <a:lnTo>
                  <a:pt x="144741" y="16510"/>
                </a:lnTo>
                <a:lnTo>
                  <a:pt x="150825" y="16510"/>
                </a:lnTo>
                <a:lnTo>
                  <a:pt x="150825" y="20320"/>
                </a:lnTo>
                <a:close/>
              </a:path>
              <a:path w="151130" h="466089">
                <a:moveTo>
                  <a:pt x="121297" y="429260"/>
                </a:moveTo>
                <a:lnTo>
                  <a:pt x="109156" y="429260"/>
                </a:lnTo>
                <a:lnTo>
                  <a:pt x="107518" y="425450"/>
                </a:lnTo>
                <a:lnTo>
                  <a:pt x="107302" y="425450"/>
                </a:lnTo>
                <a:lnTo>
                  <a:pt x="105917" y="421640"/>
                </a:lnTo>
                <a:lnTo>
                  <a:pt x="105790" y="420370"/>
                </a:lnTo>
                <a:lnTo>
                  <a:pt x="104584" y="416560"/>
                </a:lnTo>
                <a:lnTo>
                  <a:pt x="102247" y="77470"/>
                </a:lnTo>
                <a:lnTo>
                  <a:pt x="102603" y="67310"/>
                </a:lnTo>
                <a:lnTo>
                  <a:pt x="103200" y="59690"/>
                </a:lnTo>
                <a:lnTo>
                  <a:pt x="104063" y="53340"/>
                </a:lnTo>
                <a:lnTo>
                  <a:pt x="105105" y="46990"/>
                </a:lnTo>
                <a:lnTo>
                  <a:pt x="106502" y="43180"/>
                </a:lnTo>
                <a:lnTo>
                  <a:pt x="106667" y="41910"/>
                </a:lnTo>
                <a:lnTo>
                  <a:pt x="108216" y="38100"/>
                </a:lnTo>
                <a:lnTo>
                  <a:pt x="108508" y="38100"/>
                </a:lnTo>
                <a:lnTo>
                  <a:pt x="110299" y="34290"/>
                </a:lnTo>
                <a:lnTo>
                  <a:pt x="110693" y="34290"/>
                </a:lnTo>
                <a:lnTo>
                  <a:pt x="112775" y="31750"/>
                </a:lnTo>
                <a:lnTo>
                  <a:pt x="113156" y="30480"/>
                </a:lnTo>
                <a:lnTo>
                  <a:pt x="115582" y="29210"/>
                </a:lnTo>
                <a:lnTo>
                  <a:pt x="115989" y="27940"/>
                </a:lnTo>
                <a:lnTo>
                  <a:pt x="118744" y="26670"/>
                </a:lnTo>
                <a:lnTo>
                  <a:pt x="119164" y="25400"/>
                </a:lnTo>
                <a:lnTo>
                  <a:pt x="122262" y="24130"/>
                </a:lnTo>
                <a:lnTo>
                  <a:pt x="122720" y="24130"/>
                </a:lnTo>
                <a:lnTo>
                  <a:pt x="126491" y="21590"/>
                </a:lnTo>
                <a:lnTo>
                  <a:pt x="126872" y="21590"/>
                </a:lnTo>
                <a:lnTo>
                  <a:pt x="131673" y="20320"/>
                </a:lnTo>
                <a:lnTo>
                  <a:pt x="132054" y="19050"/>
                </a:lnTo>
                <a:lnTo>
                  <a:pt x="141300" y="17199"/>
                </a:lnTo>
                <a:lnTo>
                  <a:pt x="141300" y="20320"/>
                </a:lnTo>
                <a:lnTo>
                  <a:pt x="150825" y="20320"/>
                </a:lnTo>
                <a:lnTo>
                  <a:pt x="150583" y="21590"/>
                </a:lnTo>
                <a:lnTo>
                  <a:pt x="149872" y="22860"/>
                </a:lnTo>
                <a:lnTo>
                  <a:pt x="148767" y="24130"/>
                </a:lnTo>
                <a:lnTo>
                  <a:pt x="147396" y="25400"/>
                </a:lnTo>
                <a:lnTo>
                  <a:pt x="134708" y="29210"/>
                </a:lnTo>
                <a:lnTo>
                  <a:pt x="135089" y="29210"/>
                </a:lnTo>
                <a:lnTo>
                  <a:pt x="130289" y="30480"/>
                </a:lnTo>
                <a:lnTo>
                  <a:pt x="130670" y="30480"/>
                </a:lnTo>
                <a:lnTo>
                  <a:pt x="126885" y="31750"/>
                </a:lnTo>
                <a:lnTo>
                  <a:pt x="127342" y="31750"/>
                </a:lnTo>
                <a:lnTo>
                  <a:pt x="125793" y="33020"/>
                </a:lnTo>
                <a:lnTo>
                  <a:pt x="124663" y="33020"/>
                </a:lnTo>
                <a:lnTo>
                  <a:pt x="121894" y="35560"/>
                </a:lnTo>
                <a:lnTo>
                  <a:pt x="122300" y="35560"/>
                </a:lnTo>
                <a:lnTo>
                  <a:pt x="121088" y="36830"/>
                </a:lnTo>
                <a:lnTo>
                  <a:pt x="120256" y="36830"/>
                </a:lnTo>
                <a:lnTo>
                  <a:pt x="118859" y="39370"/>
                </a:lnTo>
                <a:lnTo>
                  <a:pt x="118541" y="39370"/>
                </a:lnTo>
                <a:lnTo>
                  <a:pt x="117347" y="41910"/>
                </a:lnTo>
                <a:lnTo>
                  <a:pt x="117030" y="41910"/>
                </a:lnTo>
                <a:lnTo>
                  <a:pt x="115481" y="45720"/>
                </a:lnTo>
                <a:lnTo>
                  <a:pt x="115646" y="45720"/>
                </a:lnTo>
                <a:lnTo>
                  <a:pt x="114350" y="49530"/>
                </a:lnTo>
                <a:lnTo>
                  <a:pt x="113398" y="54610"/>
                </a:lnTo>
                <a:lnTo>
                  <a:pt x="112811" y="59690"/>
                </a:lnTo>
                <a:lnTo>
                  <a:pt x="112674" y="59690"/>
                </a:lnTo>
                <a:lnTo>
                  <a:pt x="112184" y="67310"/>
                </a:lnTo>
                <a:lnTo>
                  <a:pt x="111772" y="77470"/>
                </a:lnTo>
                <a:lnTo>
                  <a:pt x="111658" y="377190"/>
                </a:lnTo>
                <a:lnTo>
                  <a:pt x="112026" y="396240"/>
                </a:lnTo>
                <a:lnTo>
                  <a:pt x="112496" y="403860"/>
                </a:lnTo>
                <a:lnTo>
                  <a:pt x="113131" y="410210"/>
                </a:lnTo>
                <a:lnTo>
                  <a:pt x="113299" y="410210"/>
                </a:lnTo>
                <a:lnTo>
                  <a:pt x="113957" y="414020"/>
                </a:lnTo>
                <a:lnTo>
                  <a:pt x="115011" y="417830"/>
                </a:lnTo>
                <a:lnTo>
                  <a:pt x="116268" y="421640"/>
                </a:lnTo>
                <a:lnTo>
                  <a:pt x="116052" y="421640"/>
                </a:lnTo>
                <a:lnTo>
                  <a:pt x="117678" y="424180"/>
                </a:lnTo>
                <a:lnTo>
                  <a:pt x="117347" y="424180"/>
                </a:lnTo>
                <a:lnTo>
                  <a:pt x="119316" y="426720"/>
                </a:lnTo>
                <a:lnTo>
                  <a:pt x="118910" y="426720"/>
                </a:lnTo>
                <a:lnTo>
                  <a:pt x="121297" y="429260"/>
                </a:lnTo>
                <a:close/>
              </a:path>
              <a:path w="151130" h="466089">
                <a:moveTo>
                  <a:pt x="19634" y="20320"/>
                </a:moveTo>
                <a:lnTo>
                  <a:pt x="9525" y="20320"/>
                </a:lnTo>
                <a:lnTo>
                  <a:pt x="9525" y="17456"/>
                </a:lnTo>
                <a:lnTo>
                  <a:pt x="19634" y="20320"/>
                </a:lnTo>
                <a:close/>
              </a:path>
              <a:path w="151130" h="466089">
                <a:moveTo>
                  <a:pt x="29260" y="36830"/>
                </a:moveTo>
                <a:lnTo>
                  <a:pt x="26542" y="34290"/>
                </a:lnTo>
                <a:lnTo>
                  <a:pt x="27012" y="34290"/>
                </a:lnTo>
                <a:lnTo>
                  <a:pt x="23990" y="33020"/>
                </a:lnTo>
                <a:lnTo>
                  <a:pt x="24447" y="33020"/>
                </a:lnTo>
                <a:lnTo>
                  <a:pt x="20700" y="30480"/>
                </a:lnTo>
                <a:lnTo>
                  <a:pt x="21031" y="30480"/>
                </a:lnTo>
                <a:lnTo>
                  <a:pt x="16154" y="29210"/>
                </a:lnTo>
                <a:lnTo>
                  <a:pt x="35686" y="29210"/>
                </a:lnTo>
                <a:lnTo>
                  <a:pt x="38087" y="31750"/>
                </a:lnTo>
                <a:lnTo>
                  <a:pt x="38468" y="31750"/>
                </a:lnTo>
                <a:lnTo>
                  <a:pt x="40551" y="35560"/>
                </a:lnTo>
                <a:lnTo>
                  <a:pt x="28828" y="35560"/>
                </a:lnTo>
                <a:lnTo>
                  <a:pt x="29260" y="36830"/>
                </a:lnTo>
                <a:close/>
              </a:path>
              <a:path w="151130" h="466089">
                <a:moveTo>
                  <a:pt x="124244" y="34290"/>
                </a:moveTo>
                <a:lnTo>
                  <a:pt x="124663" y="33020"/>
                </a:lnTo>
                <a:lnTo>
                  <a:pt x="125793" y="33020"/>
                </a:lnTo>
                <a:lnTo>
                  <a:pt x="124244" y="34290"/>
                </a:lnTo>
                <a:close/>
              </a:path>
              <a:path w="151130" h="466089">
                <a:moveTo>
                  <a:pt x="44462" y="43180"/>
                </a:moveTo>
                <a:lnTo>
                  <a:pt x="34366" y="43180"/>
                </a:lnTo>
                <a:lnTo>
                  <a:pt x="32575" y="40640"/>
                </a:lnTo>
                <a:lnTo>
                  <a:pt x="32918" y="40640"/>
                </a:lnTo>
                <a:lnTo>
                  <a:pt x="30835" y="38100"/>
                </a:lnTo>
                <a:lnTo>
                  <a:pt x="31216" y="38100"/>
                </a:lnTo>
                <a:lnTo>
                  <a:pt x="28828" y="35560"/>
                </a:lnTo>
                <a:lnTo>
                  <a:pt x="40906" y="35560"/>
                </a:lnTo>
                <a:lnTo>
                  <a:pt x="42684" y="38100"/>
                </a:lnTo>
                <a:lnTo>
                  <a:pt x="42951" y="39370"/>
                </a:lnTo>
                <a:lnTo>
                  <a:pt x="44462" y="43180"/>
                </a:lnTo>
                <a:close/>
              </a:path>
              <a:path w="151130" h="466089">
                <a:moveTo>
                  <a:pt x="119875" y="38100"/>
                </a:moveTo>
                <a:lnTo>
                  <a:pt x="120256" y="36830"/>
                </a:lnTo>
                <a:lnTo>
                  <a:pt x="121088" y="36830"/>
                </a:lnTo>
                <a:lnTo>
                  <a:pt x="119875" y="38100"/>
                </a:lnTo>
                <a:close/>
              </a:path>
              <a:path w="151130" h="466089">
                <a:moveTo>
                  <a:pt x="118160" y="40640"/>
                </a:moveTo>
                <a:lnTo>
                  <a:pt x="118541" y="39370"/>
                </a:lnTo>
                <a:lnTo>
                  <a:pt x="118859" y="39370"/>
                </a:lnTo>
                <a:lnTo>
                  <a:pt x="118160" y="40640"/>
                </a:lnTo>
                <a:close/>
              </a:path>
              <a:path w="151130" h="466089">
                <a:moveTo>
                  <a:pt x="116751" y="43180"/>
                </a:moveTo>
                <a:lnTo>
                  <a:pt x="117030" y="41910"/>
                </a:lnTo>
                <a:lnTo>
                  <a:pt x="117347" y="41910"/>
                </a:lnTo>
                <a:lnTo>
                  <a:pt x="116751" y="43180"/>
                </a:lnTo>
                <a:close/>
              </a:path>
              <a:path w="151130" h="466089">
                <a:moveTo>
                  <a:pt x="35623" y="46990"/>
                </a:moveTo>
                <a:lnTo>
                  <a:pt x="34099" y="43180"/>
                </a:lnTo>
                <a:lnTo>
                  <a:pt x="44627" y="43180"/>
                </a:lnTo>
                <a:lnTo>
                  <a:pt x="45250" y="45720"/>
                </a:lnTo>
                <a:lnTo>
                  <a:pt x="35458" y="45720"/>
                </a:lnTo>
                <a:lnTo>
                  <a:pt x="35623" y="46990"/>
                </a:lnTo>
                <a:close/>
              </a:path>
              <a:path w="151130" h="466089">
                <a:moveTo>
                  <a:pt x="36702" y="50800"/>
                </a:moveTo>
                <a:lnTo>
                  <a:pt x="35458" y="45720"/>
                </a:lnTo>
                <a:lnTo>
                  <a:pt x="45250" y="45720"/>
                </a:lnTo>
                <a:lnTo>
                  <a:pt x="45872" y="48260"/>
                </a:lnTo>
                <a:lnTo>
                  <a:pt x="46205" y="49530"/>
                </a:lnTo>
                <a:lnTo>
                  <a:pt x="36614" y="49530"/>
                </a:lnTo>
                <a:lnTo>
                  <a:pt x="36702" y="50800"/>
                </a:lnTo>
                <a:close/>
              </a:path>
              <a:path w="151130" h="466089">
                <a:moveTo>
                  <a:pt x="47434" y="407670"/>
                </a:moveTo>
                <a:lnTo>
                  <a:pt x="37972" y="407670"/>
                </a:lnTo>
                <a:lnTo>
                  <a:pt x="38646" y="398780"/>
                </a:lnTo>
                <a:lnTo>
                  <a:pt x="39039" y="388620"/>
                </a:lnTo>
                <a:lnTo>
                  <a:pt x="39179" y="377190"/>
                </a:lnTo>
                <a:lnTo>
                  <a:pt x="39179" y="87630"/>
                </a:lnTo>
                <a:lnTo>
                  <a:pt x="38760" y="68580"/>
                </a:lnTo>
                <a:lnTo>
                  <a:pt x="38239" y="60960"/>
                </a:lnTo>
                <a:lnTo>
                  <a:pt x="37528" y="54610"/>
                </a:lnTo>
                <a:lnTo>
                  <a:pt x="36614" y="49530"/>
                </a:lnTo>
                <a:lnTo>
                  <a:pt x="46205" y="49530"/>
                </a:lnTo>
                <a:lnTo>
                  <a:pt x="46939" y="53340"/>
                </a:lnTo>
                <a:lnTo>
                  <a:pt x="47751" y="59690"/>
                </a:lnTo>
                <a:lnTo>
                  <a:pt x="48285" y="67310"/>
                </a:lnTo>
                <a:lnTo>
                  <a:pt x="48704" y="87630"/>
                </a:lnTo>
                <a:lnTo>
                  <a:pt x="48704" y="377190"/>
                </a:lnTo>
                <a:lnTo>
                  <a:pt x="48564" y="388620"/>
                </a:lnTo>
                <a:lnTo>
                  <a:pt x="48145" y="400050"/>
                </a:lnTo>
                <a:lnTo>
                  <a:pt x="47434" y="407670"/>
                </a:lnTo>
                <a:close/>
              </a:path>
              <a:path w="151130" h="466089">
                <a:moveTo>
                  <a:pt x="112648" y="60960"/>
                </a:moveTo>
                <a:lnTo>
                  <a:pt x="112674" y="59690"/>
                </a:lnTo>
                <a:lnTo>
                  <a:pt x="112811" y="59690"/>
                </a:lnTo>
                <a:lnTo>
                  <a:pt x="112648" y="60960"/>
                </a:lnTo>
                <a:close/>
              </a:path>
              <a:path w="151130" h="466089">
                <a:moveTo>
                  <a:pt x="112102" y="68580"/>
                </a:moveTo>
                <a:lnTo>
                  <a:pt x="112115" y="67310"/>
                </a:lnTo>
                <a:lnTo>
                  <a:pt x="112102" y="68580"/>
                </a:lnTo>
                <a:close/>
              </a:path>
              <a:path w="151130" h="466089">
                <a:moveTo>
                  <a:pt x="46640" y="414020"/>
                </a:moveTo>
                <a:lnTo>
                  <a:pt x="37045" y="414020"/>
                </a:lnTo>
                <a:lnTo>
                  <a:pt x="37998" y="406400"/>
                </a:lnTo>
                <a:lnTo>
                  <a:pt x="37972" y="407670"/>
                </a:lnTo>
                <a:lnTo>
                  <a:pt x="47434" y="407670"/>
                </a:lnTo>
                <a:lnTo>
                  <a:pt x="46640" y="414020"/>
                </a:lnTo>
                <a:close/>
              </a:path>
              <a:path w="151130" h="466089">
                <a:moveTo>
                  <a:pt x="113299" y="410210"/>
                </a:moveTo>
                <a:lnTo>
                  <a:pt x="113131" y="410210"/>
                </a:lnTo>
                <a:lnTo>
                  <a:pt x="113080" y="408940"/>
                </a:lnTo>
                <a:lnTo>
                  <a:pt x="113299" y="410210"/>
                </a:lnTo>
                <a:close/>
              </a:path>
              <a:path w="151130" h="466089">
                <a:moveTo>
                  <a:pt x="45554" y="419100"/>
                </a:moveTo>
                <a:lnTo>
                  <a:pt x="35737" y="419100"/>
                </a:lnTo>
                <a:lnTo>
                  <a:pt x="37134" y="412750"/>
                </a:lnTo>
                <a:lnTo>
                  <a:pt x="37045" y="414020"/>
                </a:lnTo>
                <a:lnTo>
                  <a:pt x="46640" y="414020"/>
                </a:lnTo>
                <a:lnTo>
                  <a:pt x="46481" y="415290"/>
                </a:lnTo>
                <a:lnTo>
                  <a:pt x="45554" y="419100"/>
                </a:lnTo>
                <a:close/>
              </a:path>
              <a:path w="151130" h="466089">
                <a:moveTo>
                  <a:pt x="33166" y="438150"/>
                </a:moveTo>
                <a:lnTo>
                  <a:pt x="12623" y="438150"/>
                </a:lnTo>
                <a:lnTo>
                  <a:pt x="20421" y="434340"/>
                </a:lnTo>
                <a:lnTo>
                  <a:pt x="19951" y="434340"/>
                </a:lnTo>
                <a:lnTo>
                  <a:pt x="26047" y="431800"/>
                </a:lnTo>
                <a:lnTo>
                  <a:pt x="25361" y="431800"/>
                </a:lnTo>
                <a:lnTo>
                  <a:pt x="29743" y="429260"/>
                </a:lnTo>
                <a:lnTo>
                  <a:pt x="28994" y="429260"/>
                </a:lnTo>
                <a:lnTo>
                  <a:pt x="32207" y="426720"/>
                </a:lnTo>
                <a:lnTo>
                  <a:pt x="31686" y="426720"/>
                </a:lnTo>
                <a:lnTo>
                  <a:pt x="34289" y="422910"/>
                </a:lnTo>
                <a:lnTo>
                  <a:pt x="33947" y="422910"/>
                </a:lnTo>
                <a:lnTo>
                  <a:pt x="35953" y="417830"/>
                </a:lnTo>
                <a:lnTo>
                  <a:pt x="35737" y="419100"/>
                </a:lnTo>
                <a:lnTo>
                  <a:pt x="45554" y="419100"/>
                </a:lnTo>
                <a:lnTo>
                  <a:pt x="44996" y="421640"/>
                </a:lnTo>
                <a:lnTo>
                  <a:pt x="44792" y="421640"/>
                </a:lnTo>
                <a:lnTo>
                  <a:pt x="42786" y="426720"/>
                </a:lnTo>
                <a:lnTo>
                  <a:pt x="42443" y="427990"/>
                </a:lnTo>
                <a:lnTo>
                  <a:pt x="39839" y="431800"/>
                </a:lnTo>
                <a:lnTo>
                  <a:pt x="39319" y="433070"/>
                </a:lnTo>
                <a:lnTo>
                  <a:pt x="36106" y="435610"/>
                </a:lnTo>
                <a:lnTo>
                  <a:pt x="35356" y="436880"/>
                </a:lnTo>
                <a:lnTo>
                  <a:pt x="33166" y="438150"/>
                </a:lnTo>
                <a:close/>
              </a:path>
              <a:path w="151130" h="466089">
                <a:moveTo>
                  <a:pt x="140385" y="438150"/>
                </a:moveTo>
                <a:lnTo>
                  <a:pt x="117487" y="438150"/>
                </a:lnTo>
                <a:lnTo>
                  <a:pt x="114680" y="435610"/>
                </a:lnTo>
                <a:lnTo>
                  <a:pt x="114236" y="435610"/>
                </a:lnTo>
                <a:lnTo>
                  <a:pt x="111848" y="433070"/>
                </a:lnTo>
                <a:lnTo>
                  <a:pt x="111455" y="431800"/>
                </a:lnTo>
                <a:lnTo>
                  <a:pt x="109486" y="429260"/>
                </a:lnTo>
                <a:lnTo>
                  <a:pt x="120853" y="429260"/>
                </a:lnTo>
                <a:lnTo>
                  <a:pt x="123659" y="430530"/>
                </a:lnTo>
                <a:lnTo>
                  <a:pt x="123202" y="430530"/>
                </a:lnTo>
                <a:lnTo>
                  <a:pt x="126428" y="433070"/>
                </a:lnTo>
                <a:lnTo>
                  <a:pt x="125958" y="433070"/>
                </a:lnTo>
                <a:lnTo>
                  <a:pt x="129920" y="434340"/>
                </a:lnTo>
                <a:lnTo>
                  <a:pt x="129527" y="434340"/>
                </a:lnTo>
                <a:lnTo>
                  <a:pt x="134569" y="436880"/>
                </a:lnTo>
                <a:lnTo>
                  <a:pt x="134289" y="436880"/>
                </a:lnTo>
                <a:lnTo>
                  <a:pt x="140385" y="438150"/>
                </a:lnTo>
                <a:close/>
              </a:path>
              <a:path w="151130" h="466089">
                <a:moveTo>
                  <a:pt x="147535" y="466090"/>
                </a:moveTo>
                <a:lnTo>
                  <a:pt x="3289" y="466090"/>
                </a:lnTo>
                <a:lnTo>
                  <a:pt x="1955" y="464820"/>
                </a:lnTo>
                <a:lnTo>
                  <a:pt x="901" y="463550"/>
                </a:lnTo>
                <a:lnTo>
                  <a:pt x="228" y="462280"/>
                </a:lnTo>
                <a:lnTo>
                  <a:pt x="0" y="461010"/>
                </a:lnTo>
                <a:lnTo>
                  <a:pt x="0" y="444500"/>
                </a:lnTo>
                <a:lnTo>
                  <a:pt x="241" y="443230"/>
                </a:lnTo>
                <a:lnTo>
                  <a:pt x="952" y="441960"/>
                </a:lnTo>
                <a:lnTo>
                  <a:pt x="2057" y="440690"/>
                </a:lnTo>
                <a:lnTo>
                  <a:pt x="3428" y="440690"/>
                </a:lnTo>
                <a:lnTo>
                  <a:pt x="12953" y="436880"/>
                </a:lnTo>
                <a:lnTo>
                  <a:pt x="12623" y="438150"/>
                </a:lnTo>
                <a:lnTo>
                  <a:pt x="33166" y="438150"/>
                </a:lnTo>
                <a:lnTo>
                  <a:pt x="30975" y="439420"/>
                </a:lnTo>
                <a:lnTo>
                  <a:pt x="30302" y="440690"/>
                </a:lnTo>
                <a:lnTo>
                  <a:pt x="24218" y="443230"/>
                </a:lnTo>
                <a:lnTo>
                  <a:pt x="23736" y="443230"/>
                </a:lnTo>
                <a:lnTo>
                  <a:pt x="21022" y="444500"/>
                </a:lnTo>
                <a:lnTo>
                  <a:pt x="9525" y="444500"/>
                </a:lnTo>
                <a:lnTo>
                  <a:pt x="6083" y="449580"/>
                </a:lnTo>
                <a:lnTo>
                  <a:pt x="9525" y="449580"/>
                </a:lnTo>
                <a:lnTo>
                  <a:pt x="9525" y="455930"/>
                </a:lnTo>
                <a:lnTo>
                  <a:pt x="4762" y="455930"/>
                </a:lnTo>
                <a:lnTo>
                  <a:pt x="9525" y="461010"/>
                </a:lnTo>
                <a:lnTo>
                  <a:pt x="150825" y="461010"/>
                </a:lnTo>
                <a:lnTo>
                  <a:pt x="150596" y="462280"/>
                </a:lnTo>
                <a:lnTo>
                  <a:pt x="149923" y="463550"/>
                </a:lnTo>
                <a:lnTo>
                  <a:pt x="148869" y="464820"/>
                </a:lnTo>
                <a:lnTo>
                  <a:pt x="147535" y="466090"/>
                </a:lnTo>
                <a:close/>
              </a:path>
              <a:path w="151130" h="466089">
                <a:moveTo>
                  <a:pt x="147345" y="440690"/>
                </a:moveTo>
                <a:lnTo>
                  <a:pt x="121170" y="440690"/>
                </a:lnTo>
                <a:lnTo>
                  <a:pt x="117944" y="438150"/>
                </a:lnTo>
                <a:lnTo>
                  <a:pt x="140182" y="438150"/>
                </a:lnTo>
                <a:lnTo>
                  <a:pt x="147345" y="440690"/>
                </a:lnTo>
                <a:close/>
              </a:path>
              <a:path w="151130" h="466089">
                <a:moveTo>
                  <a:pt x="141300" y="448380"/>
                </a:moveTo>
                <a:lnTo>
                  <a:pt x="137413" y="447040"/>
                </a:lnTo>
                <a:lnTo>
                  <a:pt x="131305" y="445770"/>
                </a:lnTo>
                <a:lnTo>
                  <a:pt x="125996" y="443230"/>
                </a:lnTo>
                <a:lnTo>
                  <a:pt x="121653" y="440690"/>
                </a:lnTo>
                <a:lnTo>
                  <a:pt x="148742" y="440690"/>
                </a:lnTo>
                <a:lnTo>
                  <a:pt x="149859" y="441960"/>
                </a:lnTo>
                <a:lnTo>
                  <a:pt x="150583" y="443230"/>
                </a:lnTo>
                <a:lnTo>
                  <a:pt x="150825" y="444500"/>
                </a:lnTo>
                <a:lnTo>
                  <a:pt x="141300" y="444500"/>
                </a:lnTo>
                <a:lnTo>
                  <a:pt x="141300" y="448380"/>
                </a:lnTo>
                <a:close/>
              </a:path>
              <a:path w="151130" h="466089">
                <a:moveTo>
                  <a:pt x="6083" y="449580"/>
                </a:moveTo>
                <a:lnTo>
                  <a:pt x="9525" y="444500"/>
                </a:lnTo>
                <a:lnTo>
                  <a:pt x="9525" y="448660"/>
                </a:lnTo>
                <a:lnTo>
                  <a:pt x="6083" y="449580"/>
                </a:lnTo>
                <a:close/>
              </a:path>
              <a:path w="151130" h="466089">
                <a:moveTo>
                  <a:pt x="9525" y="448660"/>
                </a:moveTo>
                <a:lnTo>
                  <a:pt x="9525" y="444500"/>
                </a:lnTo>
                <a:lnTo>
                  <a:pt x="21022" y="444500"/>
                </a:lnTo>
                <a:lnTo>
                  <a:pt x="15595" y="447040"/>
                </a:lnTo>
                <a:lnTo>
                  <a:pt x="9525" y="448660"/>
                </a:lnTo>
                <a:close/>
              </a:path>
              <a:path w="151130" h="466089">
                <a:moveTo>
                  <a:pt x="144779" y="449580"/>
                </a:moveTo>
                <a:lnTo>
                  <a:pt x="141300" y="448380"/>
                </a:lnTo>
                <a:lnTo>
                  <a:pt x="141300" y="444500"/>
                </a:lnTo>
                <a:lnTo>
                  <a:pt x="144779" y="449580"/>
                </a:lnTo>
                <a:close/>
              </a:path>
              <a:path w="151130" h="466089">
                <a:moveTo>
                  <a:pt x="150825" y="449580"/>
                </a:moveTo>
                <a:lnTo>
                  <a:pt x="144779" y="449580"/>
                </a:lnTo>
                <a:lnTo>
                  <a:pt x="141300" y="444500"/>
                </a:lnTo>
                <a:lnTo>
                  <a:pt x="150825" y="444500"/>
                </a:lnTo>
                <a:lnTo>
                  <a:pt x="150825" y="449580"/>
                </a:lnTo>
                <a:close/>
              </a:path>
              <a:path w="151130" h="466089">
                <a:moveTo>
                  <a:pt x="141300" y="461010"/>
                </a:moveTo>
                <a:lnTo>
                  <a:pt x="141300" y="448380"/>
                </a:lnTo>
                <a:lnTo>
                  <a:pt x="144779" y="449580"/>
                </a:lnTo>
                <a:lnTo>
                  <a:pt x="150825" y="449580"/>
                </a:lnTo>
                <a:lnTo>
                  <a:pt x="150825" y="455930"/>
                </a:lnTo>
                <a:lnTo>
                  <a:pt x="146062" y="455930"/>
                </a:lnTo>
                <a:lnTo>
                  <a:pt x="141300" y="461010"/>
                </a:lnTo>
                <a:close/>
              </a:path>
              <a:path w="151130" h="466089">
                <a:moveTo>
                  <a:pt x="9525" y="449580"/>
                </a:moveTo>
                <a:lnTo>
                  <a:pt x="6083" y="449580"/>
                </a:lnTo>
                <a:lnTo>
                  <a:pt x="9525" y="448660"/>
                </a:lnTo>
                <a:lnTo>
                  <a:pt x="9525" y="449580"/>
                </a:lnTo>
                <a:close/>
              </a:path>
              <a:path w="151130" h="466089">
                <a:moveTo>
                  <a:pt x="9525" y="461010"/>
                </a:moveTo>
                <a:lnTo>
                  <a:pt x="4762" y="455930"/>
                </a:lnTo>
                <a:lnTo>
                  <a:pt x="9525" y="455930"/>
                </a:lnTo>
                <a:lnTo>
                  <a:pt x="9525" y="461010"/>
                </a:lnTo>
                <a:close/>
              </a:path>
              <a:path w="151130" h="466089">
                <a:moveTo>
                  <a:pt x="141300" y="461010"/>
                </a:moveTo>
                <a:lnTo>
                  <a:pt x="9525" y="461010"/>
                </a:lnTo>
                <a:lnTo>
                  <a:pt x="9525" y="455930"/>
                </a:lnTo>
                <a:lnTo>
                  <a:pt x="141300" y="455930"/>
                </a:lnTo>
                <a:lnTo>
                  <a:pt x="141300" y="461010"/>
                </a:lnTo>
                <a:close/>
              </a:path>
              <a:path w="151130" h="466089">
                <a:moveTo>
                  <a:pt x="150825" y="461010"/>
                </a:moveTo>
                <a:lnTo>
                  <a:pt x="141300" y="461010"/>
                </a:lnTo>
                <a:lnTo>
                  <a:pt x="146062" y="455930"/>
                </a:lnTo>
                <a:lnTo>
                  <a:pt x="150825" y="455930"/>
                </a:lnTo>
                <a:lnTo>
                  <a:pt x="150825" y="46101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3212" y="2586558"/>
            <a:ext cx="318477" cy="4762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4123" y="2591917"/>
            <a:ext cx="400634" cy="46609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57116" y="2586558"/>
            <a:ext cx="766648" cy="47625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81172" y="2586558"/>
            <a:ext cx="318512" cy="476250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5162118" y="2591917"/>
            <a:ext cx="151130" cy="466090"/>
          </a:xfrm>
          <a:custGeom>
            <a:avLst/>
            <a:gdLst/>
            <a:ahLst/>
            <a:cxnLst/>
            <a:rect l="l" t="t" r="r" b="b"/>
            <a:pathLst>
              <a:path w="151129" h="466089">
                <a:moveTo>
                  <a:pt x="35255" y="29210"/>
                </a:moveTo>
                <a:lnTo>
                  <a:pt x="16459" y="29210"/>
                </a:lnTo>
                <a:lnTo>
                  <a:pt x="3327" y="25400"/>
                </a:lnTo>
                <a:lnTo>
                  <a:pt x="1981" y="24130"/>
                </a:lnTo>
                <a:lnTo>
                  <a:pt x="914" y="22860"/>
                </a:lnTo>
                <a:lnTo>
                  <a:pt x="228" y="21590"/>
                </a:lnTo>
                <a:lnTo>
                  <a:pt x="0" y="20320"/>
                </a:lnTo>
                <a:lnTo>
                  <a:pt x="0" y="3810"/>
                </a:lnTo>
                <a:lnTo>
                  <a:pt x="228" y="2540"/>
                </a:lnTo>
                <a:lnTo>
                  <a:pt x="901" y="1270"/>
                </a:lnTo>
                <a:lnTo>
                  <a:pt x="1955" y="0"/>
                </a:lnTo>
                <a:lnTo>
                  <a:pt x="148869" y="0"/>
                </a:lnTo>
                <a:lnTo>
                  <a:pt x="149923" y="1270"/>
                </a:lnTo>
                <a:lnTo>
                  <a:pt x="150596" y="2540"/>
                </a:lnTo>
                <a:lnTo>
                  <a:pt x="150825" y="3810"/>
                </a:lnTo>
                <a:lnTo>
                  <a:pt x="9525" y="3810"/>
                </a:lnTo>
                <a:lnTo>
                  <a:pt x="4762" y="8890"/>
                </a:lnTo>
                <a:lnTo>
                  <a:pt x="9525" y="8890"/>
                </a:lnTo>
                <a:lnTo>
                  <a:pt x="9525" y="16510"/>
                </a:lnTo>
                <a:lnTo>
                  <a:pt x="6184" y="16510"/>
                </a:lnTo>
                <a:lnTo>
                  <a:pt x="9525" y="20320"/>
                </a:lnTo>
                <a:lnTo>
                  <a:pt x="19634" y="20320"/>
                </a:lnTo>
                <a:lnTo>
                  <a:pt x="24511" y="21590"/>
                </a:lnTo>
                <a:lnTo>
                  <a:pt x="28587" y="24130"/>
                </a:lnTo>
                <a:lnTo>
                  <a:pt x="29057" y="24130"/>
                </a:lnTo>
                <a:lnTo>
                  <a:pt x="32080" y="26670"/>
                </a:lnTo>
                <a:lnTo>
                  <a:pt x="32550" y="26670"/>
                </a:lnTo>
                <a:lnTo>
                  <a:pt x="35255" y="29210"/>
                </a:lnTo>
                <a:close/>
              </a:path>
              <a:path w="151129" h="466089">
                <a:moveTo>
                  <a:pt x="9525" y="8890"/>
                </a:moveTo>
                <a:lnTo>
                  <a:pt x="4762" y="8890"/>
                </a:lnTo>
                <a:lnTo>
                  <a:pt x="9525" y="3810"/>
                </a:lnTo>
                <a:lnTo>
                  <a:pt x="9525" y="8890"/>
                </a:lnTo>
                <a:close/>
              </a:path>
              <a:path w="151129" h="466089">
                <a:moveTo>
                  <a:pt x="141300" y="8890"/>
                </a:moveTo>
                <a:lnTo>
                  <a:pt x="9525" y="8890"/>
                </a:lnTo>
                <a:lnTo>
                  <a:pt x="9525" y="3810"/>
                </a:lnTo>
                <a:lnTo>
                  <a:pt x="141300" y="3810"/>
                </a:lnTo>
                <a:lnTo>
                  <a:pt x="141300" y="8890"/>
                </a:lnTo>
                <a:close/>
              </a:path>
              <a:path w="151129" h="466089">
                <a:moveTo>
                  <a:pt x="141300" y="17199"/>
                </a:moveTo>
                <a:lnTo>
                  <a:pt x="141300" y="3810"/>
                </a:lnTo>
                <a:lnTo>
                  <a:pt x="146062" y="8890"/>
                </a:lnTo>
                <a:lnTo>
                  <a:pt x="150825" y="8890"/>
                </a:lnTo>
                <a:lnTo>
                  <a:pt x="150825" y="16510"/>
                </a:lnTo>
                <a:lnTo>
                  <a:pt x="144741" y="16510"/>
                </a:lnTo>
                <a:lnTo>
                  <a:pt x="141300" y="17199"/>
                </a:lnTo>
                <a:close/>
              </a:path>
              <a:path w="151129" h="466089">
                <a:moveTo>
                  <a:pt x="150825" y="8890"/>
                </a:moveTo>
                <a:lnTo>
                  <a:pt x="146062" y="8890"/>
                </a:lnTo>
                <a:lnTo>
                  <a:pt x="141300" y="3810"/>
                </a:lnTo>
                <a:lnTo>
                  <a:pt x="150825" y="3810"/>
                </a:lnTo>
                <a:lnTo>
                  <a:pt x="150825" y="8890"/>
                </a:lnTo>
                <a:close/>
              </a:path>
              <a:path w="151129" h="466089">
                <a:moveTo>
                  <a:pt x="9525" y="20320"/>
                </a:moveTo>
                <a:lnTo>
                  <a:pt x="6184" y="16510"/>
                </a:lnTo>
                <a:lnTo>
                  <a:pt x="9525" y="17456"/>
                </a:lnTo>
                <a:lnTo>
                  <a:pt x="9525" y="20320"/>
                </a:lnTo>
                <a:close/>
              </a:path>
              <a:path w="151129" h="466089">
                <a:moveTo>
                  <a:pt x="9525" y="17456"/>
                </a:moveTo>
                <a:lnTo>
                  <a:pt x="6184" y="16510"/>
                </a:lnTo>
                <a:lnTo>
                  <a:pt x="9525" y="16510"/>
                </a:lnTo>
                <a:lnTo>
                  <a:pt x="9525" y="17456"/>
                </a:lnTo>
                <a:close/>
              </a:path>
              <a:path w="151129" h="466089">
                <a:moveTo>
                  <a:pt x="141300" y="20320"/>
                </a:moveTo>
                <a:lnTo>
                  <a:pt x="141300" y="17199"/>
                </a:lnTo>
                <a:lnTo>
                  <a:pt x="144741" y="16510"/>
                </a:lnTo>
                <a:lnTo>
                  <a:pt x="141300" y="20320"/>
                </a:lnTo>
                <a:close/>
              </a:path>
              <a:path w="151129" h="466089">
                <a:moveTo>
                  <a:pt x="150825" y="20320"/>
                </a:moveTo>
                <a:lnTo>
                  <a:pt x="141300" y="20320"/>
                </a:lnTo>
                <a:lnTo>
                  <a:pt x="144741" y="16510"/>
                </a:lnTo>
                <a:lnTo>
                  <a:pt x="150825" y="16510"/>
                </a:lnTo>
                <a:lnTo>
                  <a:pt x="150825" y="20320"/>
                </a:lnTo>
                <a:close/>
              </a:path>
              <a:path w="151129" h="466089">
                <a:moveTo>
                  <a:pt x="121297" y="429260"/>
                </a:moveTo>
                <a:lnTo>
                  <a:pt x="109156" y="429260"/>
                </a:lnTo>
                <a:lnTo>
                  <a:pt x="107518" y="425450"/>
                </a:lnTo>
                <a:lnTo>
                  <a:pt x="107302" y="425450"/>
                </a:lnTo>
                <a:lnTo>
                  <a:pt x="105917" y="421640"/>
                </a:lnTo>
                <a:lnTo>
                  <a:pt x="105790" y="420370"/>
                </a:lnTo>
                <a:lnTo>
                  <a:pt x="104584" y="416560"/>
                </a:lnTo>
                <a:lnTo>
                  <a:pt x="102247" y="77470"/>
                </a:lnTo>
                <a:lnTo>
                  <a:pt x="102603" y="67310"/>
                </a:lnTo>
                <a:lnTo>
                  <a:pt x="103200" y="59690"/>
                </a:lnTo>
                <a:lnTo>
                  <a:pt x="104063" y="53340"/>
                </a:lnTo>
                <a:lnTo>
                  <a:pt x="105105" y="46990"/>
                </a:lnTo>
                <a:lnTo>
                  <a:pt x="106502" y="43180"/>
                </a:lnTo>
                <a:lnTo>
                  <a:pt x="106667" y="41910"/>
                </a:lnTo>
                <a:lnTo>
                  <a:pt x="108216" y="38100"/>
                </a:lnTo>
                <a:lnTo>
                  <a:pt x="108508" y="38100"/>
                </a:lnTo>
                <a:lnTo>
                  <a:pt x="110299" y="34290"/>
                </a:lnTo>
                <a:lnTo>
                  <a:pt x="110693" y="34290"/>
                </a:lnTo>
                <a:lnTo>
                  <a:pt x="112775" y="31750"/>
                </a:lnTo>
                <a:lnTo>
                  <a:pt x="113156" y="30480"/>
                </a:lnTo>
                <a:lnTo>
                  <a:pt x="115582" y="29210"/>
                </a:lnTo>
                <a:lnTo>
                  <a:pt x="115989" y="27940"/>
                </a:lnTo>
                <a:lnTo>
                  <a:pt x="118744" y="26670"/>
                </a:lnTo>
                <a:lnTo>
                  <a:pt x="119164" y="25400"/>
                </a:lnTo>
                <a:lnTo>
                  <a:pt x="122262" y="24130"/>
                </a:lnTo>
                <a:lnTo>
                  <a:pt x="122720" y="24130"/>
                </a:lnTo>
                <a:lnTo>
                  <a:pt x="126491" y="21590"/>
                </a:lnTo>
                <a:lnTo>
                  <a:pt x="126873" y="21590"/>
                </a:lnTo>
                <a:lnTo>
                  <a:pt x="131673" y="20320"/>
                </a:lnTo>
                <a:lnTo>
                  <a:pt x="132054" y="19050"/>
                </a:lnTo>
                <a:lnTo>
                  <a:pt x="141300" y="17199"/>
                </a:lnTo>
                <a:lnTo>
                  <a:pt x="141300" y="20320"/>
                </a:lnTo>
                <a:lnTo>
                  <a:pt x="150825" y="20320"/>
                </a:lnTo>
                <a:lnTo>
                  <a:pt x="150583" y="21590"/>
                </a:lnTo>
                <a:lnTo>
                  <a:pt x="149872" y="22860"/>
                </a:lnTo>
                <a:lnTo>
                  <a:pt x="148767" y="24130"/>
                </a:lnTo>
                <a:lnTo>
                  <a:pt x="147396" y="25400"/>
                </a:lnTo>
                <a:lnTo>
                  <a:pt x="134708" y="29210"/>
                </a:lnTo>
                <a:lnTo>
                  <a:pt x="135089" y="29210"/>
                </a:lnTo>
                <a:lnTo>
                  <a:pt x="130289" y="30480"/>
                </a:lnTo>
                <a:lnTo>
                  <a:pt x="130670" y="30480"/>
                </a:lnTo>
                <a:lnTo>
                  <a:pt x="126885" y="31750"/>
                </a:lnTo>
                <a:lnTo>
                  <a:pt x="127342" y="31750"/>
                </a:lnTo>
                <a:lnTo>
                  <a:pt x="125793" y="33020"/>
                </a:lnTo>
                <a:lnTo>
                  <a:pt x="124663" y="33020"/>
                </a:lnTo>
                <a:lnTo>
                  <a:pt x="121894" y="35560"/>
                </a:lnTo>
                <a:lnTo>
                  <a:pt x="122300" y="35560"/>
                </a:lnTo>
                <a:lnTo>
                  <a:pt x="121088" y="36830"/>
                </a:lnTo>
                <a:lnTo>
                  <a:pt x="120256" y="36830"/>
                </a:lnTo>
                <a:lnTo>
                  <a:pt x="118859" y="39370"/>
                </a:lnTo>
                <a:lnTo>
                  <a:pt x="118541" y="39370"/>
                </a:lnTo>
                <a:lnTo>
                  <a:pt x="117348" y="41910"/>
                </a:lnTo>
                <a:lnTo>
                  <a:pt x="117030" y="41910"/>
                </a:lnTo>
                <a:lnTo>
                  <a:pt x="115481" y="45720"/>
                </a:lnTo>
                <a:lnTo>
                  <a:pt x="115646" y="45720"/>
                </a:lnTo>
                <a:lnTo>
                  <a:pt x="114350" y="49530"/>
                </a:lnTo>
                <a:lnTo>
                  <a:pt x="113398" y="54610"/>
                </a:lnTo>
                <a:lnTo>
                  <a:pt x="112811" y="59690"/>
                </a:lnTo>
                <a:lnTo>
                  <a:pt x="112674" y="59690"/>
                </a:lnTo>
                <a:lnTo>
                  <a:pt x="112184" y="67310"/>
                </a:lnTo>
                <a:lnTo>
                  <a:pt x="111772" y="77470"/>
                </a:lnTo>
                <a:lnTo>
                  <a:pt x="111658" y="377190"/>
                </a:lnTo>
                <a:lnTo>
                  <a:pt x="112026" y="396240"/>
                </a:lnTo>
                <a:lnTo>
                  <a:pt x="112496" y="403860"/>
                </a:lnTo>
                <a:lnTo>
                  <a:pt x="113131" y="410210"/>
                </a:lnTo>
                <a:lnTo>
                  <a:pt x="113299" y="410210"/>
                </a:lnTo>
                <a:lnTo>
                  <a:pt x="113957" y="414020"/>
                </a:lnTo>
                <a:lnTo>
                  <a:pt x="115011" y="417830"/>
                </a:lnTo>
                <a:lnTo>
                  <a:pt x="116268" y="421640"/>
                </a:lnTo>
                <a:lnTo>
                  <a:pt x="116052" y="421640"/>
                </a:lnTo>
                <a:lnTo>
                  <a:pt x="117678" y="424180"/>
                </a:lnTo>
                <a:lnTo>
                  <a:pt x="117348" y="424180"/>
                </a:lnTo>
                <a:lnTo>
                  <a:pt x="119316" y="426720"/>
                </a:lnTo>
                <a:lnTo>
                  <a:pt x="118910" y="426720"/>
                </a:lnTo>
                <a:lnTo>
                  <a:pt x="121297" y="429260"/>
                </a:lnTo>
                <a:close/>
              </a:path>
              <a:path w="151129" h="466089">
                <a:moveTo>
                  <a:pt x="19634" y="20320"/>
                </a:moveTo>
                <a:lnTo>
                  <a:pt x="9525" y="20320"/>
                </a:lnTo>
                <a:lnTo>
                  <a:pt x="9525" y="17456"/>
                </a:lnTo>
                <a:lnTo>
                  <a:pt x="19634" y="20320"/>
                </a:lnTo>
                <a:close/>
              </a:path>
              <a:path w="151129" h="466089">
                <a:moveTo>
                  <a:pt x="29260" y="36830"/>
                </a:moveTo>
                <a:lnTo>
                  <a:pt x="26542" y="34290"/>
                </a:lnTo>
                <a:lnTo>
                  <a:pt x="27012" y="34290"/>
                </a:lnTo>
                <a:lnTo>
                  <a:pt x="23990" y="33020"/>
                </a:lnTo>
                <a:lnTo>
                  <a:pt x="24447" y="33020"/>
                </a:lnTo>
                <a:lnTo>
                  <a:pt x="20700" y="30480"/>
                </a:lnTo>
                <a:lnTo>
                  <a:pt x="21031" y="30480"/>
                </a:lnTo>
                <a:lnTo>
                  <a:pt x="16154" y="29210"/>
                </a:lnTo>
                <a:lnTo>
                  <a:pt x="35687" y="29210"/>
                </a:lnTo>
                <a:lnTo>
                  <a:pt x="38087" y="31750"/>
                </a:lnTo>
                <a:lnTo>
                  <a:pt x="38468" y="31750"/>
                </a:lnTo>
                <a:lnTo>
                  <a:pt x="40551" y="35560"/>
                </a:lnTo>
                <a:lnTo>
                  <a:pt x="28828" y="35560"/>
                </a:lnTo>
                <a:lnTo>
                  <a:pt x="29260" y="36830"/>
                </a:lnTo>
                <a:close/>
              </a:path>
              <a:path w="151129" h="466089">
                <a:moveTo>
                  <a:pt x="124244" y="34290"/>
                </a:moveTo>
                <a:lnTo>
                  <a:pt x="124663" y="33020"/>
                </a:lnTo>
                <a:lnTo>
                  <a:pt x="125793" y="33020"/>
                </a:lnTo>
                <a:lnTo>
                  <a:pt x="124244" y="34290"/>
                </a:lnTo>
                <a:close/>
              </a:path>
              <a:path w="151129" h="466089">
                <a:moveTo>
                  <a:pt x="44462" y="43180"/>
                </a:moveTo>
                <a:lnTo>
                  <a:pt x="34366" y="43180"/>
                </a:lnTo>
                <a:lnTo>
                  <a:pt x="32575" y="40640"/>
                </a:lnTo>
                <a:lnTo>
                  <a:pt x="32918" y="40640"/>
                </a:lnTo>
                <a:lnTo>
                  <a:pt x="30835" y="38100"/>
                </a:lnTo>
                <a:lnTo>
                  <a:pt x="31216" y="38100"/>
                </a:lnTo>
                <a:lnTo>
                  <a:pt x="28828" y="35560"/>
                </a:lnTo>
                <a:lnTo>
                  <a:pt x="40893" y="35560"/>
                </a:lnTo>
                <a:lnTo>
                  <a:pt x="42684" y="38100"/>
                </a:lnTo>
                <a:lnTo>
                  <a:pt x="42951" y="39370"/>
                </a:lnTo>
                <a:lnTo>
                  <a:pt x="44462" y="43180"/>
                </a:lnTo>
                <a:close/>
              </a:path>
              <a:path w="151129" h="466089">
                <a:moveTo>
                  <a:pt x="119875" y="38100"/>
                </a:moveTo>
                <a:lnTo>
                  <a:pt x="120256" y="36830"/>
                </a:lnTo>
                <a:lnTo>
                  <a:pt x="121088" y="36830"/>
                </a:lnTo>
                <a:lnTo>
                  <a:pt x="119875" y="38100"/>
                </a:lnTo>
                <a:close/>
              </a:path>
              <a:path w="151129" h="466089">
                <a:moveTo>
                  <a:pt x="118160" y="40640"/>
                </a:moveTo>
                <a:lnTo>
                  <a:pt x="118541" y="39370"/>
                </a:lnTo>
                <a:lnTo>
                  <a:pt x="118859" y="39370"/>
                </a:lnTo>
                <a:lnTo>
                  <a:pt x="118160" y="40640"/>
                </a:lnTo>
                <a:close/>
              </a:path>
              <a:path w="151129" h="466089">
                <a:moveTo>
                  <a:pt x="116751" y="43180"/>
                </a:moveTo>
                <a:lnTo>
                  <a:pt x="117030" y="41910"/>
                </a:lnTo>
                <a:lnTo>
                  <a:pt x="117348" y="41910"/>
                </a:lnTo>
                <a:lnTo>
                  <a:pt x="116751" y="43180"/>
                </a:lnTo>
                <a:close/>
              </a:path>
              <a:path w="151129" h="466089">
                <a:moveTo>
                  <a:pt x="35623" y="46990"/>
                </a:moveTo>
                <a:lnTo>
                  <a:pt x="34099" y="43180"/>
                </a:lnTo>
                <a:lnTo>
                  <a:pt x="44627" y="43180"/>
                </a:lnTo>
                <a:lnTo>
                  <a:pt x="45250" y="45720"/>
                </a:lnTo>
                <a:lnTo>
                  <a:pt x="35458" y="45720"/>
                </a:lnTo>
                <a:lnTo>
                  <a:pt x="35623" y="46990"/>
                </a:lnTo>
                <a:close/>
              </a:path>
              <a:path w="151129" h="466089">
                <a:moveTo>
                  <a:pt x="36702" y="50800"/>
                </a:moveTo>
                <a:lnTo>
                  <a:pt x="35458" y="45720"/>
                </a:lnTo>
                <a:lnTo>
                  <a:pt x="45250" y="45720"/>
                </a:lnTo>
                <a:lnTo>
                  <a:pt x="45872" y="48260"/>
                </a:lnTo>
                <a:lnTo>
                  <a:pt x="46205" y="49530"/>
                </a:lnTo>
                <a:lnTo>
                  <a:pt x="36614" y="49530"/>
                </a:lnTo>
                <a:lnTo>
                  <a:pt x="36702" y="50800"/>
                </a:lnTo>
                <a:close/>
              </a:path>
              <a:path w="151129" h="466089">
                <a:moveTo>
                  <a:pt x="47434" y="407670"/>
                </a:moveTo>
                <a:lnTo>
                  <a:pt x="37973" y="407670"/>
                </a:lnTo>
                <a:lnTo>
                  <a:pt x="38646" y="398780"/>
                </a:lnTo>
                <a:lnTo>
                  <a:pt x="39039" y="388620"/>
                </a:lnTo>
                <a:lnTo>
                  <a:pt x="39179" y="377190"/>
                </a:lnTo>
                <a:lnTo>
                  <a:pt x="39179" y="87630"/>
                </a:lnTo>
                <a:lnTo>
                  <a:pt x="38760" y="68580"/>
                </a:lnTo>
                <a:lnTo>
                  <a:pt x="38239" y="60960"/>
                </a:lnTo>
                <a:lnTo>
                  <a:pt x="37528" y="54610"/>
                </a:lnTo>
                <a:lnTo>
                  <a:pt x="36614" y="49530"/>
                </a:lnTo>
                <a:lnTo>
                  <a:pt x="46205" y="49530"/>
                </a:lnTo>
                <a:lnTo>
                  <a:pt x="46939" y="53340"/>
                </a:lnTo>
                <a:lnTo>
                  <a:pt x="47751" y="59690"/>
                </a:lnTo>
                <a:lnTo>
                  <a:pt x="48285" y="67310"/>
                </a:lnTo>
                <a:lnTo>
                  <a:pt x="48704" y="87630"/>
                </a:lnTo>
                <a:lnTo>
                  <a:pt x="48704" y="377190"/>
                </a:lnTo>
                <a:lnTo>
                  <a:pt x="48564" y="388620"/>
                </a:lnTo>
                <a:lnTo>
                  <a:pt x="48145" y="400050"/>
                </a:lnTo>
                <a:lnTo>
                  <a:pt x="47434" y="407670"/>
                </a:lnTo>
                <a:close/>
              </a:path>
              <a:path w="151129" h="466089">
                <a:moveTo>
                  <a:pt x="112649" y="60960"/>
                </a:moveTo>
                <a:lnTo>
                  <a:pt x="112674" y="59690"/>
                </a:lnTo>
                <a:lnTo>
                  <a:pt x="112811" y="59690"/>
                </a:lnTo>
                <a:lnTo>
                  <a:pt x="112649" y="60960"/>
                </a:lnTo>
                <a:close/>
              </a:path>
              <a:path w="151129" h="466089">
                <a:moveTo>
                  <a:pt x="112102" y="68580"/>
                </a:moveTo>
                <a:lnTo>
                  <a:pt x="112115" y="67310"/>
                </a:lnTo>
                <a:lnTo>
                  <a:pt x="112102" y="68580"/>
                </a:lnTo>
                <a:close/>
              </a:path>
              <a:path w="151129" h="466089">
                <a:moveTo>
                  <a:pt x="46640" y="414020"/>
                </a:moveTo>
                <a:lnTo>
                  <a:pt x="37045" y="414020"/>
                </a:lnTo>
                <a:lnTo>
                  <a:pt x="37998" y="406400"/>
                </a:lnTo>
                <a:lnTo>
                  <a:pt x="37973" y="407670"/>
                </a:lnTo>
                <a:lnTo>
                  <a:pt x="47434" y="407670"/>
                </a:lnTo>
                <a:lnTo>
                  <a:pt x="46640" y="414020"/>
                </a:lnTo>
                <a:close/>
              </a:path>
              <a:path w="151129" h="466089">
                <a:moveTo>
                  <a:pt x="113299" y="410210"/>
                </a:moveTo>
                <a:lnTo>
                  <a:pt x="113131" y="410210"/>
                </a:lnTo>
                <a:lnTo>
                  <a:pt x="113080" y="408940"/>
                </a:lnTo>
                <a:lnTo>
                  <a:pt x="113299" y="410210"/>
                </a:lnTo>
                <a:close/>
              </a:path>
              <a:path w="151129" h="466089">
                <a:moveTo>
                  <a:pt x="45590" y="419100"/>
                </a:moveTo>
                <a:lnTo>
                  <a:pt x="35737" y="419100"/>
                </a:lnTo>
                <a:lnTo>
                  <a:pt x="37134" y="412750"/>
                </a:lnTo>
                <a:lnTo>
                  <a:pt x="37045" y="414020"/>
                </a:lnTo>
                <a:lnTo>
                  <a:pt x="46640" y="414020"/>
                </a:lnTo>
                <a:lnTo>
                  <a:pt x="46481" y="415290"/>
                </a:lnTo>
                <a:lnTo>
                  <a:pt x="45590" y="419100"/>
                </a:lnTo>
                <a:close/>
              </a:path>
              <a:path w="151129" h="466089">
                <a:moveTo>
                  <a:pt x="33166" y="438150"/>
                </a:moveTo>
                <a:lnTo>
                  <a:pt x="12623" y="438150"/>
                </a:lnTo>
                <a:lnTo>
                  <a:pt x="20421" y="434340"/>
                </a:lnTo>
                <a:lnTo>
                  <a:pt x="19951" y="434340"/>
                </a:lnTo>
                <a:lnTo>
                  <a:pt x="26047" y="431800"/>
                </a:lnTo>
                <a:lnTo>
                  <a:pt x="25361" y="431800"/>
                </a:lnTo>
                <a:lnTo>
                  <a:pt x="29743" y="429260"/>
                </a:lnTo>
                <a:lnTo>
                  <a:pt x="28994" y="429260"/>
                </a:lnTo>
                <a:lnTo>
                  <a:pt x="32207" y="426720"/>
                </a:lnTo>
                <a:lnTo>
                  <a:pt x="31686" y="426720"/>
                </a:lnTo>
                <a:lnTo>
                  <a:pt x="34302" y="422910"/>
                </a:lnTo>
                <a:lnTo>
                  <a:pt x="33947" y="422910"/>
                </a:lnTo>
                <a:lnTo>
                  <a:pt x="35953" y="417830"/>
                </a:lnTo>
                <a:lnTo>
                  <a:pt x="35737" y="419100"/>
                </a:lnTo>
                <a:lnTo>
                  <a:pt x="45590" y="419100"/>
                </a:lnTo>
                <a:lnTo>
                  <a:pt x="44996" y="421640"/>
                </a:lnTo>
                <a:lnTo>
                  <a:pt x="44792" y="421640"/>
                </a:lnTo>
                <a:lnTo>
                  <a:pt x="42786" y="426720"/>
                </a:lnTo>
                <a:lnTo>
                  <a:pt x="42443" y="427990"/>
                </a:lnTo>
                <a:lnTo>
                  <a:pt x="39839" y="431800"/>
                </a:lnTo>
                <a:lnTo>
                  <a:pt x="39319" y="433070"/>
                </a:lnTo>
                <a:lnTo>
                  <a:pt x="36106" y="435610"/>
                </a:lnTo>
                <a:lnTo>
                  <a:pt x="35356" y="436880"/>
                </a:lnTo>
                <a:lnTo>
                  <a:pt x="33166" y="438150"/>
                </a:lnTo>
                <a:close/>
              </a:path>
              <a:path w="151129" h="466089">
                <a:moveTo>
                  <a:pt x="140385" y="438150"/>
                </a:moveTo>
                <a:lnTo>
                  <a:pt x="117487" y="438150"/>
                </a:lnTo>
                <a:lnTo>
                  <a:pt x="114680" y="435610"/>
                </a:lnTo>
                <a:lnTo>
                  <a:pt x="114236" y="435610"/>
                </a:lnTo>
                <a:lnTo>
                  <a:pt x="111848" y="433070"/>
                </a:lnTo>
                <a:lnTo>
                  <a:pt x="111455" y="431800"/>
                </a:lnTo>
                <a:lnTo>
                  <a:pt x="109486" y="429260"/>
                </a:lnTo>
                <a:lnTo>
                  <a:pt x="120853" y="429260"/>
                </a:lnTo>
                <a:lnTo>
                  <a:pt x="123659" y="430530"/>
                </a:lnTo>
                <a:lnTo>
                  <a:pt x="123202" y="430530"/>
                </a:lnTo>
                <a:lnTo>
                  <a:pt x="126428" y="433070"/>
                </a:lnTo>
                <a:lnTo>
                  <a:pt x="125945" y="433070"/>
                </a:lnTo>
                <a:lnTo>
                  <a:pt x="129921" y="434340"/>
                </a:lnTo>
                <a:lnTo>
                  <a:pt x="129527" y="434340"/>
                </a:lnTo>
                <a:lnTo>
                  <a:pt x="134569" y="436880"/>
                </a:lnTo>
                <a:lnTo>
                  <a:pt x="134289" y="436880"/>
                </a:lnTo>
                <a:lnTo>
                  <a:pt x="140385" y="438150"/>
                </a:lnTo>
                <a:close/>
              </a:path>
              <a:path w="151129" h="466089">
                <a:moveTo>
                  <a:pt x="147535" y="466090"/>
                </a:moveTo>
                <a:lnTo>
                  <a:pt x="3289" y="466090"/>
                </a:lnTo>
                <a:lnTo>
                  <a:pt x="1955" y="464820"/>
                </a:lnTo>
                <a:lnTo>
                  <a:pt x="901" y="463550"/>
                </a:lnTo>
                <a:lnTo>
                  <a:pt x="228" y="462280"/>
                </a:lnTo>
                <a:lnTo>
                  <a:pt x="0" y="461010"/>
                </a:lnTo>
                <a:lnTo>
                  <a:pt x="0" y="444500"/>
                </a:lnTo>
                <a:lnTo>
                  <a:pt x="241" y="443230"/>
                </a:lnTo>
                <a:lnTo>
                  <a:pt x="952" y="441960"/>
                </a:lnTo>
                <a:lnTo>
                  <a:pt x="2057" y="440690"/>
                </a:lnTo>
                <a:lnTo>
                  <a:pt x="3428" y="440690"/>
                </a:lnTo>
                <a:lnTo>
                  <a:pt x="12953" y="436880"/>
                </a:lnTo>
                <a:lnTo>
                  <a:pt x="12623" y="438150"/>
                </a:lnTo>
                <a:lnTo>
                  <a:pt x="33166" y="438150"/>
                </a:lnTo>
                <a:lnTo>
                  <a:pt x="30975" y="439420"/>
                </a:lnTo>
                <a:lnTo>
                  <a:pt x="30302" y="440690"/>
                </a:lnTo>
                <a:lnTo>
                  <a:pt x="24218" y="443230"/>
                </a:lnTo>
                <a:lnTo>
                  <a:pt x="23736" y="443230"/>
                </a:lnTo>
                <a:lnTo>
                  <a:pt x="21022" y="444500"/>
                </a:lnTo>
                <a:lnTo>
                  <a:pt x="9525" y="444500"/>
                </a:lnTo>
                <a:lnTo>
                  <a:pt x="6083" y="449580"/>
                </a:lnTo>
                <a:lnTo>
                  <a:pt x="9525" y="449580"/>
                </a:lnTo>
                <a:lnTo>
                  <a:pt x="9525" y="455930"/>
                </a:lnTo>
                <a:lnTo>
                  <a:pt x="4762" y="455930"/>
                </a:lnTo>
                <a:lnTo>
                  <a:pt x="9525" y="461010"/>
                </a:lnTo>
                <a:lnTo>
                  <a:pt x="150825" y="461010"/>
                </a:lnTo>
                <a:lnTo>
                  <a:pt x="150596" y="462280"/>
                </a:lnTo>
                <a:lnTo>
                  <a:pt x="149923" y="463550"/>
                </a:lnTo>
                <a:lnTo>
                  <a:pt x="148869" y="464820"/>
                </a:lnTo>
                <a:lnTo>
                  <a:pt x="147535" y="466090"/>
                </a:lnTo>
                <a:close/>
              </a:path>
              <a:path w="151129" h="466089">
                <a:moveTo>
                  <a:pt x="147345" y="440690"/>
                </a:moveTo>
                <a:lnTo>
                  <a:pt x="121170" y="440690"/>
                </a:lnTo>
                <a:lnTo>
                  <a:pt x="117944" y="438150"/>
                </a:lnTo>
                <a:lnTo>
                  <a:pt x="140182" y="438150"/>
                </a:lnTo>
                <a:lnTo>
                  <a:pt x="147345" y="440690"/>
                </a:lnTo>
                <a:close/>
              </a:path>
              <a:path w="151129" h="466089">
                <a:moveTo>
                  <a:pt x="141300" y="448380"/>
                </a:moveTo>
                <a:lnTo>
                  <a:pt x="137413" y="447040"/>
                </a:lnTo>
                <a:lnTo>
                  <a:pt x="131305" y="445770"/>
                </a:lnTo>
                <a:lnTo>
                  <a:pt x="125996" y="443230"/>
                </a:lnTo>
                <a:lnTo>
                  <a:pt x="121653" y="440690"/>
                </a:lnTo>
                <a:lnTo>
                  <a:pt x="148742" y="440690"/>
                </a:lnTo>
                <a:lnTo>
                  <a:pt x="149860" y="441960"/>
                </a:lnTo>
                <a:lnTo>
                  <a:pt x="150583" y="443230"/>
                </a:lnTo>
                <a:lnTo>
                  <a:pt x="150825" y="444500"/>
                </a:lnTo>
                <a:lnTo>
                  <a:pt x="141300" y="444500"/>
                </a:lnTo>
                <a:lnTo>
                  <a:pt x="141300" y="448380"/>
                </a:lnTo>
                <a:close/>
              </a:path>
              <a:path w="151129" h="466089">
                <a:moveTo>
                  <a:pt x="6083" y="449580"/>
                </a:moveTo>
                <a:lnTo>
                  <a:pt x="9525" y="444500"/>
                </a:lnTo>
                <a:lnTo>
                  <a:pt x="9525" y="448660"/>
                </a:lnTo>
                <a:lnTo>
                  <a:pt x="6083" y="449580"/>
                </a:lnTo>
                <a:close/>
              </a:path>
              <a:path w="151129" h="466089">
                <a:moveTo>
                  <a:pt x="9525" y="448660"/>
                </a:moveTo>
                <a:lnTo>
                  <a:pt x="9525" y="444500"/>
                </a:lnTo>
                <a:lnTo>
                  <a:pt x="21022" y="444500"/>
                </a:lnTo>
                <a:lnTo>
                  <a:pt x="15595" y="447040"/>
                </a:lnTo>
                <a:lnTo>
                  <a:pt x="9525" y="448660"/>
                </a:lnTo>
                <a:close/>
              </a:path>
              <a:path w="151129" h="466089">
                <a:moveTo>
                  <a:pt x="144779" y="449580"/>
                </a:moveTo>
                <a:lnTo>
                  <a:pt x="141300" y="448380"/>
                </a:lnTo>
                <a:lnTo>
                  <a:pt x="141300" y="444500"/>
                </a:lnTo>
                <a:lnTo>
                  <a:pt x="144779" y="449580"/>
                </a:lnTo>
                <a:close/>
              </a:path>
              <a:path w="151129" h="466089">
                <a:moveTo>
                  <a:pt x="150825" y="449580"/>
                </a:moveTo>
                <a:lnTo>
                  <a:pt x="144779" y="449580"/>
                </a:lnTo>
                <a:lnTo>
                  <a:pt x="141300" y="444500"/>
                </a:lnTo>
                <a:lnTo>
                  <a:pt x="150825" y="444500"/>
                </a:lnTo>
                <a:lnTo>
                  <a:pt x="150825" y="449580"/>
                </a:lnTo>
                <a:close/>
              </a:path>
              <a:path w="151129" h="466089">
                <a:moveTo>
                  <a:pt x="141300" y="461010"/>
                </a:moveTo>
                <a:lnTo>
                  <a:pt x="141300" y="448380"/>
                </a:lnTo>
                <a:lnTo>
                  <a:pt x="144779" y="449580"/>
                </a:lnTo>
                <a:lnTo>
                  <a:pt x="150825" y="449580"/>
                </a:lnTo>
                <a:lnTo>
                  <a:pt x="150825" y="455930"/>
                </a:lnTo>
                <a:lnTo>
                  <a:pt x="146062" y="455930"/>
                </a:lnTo>
                <a:lnTo>
                  <a:pt x="141300" y="461010"/>
                </a:lnTo>
                <a:close/>
              </a:path>
              <a:path w="151129" h="466089">
                <a:moveTo>
                  <a:pt x="9525" y="449580"/>
                </a:moveTo>
                <a:lnTo>
                  <a:pt x="6083" y="449580"/>
                </a:lnTo>
                <a:lnTo>
                  <a:pt x="9525" y="448660"/>
                </a:lnTo>
                <a:lnTo>
                  <a:pt x="9525" y="449580"/>
                </a:lnTo>
                <a:close/>
              </a:path>
              <a:path w="151129" h="466089">
                <a:moveTo>
                  <a:pt x="9525" y="461010"/>
                </a:moveTo>
                <a:lnTo>
                  <a:pt x="4762" y="455930"/>
                </a:lnTo>
                <a:lnTo>
                  <a:pt x="9525" y="455930"/>
                </a:lnTo>
                <a:lnTo>
                  <a:pt x="9525" y="461010"/>
                </a:lnTo>
                <a:close/>
              </a:path>
              <a:path w="151129" h="466089">
                <a:moveTo>
                  <a:pt x="141300" y="461010"/>
                </a:moveTo>
                <a:lnTo>
                  <a:pt x="9525" y="461010"/>
                </a:lnTo>
                <a:lnTo>
                  <a:pt x="9525" y="455930"/>
                </a:lnTo>
                <a:lnTo>
                  <a:pt x="141300" y="455930"/>
                </a:lnTo>
                <a:lnTo>
                  <a:pt x="141300" y="461010"/>
                </a:lnTo>
                <a:close/>
              </a:path>
              <a:path w="151129" h="466089">
                <a:moveTo>
                  <a:pt x="150825" y="461010"/>
                </a:moveTo>
                <a:lnTo>
                  <a:pt x="141300" y="461010"/>
                </a:lnTo>
                <a:lnTo>
                  <a:pt x="146062" y="455930"/>
                </a:lnTo>
                <a:lnTo>
                  <a:pt x="150825" y="455930"/>
                </a:lnTo>
                <a:lnTo>
                  <a:pt x="150825" y="46101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78310" y="2591917"/>
            <a:ext cx="383062" cy="46609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26963" y="2591917"/>
            <a:ext cx="325889" cy="46609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6214236" y="2591917"/>
            <a:ext cx="815975" cy="467359"/>
            <a:chOff x="6214236" y="2591917"/>
            <a:chExt cx="815975" cy="467359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14236" y="2591917"/>
              <a:ext cx="399973" cy="46736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658178" y="2591917"/>
              <a:ext cx="372110" cy="466090"/>
            </a:xfrm>
            <a:custGeom>
              <a:avLst/>
              <a:gdLst/>
              <a:ahLst/>
              <a:cxnLst/>
              <a:rect l="l" t="t" r="r" b="b"/>
              <a:pathLst>
                <a:path w="372109" h="466089">
                  <a:moveTo>
                    <a:pt x="39458" y="125730"/>
                  </a:moveTo>
                  <a:lnTo>
                    <a:pt x="3289" y="125730"/>
                  </a:lnTo>
                  <a:lnTo>
                    <a:pt x="1955" y="124460"/>
                  </a:lnTo>
                  <a:lnTo>
                    <a:pt x="901" y="123190"/>
                  </a:lnTo>
                  <a:lnTo>
                    <a:pt x="228" y="121920"/>
                  </a:lnTo>
                  <a:lnTo>
                    <a:pt x="0" y="120650"/>
                  </a:lnTo>
                  <a:lnTo>
                    <a:pt x="0" y="3810"/>
                  </a:lnTo>
                  <a:lnTo>
                    <a:pt x="228" y="2540"/>
                  </a:lnTo>
                  <a:lnTo>
                    <a:pt x="901" y="1270"/>
                  </a:lnTo>
                  <a:lnTo>
                    <a:pt x="1955" y="0"/>
                  </a:lnTo>
                  <a:lnTo>
                    <a:pt x="369874" y="0"/>
                  </a:lnTo>
                  <a:lnTo>
                    <a:pt x="370928" y="1270"/>
                  </a:lnTo>
                  <a:lnTo>
                    <a:pt x="371601" y="2540"/>
                  </a:lnTo>
                  <a:lnTo>
                    <a:pt x="371830" y="3810"/>
                  </a:lnTo>
                  <a:lnTo>
                    <a:pt x="9525" y="3810"/>
                  </a:lnTo>
                  <a:lnTo>
                    <a:pt x="4762" y="8890"/>
                  </a:lnTo>
                  <a:lnTo>
                    <a:pt x="9525" y="8890"/>
                  </a:lnTo>
                  <a:lnTo>
                    <a:pt x="9525" y="115570"/>
                  </a:lnTo>
                  <a:lnTo>
                    <a:pt x="4762" y="115570"/>
                  </a:lnTo>
                  <a:lnTo>
                    <a:pt x="9525" y="120650"/>
                  </a:lnTo>
                  <a:lnTo>
                    <a:pt x="42843" y="120650"/>
                  </a:lnTo>
                  <a:lnTo>
                    <a:pt x="42519" y="121920"/>
                  </a:lnTo>
                  <a:lnTo>
                    <a:pt x="41897" y="123190"/>
                  </a:lnTo>
                  <a:lnTo>
                    <a:pt x="40830" y="124460"/>
                  </a:lnTo>
                  <a:lnTo>
                    <a:pt x="39458" y="125730"/>
                  </a:lnTo>
                  <a:close/>
                </a:path>
                <a:path w="372109" h="466089">
                  <a:moveTo>
                    <a:pt x="9525" y="8890"/>
                  </a:moveTo>
                  <a:lnTo>
                    <a:pt x="4762" y="8890"/>
                  </a:lnTo>
                  <a:lnTo>
                    <a:pt x="9525" y="3810"/>
                  </a:lnTo>
                  <a:lnTo>
                    <a:pt x="9525" y="8890"/>
                  </a:lnTo>
                  <a:close/>
                </a:path>
                <a:path w="372109" h="466089">
                  <a:moveTo>
                    <a:pt x="362305" y="8890"/>
                  </a:moveTo>
                  <a:lnTo>
                    <a:pt x="9525" y="8890"/>
                  </a:lnTo>
                  <a:lnTo>
                    <a:pt x="9525" y="3810"/>
                  </a:lnTo>
                  <a:lnTo>
                    <a:pt x="362305" y="3810"/>
                  </a:lnTo>
                  <a:lnTo>
                    <a:pt x="362305" y="8890"/>
                  </a:lnTo>
                  <a:close/>
                </a:path>
                <a:path w="372109" h="466089">
                  <a:moveTo>
                    <a:pt x="362305" y="120650"/>
                  </a:moveTo>
                  <a:lnTo>
                    <a:pt x="362305" y="3810"/>
                  </a:lnTo>
                  <a:lnTo>
                    <a:pt x="367068" y="8890"/>
                  </a:lnTo>
                  <a:lnTo>
                    <a:pt x="371830" y="8890"/>
                  </a:lnTo>
                  <a:lnTo>
                    <a:pt x="371830" y="115570"/>
                  </a:lnTo>
                  <a:lnTo>
                    <a:pt x="367068" y="115570"/>
                  </a:lnTo>
                  <a:lnTo>
                    <a:pt x="362305" y="120650"/>
                  </a:lnTo>
                  <a:close/>
                </a:path>
                <a:path w="372109" h="466089">
                  <a:moveTo>
                    <a:pt x="371830" y="8890"/>
                  </a:moveTo>
                  <a:lnTo>
                    <a:pt x="367068" y="8890"/>
                  </a:lnTo>
                  <a:lnTo>
                    <a:pt x="362305" y="3810"/>
                  </a:lnTo>
                  <a:lnTo>
                    <a:pt x="371830" y="3810"/>
                  </a:lnTo>
                  <a:lnTo>
                    <a:pt x="371830" y="8890"/>
                  </a:lnTo>
                  <a:close/>
                </a:path>
                <a:path w="372109" h="466089">
                  <a:moveTo>
                    <a:pt x="70700" y="52070"/>
                  </a:moveTo>
                  <a:lnTo>
                    <a:pt x="59410" y="52070"/>
                  </a:lnTo>
                  <a:lnTo>
                    <a:pt x="63665" y="45720"/>
                  </a:lnTo>
                  <a:lnTo>
                    <a:pt x="64033" y="45720"/>
                  </a:lnTo>
                  <a:lnTo>
                    <a:pt x="68478" y="41910"/>
                  </a:lnTo>
                  <a:lnTo>
                    <a:pt x="68922" y="40640"/>
                  </a:lnTo>
                  <a:lnTo>
                    <a:pt x="73558" y="38100"/>
                  </a:lnTo>
                  <a:lnTo>
                    <a:pt x="74104" y="36830"/>
                  </a:lnTo>
                  <a:lnTo>
                    <a:pt x="78930" y="34290"/>
                  </a:lnTo>
                  <a:lnTo>
                    <a:pt x="79578" y="34290"/>
                  </a:lnTo>
                  <a:lnTo>
                    <a:pt x="84594" y="31750"/>
                  </a:lnTo>
                  <a:lnTo>
                    <a:pt x="85166" y="31750"/>
                  </a:lnTo>
                  <a:lnTo>
                    <a:pt x="90627" y="30480"/>
                  </a:lnTo>
                  <a:lnTo>
                    <a:pt x="91020" y="30480"/>
                  </a:lnTo>
                  <a:lnTo>
                    <a:pt x="97497" y="29210"/>
                  </a:lnTo>
                  <a:lnTo>
                    <a:pt x="157238" y="29210"/>
                  </a:lnTo>
                  <a:lnTo>
                    <a:pt x="158292" y="30480"/>
                  </a:lnTo>
                  <a:lnTo>
                    <a:pt x="158965" y="31750"/>
                  </a:lnTo>
                  <a:lnTo>
                    <a:pt x="159207" y="33020"/>
                  </a:lnTo>
                  <a:lnTo>
                    <a:pt x="149682" y="33020"/>
                  </a:lnTo>
                  <a:lnTo>
                    <a:pt x="149682" y="38100"/>
                  </a:lnTo>
                  <a:lnTo>
                    <a:pt x="105105" y="38100"/>
                  </a:lnTo>
                  <a:lnTo>
                    <a:pt x="98272" y="39370"/>
                  </a:lnTo>
                  <a:lnTo>
                    <a:pt x="92862" y="39370"/>
                  </a:lnTo>
                  <a:lnTo>
                    <a:pt x="87414" y="40640"/>
                  </a:lnTo>
                  <a:lnTo>
                    <a:pt x="87985" y="40640"/>
                  </a:lnTo>
                  <a:lnTo>
                    <a:pt x="82981" y="43180"/>
                  </a:lnTo>
                  <a:lnTo>
                    <a:pt x="83629" y="43180"/>
                  </a:lnTo>
                  <a:lnTo>
                    <a:pt x="81216" y="44450"/>
                  </a:lnTo>
                  <a:lnTo>
                    <a:pt x="79349" y="44450"/>
                  </a:lnTo>
                  <a:lnTo>
                    <a:pt x="74714" y="48260"/>
                  </a:lnTo>
                  <a:lnTo>
                    <a:pt x="75145" y="48260"/>
                  </a:lnTo>
                  <a:lnTo>
                    <a:pt x="70700" y="52070"/>
                  </a:lnTo>
                  <a:close/>
                </a:path>
                <a:path w="372109" h="466089">
                  <a:moveTo>
                    <a:pt x="228206" y="420370"/>
                  </a:moveTo>
                  <a:lnTo>
                    <a:pt x="217449" y="420370"/>
                  </a:lnTo>
                  <a:lnTo>
                    <a:pt x="215912" y="415290"/>
                  </a:lnTo>
                  <a:lnTo>
                    <a:pt x="212293" y="377190"/>
                  </a:lnTo>
                  <a:lnTo>
                    <a:pt x="212293" y="33020"/>
                  </a:lnTo>
                  <a:lnTo>
                    <a:pt x="212521" y="31750"/>
                  </a:lnTo>
                  <a:lnTo>
                    <a:pt x="213207" y="30480"/>
                  </a:lnTo>
                  <a:lnTo>
                    <a:pt x="214261" y="29210"/>
                  </a:lnTo>
                  <a:lnTo>
                    <a:pt x="276136" y="29210"/>
                  </a:lnTo>
                  <a:lnTo>
                    <a:pt x="282892" y="30480"/>
                  </a:lnTo>
                  <a:lnTo>
                    <a:pt x="283451" y="31750"/>
                  </a:lnTo>
                  <a:lnTo>
                    <a:pt x="288632" y="33020"/>
                  </a:lnTo>
                  <a:lnTo>
                    <a:pt x="221818" y="33020"/>
                  </a:lnTo>
                  <a:lnTo>
                    <a:pt x="217055" y="38100"/>
                  </a:lnTo>
                  <a:lnTo>
                    <a:pt x="221818" y="38100"/>
                  </a:lnTo>
                  <a:lnTo>
                    <a:pt x="221835" y="377190"/>
                  </a:lnTo>
                  <a:lnTo>
                    <a:pt x="221945" y="386080"/>
                  </a:lnTo>
                  <a:lnTo>
                    <a:pt x="222351" y="393700"/>
                  </a:lnTo>
                  <a:lnTo>
                    <a:pt x="222910" y="400050"/>
                  </a:lnTo>
                  <a:lnTo>
                    <a:pt x="222986" y="401320"/>
                  </a:lnTo>
                  <a:lnTo>
                    <a:pt x="223939" y="407670"/>
                  </a:lnTo>
                  <a:lnTo>
                    <a:pt x="224134" y="407670"/>
                  </a:lnTo>
                  <a:lnTo>
                    <a:pt x="225120" y="412750"/>
                  </a:lnTo>
                  <a:lnTo>
                    <a:pt x="226542" y="416560"/>
                  </a:lnTo>
                  <a:lnTo>
                    <a:pt x="226390" y="416560"/>
                  </a:lnTo>
                  <a:lnTo>
                    <a:pt x="228206" y="420370"/>
                  </a:lnTo>
                  <a:close/>
                </a:path>
                <a:path w="372109" h="466089">
                  <a:moveTo>
                    <a:pt x="158153" y="401320"/>
                  </a:moveTo>
                  <a:lnTo>
                    <a:pt x="148653" y="401320"/>
                  </a:lnTo>
                  <a:lnTo>
                    <a:pt x="149237" y="393700"/>
                  </a:lnTo>
                  <a:lnTo>
                    <a:pt x="149567" y="386080"/>
                  </a:lnTo>
                  <a:lnTo>
                    <a:pt x="149682" y="33020"/>
                  </a:lnTo>
                  <a:lnTo>
                    <a:pt x="154444" y="38100"/>
                  </a:lnTo>
                  <a:lnTo>
                    <a:pt x="159207" y="38100"/>
                  </a:lnTo>
                  <a:lnTo>
                    <a:pt x="159080" y="386080"/>
                  </a:lnTo>
                  <a:lnTo>
                    <a:pt x="158724" y="394970"/>
                  </a:lnTo>
                  <a:lnTo>
                    <a:pt x="158153" y="401320"/>
                  </a:lnTo>
                  <a:close/>
                </a:path>
                <a:path w="372109" h="466089">
                  <a:moveTo>
                    <a:pt x="159207" y="38100"/>
                  </a:moveTo>
                  <a:lnTo>
                    <a:pt x="154444" y="38100"/>
                  </a:lnTo>
                  <a:lnTo>
                    <a:pt x="149682" y="33020"/>
                  </a:lnTo>
                  <a:lnTo>
                    <a:pt x="159207" y="33020"/>
                  </a:lnTo>
                  <a:lnTo>
                    <a:pt x="159207" y="38100"/>
                  </a:lnTo>
                  <a:close/>
                </a:path>
                <a:path w="372109" h="466089">
                  <a:moveTo>
                    <a:pt x="221818" y="38100"/>
                  </a:moveTo>
                  <a:lnTo>
                    <a:pt x="217055" y="38100"/>
                  </a:lnTo>
                  <a:lnTo>
                    <a:pt x="221818" y="33020"/>
                  </a:lnTo>
                  <a:lnTo>
                    <a:pt x="221818" y="38100"/>
                  </a:lnTo>
                  <a:close/>
                </a:path>
                <a:path w="372109" h="466089">
                  <a:moveTo>
                    <a:pt x="298678" y="38100"/>
                  </a:moveTo>
                  <a:lnTo>
                    <a:pt x="221818" y="38100"/>
                  </a:lnTo>
                  <a:lnTo>
                    <a:pt x="221818" y="33020"/>
                  </a:lnTo>
                  <a:lnTo>
                    <a:pt x="289255" y="33020"/>
                  </a:lnTo>
                  <a:lnTo>
                    <a:pt x="293789" y="35560"/>
                  </a:lnTo>
                  <a:lnTo>
                    <a:pt x="294297" y="35560"/>
                  </a:lnTo>
                  <a:lnTo>
                    <a:pt x="298678" y="38100"/>
                  </a:lnTo>
                  <a:close/>
                </a:path>
                <a:path w="372109" h="466089">
                  <a:moveTo>
                    <a:pt x="303352" y="41910"/>
                  </a:moveTo>
                  <a:lnTo>
                    <a:pt x="285800" y="41910"/>
                  </a:lnTo>
                  <a:lnTo>
                    <a:pt x="280619" y="40640"/>
                  </a:lnTo>
                  <a:lnTo>
                    <a:pt x="281177" y="40640"/>
                  </a:lnTo>
                  <a:lnTo>
                    <a:pt x="274853" y="39370"/>
                  </a:lnTo>
                  <a:lnTo>
                    <a:pt x="275259" y="39370"/>
                  </a:lnTo>
                  <a:lnTo>
                    <a:pt x="267779" y="38100"/>
                  </a:lnTo>
                  <a:lnTo>
                    <a:pt x="299110" y="38100"/>
                  </a:lnTo>
                  <a:lnTo>
                    <a:pt x="303352" y="41910"/>
                  </a:lnTo>
                  <a:close/>
                </a:path>
                <a:path w="372109" h="466089">
                  <a:moveTo>
                    <a:pt x="301117" y="53340"/>
                  </a:moveTo>
                  <a:lnTo>
                    <a:pt x="297014" y="49530"/>
                  </a:lnTo>
                  <a:lnTo>
                    <a:pt x="297383" y="49530"/>
                  </a:lnTo>
                  <a:lnTo>
                    <a:pt x="293141" y="45720"/>
                  </a:lnTo>
                  <a:lnTo>
                    <a:pt x="293573" y="45720"/>
                  </a:lnTo>
                  <a:lnTo>
                    <a:pt x="289191" y="43180"/>
                  </a:lnTo>
                  <a:lnTo>
                    <a:pt x="289699" y="43180"/>
                  </a:lnTo>
                  <a:lnTo>
                    <a:pt x="285165" y="41910"/>
                  </a:lnTo>
                  <a:lnTo>
                    <a:pt x="303707" y="41910"/>
                  </a:lnTo>
                  <a:lnTo>
                    <a:pt x="307809" y="45720"/>
                  </a:lnTo>
                  <a:lnTo>
                    <a:pt x="308140" y="46990"/>
                  </a:lnTo>
                  <a:lnTo>
                    <a:pt x="312115" y="52070"/>
                  </a:lnTo>
                  <a:lnTo>
                    <a:pt x="300774" y="52070"/>
                  </a:lnTo>
                  <a:lnTo>
                    <a:pt x="301117" y="53340"/>
                  </a:lnTo>
                  <a:close/>
                </a:path>
                <a:path w="372109" h="466089">
                  <a:moveTo>
                    <a:pt x="78803" y="45720"/>
                  </a:moveTo>
                  <a:lnTo>
                    <a:pt x="79349" y="44450"/>
                  </a:lnTo>
                  <a:lnTo>
                    <a:pt x="81216" y="44450"/>
                  </a:lnTo>
                  <a:lnTo>
                    <a:pt x="78803" y="45720"/>
                  </a:lnTo>
                  <a:close/>
                </a:path>
                <a:path w="372109" h="466089">
                  <a:moveTo>
                    <a:pt x="33286" y="119380"/>
                  </a:moveTo>
                  <a:lnTo>
                    <a:pt x="47117" y="74930"/>
                  </a:lnTo>
                  <a:lnTo>
                    <a:pt x="54838" y="58420"/>
                  </a:lnTo>
                  <a:lnTo>
                    <a:pt x="55041" y="58420"/>
                  </a:lnTo>
                  <a:lnTo>
                    <a:pt x="59118" y="52070"/>
                  </a:lnTo>
                  <a:lnTo>
                    <a:pt x="71069" y="52070"/>
                  </a:lnTo>
                  <a:lnTo>
                    <a:pt x="66814" y="57150"/>
                  </a:lnTo>
                  <a:lnTo>
                    <a:pt x="67106" y="57150"/>
                  </a:lnTo>
                  <a:lnTo>
                    <a:pt x="63030" y="63500"/>
                  </a:lnTo>
                  <a:lnTo>
                    <a:pt x="63246" y="63500"/>
                  </a:lnTo>
                  <a:lnTo>
                    <a:pt x="59359" y="69850"/>
                  </a:lnTo>
                  <a:lnTo>
                    <a:pt x="59512" y="69850"/>
                  </a:lnTo>
                  <a:lnTo>
                    <a:pt x="56344" y="77470"/>
                  </a:lnTo>
                  <a:lnTo>
                    <a:pt x="55918" y="77470"/>
                  </a:lnTo>
                  <a:lnTo>
                    <a:pt x="52374" y="87630"/>
                  </a:lnTo>
                  <a:lnTo>
                    <a:pt x="48996" y="97790"/>
                  </a:lnTo>
                  <a:lnTo>
                    <a:pt x="45720" y="109220"/>
                  </a:lnTo>
                  <a:lnTo>
                    <a:pt x="44138" y="115570"/>
                  </a:lnTo>
                  <a:lnTo>
                    <a:pt x="37909" y="115570"/>
                  </a:lnTo>
                  <a:lnTo>
                    <a:pt x="33286" y="119380"/>
                  </a:lnTo>
                  <a:close/>
                </a:path>
                <a:path w="372109" h="466089">
                  <a:moveTo>
                    <a:pt x="308305" y="63500"/>
                  </a:moveTo>
                  <a:lnTo>
                    <a:pt x="304444" y="57150"/>
                  </a:lnTo>
                  <a:lnTo>
                    <a:pt x="304736" y="57150"/>
                  </a:lnTo>
                  <a:lnTo>
                    <a:pt x="300774" y="52070"/>
                  </a:lnTo>
                  <a:lnTo>
                    <a:pt x="312407" y="52070"/>
                  </a:lnTo>
                  <a:lnTo>
                    <a:pt x="316458" y="58420"/>
                  </a:lnTo>
                  <a:lnTo>
                    <a:pt x="318797" y="62230"/>
                  </a:lnTo>
                  <a:lnTo>
                    <a:pt x="308101" y="62230"/>
                  </a:lnTo>
                  <a:lnTo>
                    <a:pt x="308305" y="63500"/>
                  </a:lnTo>
                  <a:close/>
                </a:path>
                <a:path w="372109" h="466089">
                  <a:moveTo>
                    <a:pt x="368541" y="125730"/>
                  </a:moveTo>
                  <a:lnTo>
                    <a:pt x="332740" y="125730"/>
                  </a:lnTo>
                  <a:lnTo>
                    <a:pt x="331368" y="124460"/>
                  </a:lnTo>
                  <a:lnTo>
                    <a:pt x="330301" y="123190"/>
                  </a:lnTo>
                  <a:lnTo>
                    <a:pt x="329666" y="121920"/>
                  </a:lnTo>
                  <a:lnTo>
                    <a:pt x="325983" y="107950"/>
                  </a:lnTo>
                  <a:lnTo>
                    <a:pt x="322376" y="96520"/>
                  </a:lnTo>
                  <a:lnTo>
                    <a:pt x="318795" y="86360"/>
                  </a:lnTo>
                  <a:lnTo>
                    <a:pt x="315264" y="77470"/>
                  </a:lnTo>
                  <a:lnTo>
                    <a:pt x="311721" y="69850"/>
                  </a:lnTo>
                  <a:lnTo>
                    <a:pt x="311861" y="69850"/>
                  </a:lnTo>
                  <a:lnTo>
                    <a:pt x="308101" y="62230"/>
                  </a:lnTo>
                  <a:lnTo>
                    <a:pt x="318797" y="62230"/>
                  </a:lnTo>
                  <a:lnTo>
                    <a:pt x="320357" y="64770"/>
                  </a:lnTo>
                  <a:lnTo>
                    <a:pt x="324015" y="73660"/>
                  </a:lnTo>
                  <a:lnTo>
                    <a:pt x="327812" y="82550"/>
                  </a:lnTo>
                  <a:lnTo>
                    <a:pt x="335191" y="105410"/>
                  </a:lnTo>
                  <a:lnTo>
                    <a:pt x="337860" y="115570"/>
                  </a:lnTo>
                  <a:lnTo>
                    <a:pt x="334264" y="115570"/>
                  </a:lnTo>
                  <a:lnTo>
                    <a:pt x="338861" y="119380"/>
                  </a:lnTo>
                  <a:lnTo>
                    <a:pt x="362305" y="119380"/>
                  </a:lnTo>
                  <a:lnTo>
                    <a:pt x="362305" y="120650"/>
                  </a:lnTo>
                  <a:lnTo>
                    <a:pt x="371830" y="120650"/>
                  </a:lnTo>
                  <a:lnTo>
                    <a:pt x="371601" y="121920"/>
                  </a:lnTo>
                  <a:lnTo>
                    <a:pt x="370928" y="123190"/>
                  </a:lnTo>
                  <a:lnTo>
                    <a:pt x="369874" y="124460"/>
                  </a:lnTo>
                  <a:lnTo>
                    <a:pt x="368541" y="125730"/>
                  </a:lnTo>
                  <a:close/>
                </a:path>
                <a:path w="372109" h="466089">
                  <a:moveTo>
                    <a:pt x="55816" y="78740"/>
                  </a:moveTo>
                  <a:lnTo>
                    <a:pt x="55918" y="77470"/>
                  </a:lnTo>
                  <a:lnTo>
                    <a:pt x="56344" y="77470"/>
                  </a:lnTo>
                  <a:lnTo>
                    <a:pt x="55816" y="78740"/>
                  </a:lnTo>
                  <a:close/>
                </a:path>
                <a:path w="372109" h="466089">
                  <a:moveTo>
                    <a:pt x="9525" y="120650"/>
                  </a:moveTo>
                  <a:lnTo>
                    <a:pt x="4762" y="115570"/>
                  </a:lnTo>
                  <a:lnTo>
                    <a:pt x="9525" y="115570"/>
                  </a:lnTo>
                  <a:lnTo>
                    <a:pt x="9525" y="120650"/>
                  </a:lnTo>
                  <a:close/>
                </a:path>
                <a:path w="372109" h="466089">
                  <a:moveTo>
                    <a:pt x="42843" y="120650"/>
                  </a:moveTo>
                  <a:lnTo>
                    <a:pt x="9525" y="120650"/>
                  </a:lnTo>
                  <a:lnTo>
                    <a:pt x="9525" y="115570"/>
                  </a:lnTo>
                  <a:lnTo>
                    <a:pt x="34269" y="115570"/>
                  </a:lnTo>
                  <a:lnTo>
                    <a:pt x="33286" y="119380"/>
                  </a:lnTo>
                  <a:lnTo>
                    <a:pt x="43167" y="119380"/>
                  </a:lnTo>
                  <a:lnTo>
                    <a:pt x="42843" y="120650"/>
                  </a:lnTo>
                  <a:close/>
                </a:path>
                <a:path w="372109" h="466089">
                  <a:moveTo>
                    <a:pt x="43167" y="119380"/>
                  </a:moveTo>
                  <a:lnTo>
                    <a:pt x="33286" y="119380"/>
                  </a:lnTo>
                  <a:lnTo>
                    <a:pt x="37909" y="115570"/>
                  </a:lnTo>
                  <a:lnTo>
                    <a:pt x="44138" y="115570"/>
                  </a:lnTo>
                  <a:lnTo>
                    <a:pt x="43167" y="119380"/>
                  </a:lnTo>
                  <a:close/>
                </a:path>
                <a:path w="372109" h="466089">
                  <a:moveTo>
                    <a:pt x="338861" y="119380"/>
                  </a:moveTo>
                  <a:lnTo>
                    <a:pt x="334264" y="115570"/>
                  </a:lnTo>
                  <a:lnTo>
                    <a:pt x="337860" y="115570"/>
                  </a:lnTo>
                  <a:lnTo>
                    <a:pt x="338861" y="119380"/>
                  </a:lnTo>
                  <a:close/>
                </a:path>
                <a:path w="372109" h="466089">
                  <a:moveTo>
                    <a:pt x="362305" y="119380"/>
                  </a:moveTo>
                  <a:lnTo>
                    <a:pt x="338861" y="119380"/>
                  </a:lnTo>
                  <a:lnTo>
                    <a:pt x="337860" y="115570"/>
                  </a:lnTo>
                  <a:lnTo>
                    <a:pt x="362305" y="115570"/>
                  </a:lnTo>
                  <a:lnTo>
                    <a:pt x="362305" y="119380"/>
                  </a:lnTo>
                  <a:close/>
                </a:path>
                <a:path w="372109" h="466089">
                  <a:moveTo>
                    <a:pt x="371830" y="120650"/>
                  </a:moveTo>
                  <a:lnTo>
                    <a:pt x="362305" y="120650"/>
                  </a:lnTo>
                  <a:lnTo>
                    <a:pt x="367068" y="115570"/>
                  </a:lnTo>
                  <a:lnTo>
                    <a:pt x="371830" y="115570"/>
                  </a:lnTo>
                  <a:lnTo>
                    <a:pt x="371830" y="120650"/>
                  </a:lnTo>
                  <a:close/>
                </a:path>
                <a:path w="372109" h="466089">
                  <a:moveTo>
                    <a:pt x="156464" y="411480"/>
                  </a:moveTo>
                  <a:lnTo>
                    <a:pt x="146926" y="411480"/>
                  </a:lnTo>
                  <a:lnTo>
                    <a:pt x="147929" y="406400"/>
                  </a:lnTo>
                  <a:lnTo>
                    <a:pt x="148691" y="400050"/>
                  </a:lnTo>
                  <a:lnTo>
                    <a:pt x="148653" y="401320"/>
                  </a:lnTo>
                  <a:lnTo>
                    <a:pt x="158153" y="401320"/>
                  </a:lnTo>
                  <a:lnTo>
                    <a:pt x="157264" y="407670"/>
                  </a:lnTo>
                  <a:lnTo>
                    <a:pt x="156464" y="411480"/>
                  </a:lnTo>
                  <a:close/>
                </a:path>
                <a:path w="372109" h="466089">
                  <a:moveTo>
                    <a:pt x="224134" y="407670"/>
                  </a:moveTo>
                  <a:lnTo>
                    <a:pt x="223939" y="407670"/>
                  </a:lnTo>
                  <a:lnTo>
                    <a:pt x="223888" y="406400"/>
                  </a:lnTo>
                  <a:lnTo>
                    <a:pt x="224134" y="407670"/>
                  </a:lnTo>
                  <a:close/>
                </a:path>
                <a:path w="372109" h="466089">
                  <a:moveTo>
                    <a:pt x="154470" y="419100"/>
                  </a:moveTo>
                  <a:lnTo>
                    <a:pt x="144589" y="419100"/>
                  </a:lnTo>
                  <a:lnTo>
                    <a:pt x="145923" y="415290"/>
                  </a:lnTo>
                  <a:lnTo>
                    <a:pt x="146989" y="410210"/>
                  </a:lnTo>
                  <a:lnTo>
                    <a:pt x="146926" y="411480"/>
                  </a:lnTo>
                  <a:lnTo>
                    <a:pt x="156464" y="411480"/>
                  </a:lnTo>
                  <a:lnTo>
                    <a:pt x="156197" y="412750"/>
                  </a:lnTo>
                  <a:lnTo>
                    <a:pt x="154914" y="417830"/>
                  </a:lnTo>
                  <a:lnTo>
                    <a:pt x="154470" y="419100"/>
                  </a:lnTo>
                  <a:close/>
                </a:path>
                <a:path w="372109" h="466089">
                  <a:moveTo>
                    <a:pt x="153581" y="421640"/>
                  </a:moveTo>
                  <a:lnTo>
                    <a:pt x="143243" y="421640"/>
                  </a:lnTo>
                  <a:lnTo>
                    <a:pt x="144754" y="417830"/>
                  </a:lnTo>
                  <a:lnTo>
                    <a:pt x="144589" y="419100"/>
                  </a:lnTo>
                  <a:lnTo>
                    <a:pt x="154470" y="419100"/>
                  </a:lnTo>
                  <a:lnTo>
                    <a:pt x="153581" y="421640"/>
                  </a:lnTo>
                  <a:close/>
                </a:path>
                <a:path w="372109" h="466089">
                  <a:moveTo>
                    <a:pt x="150830" y="426720"/>
                  </a:moveTo>
                  <a:lnTo>
                    <a:pt x="139992" y="426720"/>
                  </a:lnTo>
                  <a:lnTo>
                    <a:pt x="143598" y="420370"/>
                  </a:lnTo>
                  <a:lnTo>
                    <a:pt x="143243" y="421640"/>
                  </a:lnTo>
                  <a:lnTo>
                    <a:pt x="153581" y="421640"/>
                  </a:lnTo>
                  <a:lnTo>
                    <a:pt x="151904" y="425450"/>
                  </a:lnTo>
                  <a:lnTo>
                    <a:pt x="151549" y="425450"/>
                  </a:lnTo>
                  <a:lnTo>
                    <a:pt x="150830" y="426720"/>
                  </a:lnTo>
                  <a:close/>
                </a:path>
                <a:path w="372109" h="466089">
                  <a:moveTo>
                    <a:pt x="234619" y="429260"/>
                  </a:moveTo>
                  <a:lnTo>
                    <a:pt x="221780" y="429260"/>
                  </a:lnTo>
                  <a:lnTo>
                    <a:pt x="219671" y="425450"/>
                  </a:lnTo>
                  <a:lnTo>
                    <a:pt x="219430" y="424180"/>
                  </a:lnTo>
                  <a:lnTo>
                    <a:pt x="217601" y="420370"/>
                  </a:lnTo>
                  <a:lnTo>
                    <a:pt x="227965" y="420370"/>
                  </a:lnTo>
                  <a:lnTo>
                    <a:pt x="230073" y="424180"/>
                  </a:lnTo>
                  <a:lnTo>
                    <a:pt x="229730" y="424180"/>
                  </a:lnTo>
                  <a:lnTo>
                    <a:pt x="232181" y="426720"/>
                  </a:lnTo>
                  <a:lnTo>
                    <a:pt x="231762" y="426720"/>
                  </a:lnTo>
                  <a:lnTo>
                    <a:pt x="234619" y="429260"/>
                  </a:lnTo>
                  <a:close/>
                </a:path>
                <a:path w="372109" h="466089">
                  <a:moveTo>
                    <a:pt x="146443" y="433070"/>
                  </a:moveTo>
                  <a:lnTo>
                    <a:pt x="131406" y="433070"/>
                  </a:lnTo>
                  <a:lnTo>
                    <a:pt x="136969" y="429260"/>
                  </a:lnTo>
                  <a:lnTo>
                    <a:pt x="136372" y="429260"/>
                  </a:lnTo>
                  <a:lnTo>
                    <a:pt x="138696" y="427990"/>
                  </a:lnTo>
                  <a:lnTo>
                    <a:pt x="138328" y="427990"/>
                  </a:lnTo>
                  <a:lnTo>
                    <a:pt x="140436" y="425450"/>
                  </a:lnTo>
                  <a:lnTo>
                    <a:pt x="139992" y="426720"/>
                  </a:lnTo>
                  <a:lnTo>
                    <a:pt x="150830" y="426720"/>
                  </a:lnTo>
                  <a:lnTo>
                    <a:pt x="147955" y="431800"/>
                  </a:lnTo>
                  <a:lnTo>
                    <a:pt x="147497" y="431800"/>
                  </a:lnTo>
                  <a:lnTo>
                    <a:pt x="146443" y="433070"/>
                  </a:lnTo>
                  <a:close/>
                </a:path>
                <a:path w="372109" h="466089">
                  <a:moveTo>
                    <a:pt x="240538" y="433070"/>
                  </a:moveTo>
                  <a:lnTo>
                    <a:pt x="224599" y="433070"/>
                  </a:lnTo>
                  <a:lnTo>
                    <a:pt x="222135" y="429260"/>
                  </a:lnTo>
                  <a:lnTo>
                    <a:pt x="234137" y="429260"/>
                  </a:lnTo>
                  <a:lnTo>
                    <a:pt x="237401" y="431800"/>
                  </a:lnTo>
                  <a:lnTo>
                    <a:pt x="238709" y="431800"/>
                  </a:lnTo>
                  <a:lnTo>
                    <a:pt x="240538" y="433070"/>
                  </a:lnTo>
                  <a:close/>
                </a:path>
                <a:path w="372109" h="466089">
                  <a:moveTo>
                    <a:pt x="238709" y="431800"/>
                  </a:moveTo>
                  <a:lnTo>
                    <a:pt x="237401" y="431800"/>
                  </a:lnTo>
                  <a:lnTo>
                    <a:pt x="236880" y="430530"/>
                  </a:lnTo>
                  <a:lnTo>
                    <a:pt x="238709" y="431800"/>
                  </a:lnTo>
                  <a:close/>
                </a:path>
                <a:path w="372109" h="466089">
                  <a:moveTo>
                    <a:pt x="136537" y="440690"/>
                  </a:moveTo>
                  <a:lnTo>
                    <a:pt x="108051" y="440690"/>
                  </a:lnTo>
                  <a:lnTo>
                    <a:pt x="117513" y="438150"/>
                  </a:lnTo>
                  <a:lnTo>
                    <a:pt x="117271" y="438150"/>
                  </a:lnTo>
                  <a:lnTo>
                    <a:pt x="125552" y="435610"/>
                  </a:lnTo>
                  <a:lnTo>
                    <a:pt x="125120" y="435610"/>
                  </a:lnTo>
                  <a:lnTo>
                    <a:pt x="132105" y="431800"/>
                  </a:lnTo>
                  <a:lnTo>
                    <a:pt x="131406" y="433070"/>
                  </a:lnTo>
                  <a:lnTo>
                    <a:pt x="146443" y="433070"/>
                  </a:lnTo>
                  <a:lnTo>
                    <a:pt x="145389" y="434340"/>
                  </a:lnTo>
                  <a:lnTo>
                    <a:pt x="145021" y="434340"/>
                  </a:lnTo>
                  <a:lnTo>
                    <a:pt x="142697" y="436880"/>
                  </a:lnTo>
                  <a:lnTo>
                    <a:pt x="142100" y="436880"/>
                  </a:lnTo>
                  <a:lnTo>
                    <a:pt x="136537" y="440690"/>
                  </a:lnTo>
                  <a:close/>
                </a:path>
                <a:path w="372109" h="466089">
                  <a:moveTo>
                    <a:pt x="257492" y="448398"/>
                  </a:moveTo>
                  <a:lnTo>
                    <a:pt x="253301" y="447040"/>
                  </a:lnTo>
                  <a:lnTo>
                    <a:pt x="246722" y="445770"/>
                  </a:lnTo>
                  <a:lnTo>
                    <a:pt x="240652" y="443230"/>
                  </a:lnTo>
                  <a:lnTo>
                    <a:pt x="236258" y="441960"/>
                  </a:lnTo>
                  <a:lnTo>
                    <a:pt x="235775" y="441960"/>
                  </a:lnTo>
                  <a:lnTo>
                    <a:pt x="232117" y="439420"/>
                  </a:lnTo>
                  <a:lnTo>
                    <a:pt x="231609" y="439420"/>
                  </a:lnTo>
                  <a:lnTo>
                    <a:pt x="228358" y="436880"/>
                  </a:lnTo>
                  <a:lnTo>
                    <a:pt x="227876" y="435610"/>
                  </a:lnTo>
                  <a:lnTo>
                    <a:pt x="225018" y="433070"/>
                  </a:lnTo>
                  <a:lnTo>
                    <a:pt x="240055" y="433070"/>
                  </a:lnTo>
                  <a:lnTo>
                    <a:pt x="244449" y="434340"/>
                  </a:lnTo>
                  <a:lnTo>
                    <a:pt x="244106" y="434340"/>
                  </a:lnTo>
                  <a:lnTo>
                    <a:pt x="249593" y="436880"/>
                  </a:lnTo>
                  <a:lnTo>
                    <a:pt x="249339" y="436880"/>
                  </a:lnTo>
                  <a:lnTo>
                    <a:pt x="255905" y="438150"/>
                  </a:lnTo>
                  <a:lnTo>
                    <a:pt x="255727" y="438150"/>
                  </a:lnTo>
                  <a:lnTo>
                    <a:pt x="263385" y="440690"/>
                  </a:lnTo>
                  <a:lnTo>
                    <a:pt x="264833" y="440690"/>
                  </a:lnTo>
                  <a:lnTo>
                    <a:pt x="266001" y="441960"/>
                  </a:lnTo>
                  <a:lnTo>
                    <a:pt x="266763" y="443230"/>
                  </a:lnTo>
                  <a:lnTo>
                    <a:pt x="267017" y="444500"/>
                  </a:lnTo>
                  <a:lnTo>
                    <a:pt x="257492" y="444500"/>
                  </a:lnTo>
                  <a:lnTo>
                    <a:pt x="257492" y="448398"/>
                  </a:lnTo>
                  <a:close/>
                </a:path>
                <a:path w="372109" h="466089">
                  <a:moveTo>
                    <a:pt x="263728" y="466090"/>
                  </a:moveTo>
                  <a:lnTo>
                    <a:pt x="107759" y="466090"/>
                  </a:lnTo>
                  <a:lnTo>
                    <a:pt x="106438" y="464820"/>
                  </a:lnTo>
                  <a:lnTo>
                    <a:pt x="105384" y="463550"/>
                  </a:lnTo>
                  <a:lnTo>
                    <a:pt x="104698" y="462280"/>
                  </a:lnTo>
                  <a:lnTo>
                    <a:pt x="104470" y="461010"/>
                  </a:lnTo>
                  <a:lnTo>
                    <a:pt x="104470" y="444500"/>
                  </a:lnTo>
                  <a:lnTo>
                    <a:pt x="104724" y="443230"/>
                  </a:lnTo>
                  <a:lnTo>
                    <a:pt x="105473" y="441960"/>
                  </a:lnTo>
                  <a:lnTo>
                    <a:pt x="106616" y="440690"/>
                  </a:lnTo>
                  <a:lnTo>
                    <a:pt x="135839" y="440690"/>
                  </a:lnTo>
                  <a:lnTo>
                    <a:pt x="128841" y="444500"/>
                  </a:lnTo>
                  <a:lnTo>
                    <a:pt x="113995" y="444500"/>
                  </a:lnTo>
                  <a:lnTo>
                    <a:pt x="110413" y="449580"/>
                  </a:lnTo>
                  <a:lnTo>
                    <a:pt x="113995" y="449580"/>
                  </a:lnTo>
                  <a:lnTo>
                    <a:pt x="113995" y="455930"/>
                  </a:lnTo>
                  <a:lnTo>
                    <a:pt x="109232" y="455930"/>
                  </a:lnTo>
                  <a:lnTo>
                    <a:pt x="113995" y="461010"/>
                  </a:lnTo>
                  <a:lnTo>
                    <a:pt x="267017" y="461010"/>
                  </a:lnTo>
                  <a:lnTo>
                    <a:pt x="266788" y="462280"/>
                  </a:lnTo>
                  <a:lnTo>
                    <a:pt x="266115" y="463550"/>
                  </a:lnTo>
                  <a:lnTo>
                    <a:pt x="265061" y="464820"/>
                  </a:lnTo>
                  <a:lnTo>
                    <a:pt x="263728" y="466090"/>
                  </a:lnTo>
                  <a:close/>
                </a:path>
                <a:path w="372109" h="466089">
                  <a:moveTo>
                    <a:pt x="110413" y="449580"/>
                  </a:moveTo>
                  <a:lnTo>
                    <a:pt x="113995" y="444500"/>
                  </a:lnTo>
                  <a:lnTo>
                    <a:pt x="113995" y="448618"/>
                  </a:lnTo>
                  <a:lnTo>
                    <a:pt x="110413" y="449580"/>
                  </a:lnTo>
                  <a:close/>
                </a:path>
                <a:path w="372109" h="466089">
                  <a:moveTo>
                    <a:pt x="113995" y="448618"/>
                  </a:moveTo>
                  <a:lnTo>
                    <a:pt x="113995" y="444500"/>
                  </a:lnTo>
                  <a:lnTo>
                    <a:pt x="128397" y="444500"/>
                  </a:lnTo>
                  <a:lnTo>
                    <a:pt x="119875" y="447040"/>
                  </a:lnTo>
                  <a:lnTo>
                    <a:pt x="113995" y="448618"/>
                  </a:lnTo>
                  <a:close/>
                </a:path>
                <a:path w="372109" h="466089">
                  <a:moveTo>
                    <a:pt x="261137" y="449580"/>
                  </a:moveTo>
                  <a:lnTo>
                    <a:pt x="257492" y="448398"/>
                  </a:lnTo>
                  <a:lnTo>
                    <a:pt x="257492" y="444500"/>
                  </a:lnTo>
                  <a:lnTo>
                    <a:pt x="261137" y="449580"/>
                  </a:lnTo>
                  <a:close/>
                </a:path>
                <a:path w="372109" h="466089">
                  <a:moveTo>
                    <a:pt x="267017" y="449580"/>
                  </a:moveTo>
                  <a:lnTo>
                    <a:pt x="261137" y="449580"/>
                  </a:lnTo>
                  <a:lnTo>
                    <a:pt x="257492" y="444500"/>
                  </a:lnTo>
                  <a:lnTo>
                    <a:pt x="267017" y="444500"/>
                  </a:lnTo>
                  <a:lnTo>
                    <a:pt x="267017" y="449580"/>
                  </a:lnTo>
                  <a:close/>
                </a:path>
                <a:path w="372109" h="466089">
                  <a:moveTo>
                    <a:pt x="257492" y="461010"/>
                  </a:moveTo>
                  <a:lnTo>
                    <a:pt x="257492" y="448398"/>
                  </a:lnTo>
                  <a:lnTo>
                    <a:pt x="261137" y="449580"/>
                  </a:lnTo>
                  <a:lnTo>
                    <a:pt x="267017" y="449580"/>
                  </a:lnTo>
                  <a:lnTo>
                    <a:pt x="267017" y="455930"/>
                  </a:lnTo>
                  <a:lnTo>
                    <a:pt x="262255" y="455930"/>
                  </a:lnTo>
                  <a:lnTo>
                    <a:pt x="257492" y="461010"/>
                  </a:lnTo>
                  <a:close/>
                </a:path>
                <a:path w="372109" h="466089">
                  <a:moveTo>
                    <a:pt x="113995" y="449580"/>
                  </a:moveTo>
                  <a:lnTo>
                    <a:pt x="110413" y="449580"/>
                  </a:lnTo>
                  <a:lnTo>
                    <a:pt x="113995" y="448618"/>
                  </a:lnTo>
                  <a:lnTo>
                    <a:pt x="113995" y="449580"/>
                  </a:lnTo>
                  <a:close/>
                </a:path>
                <a:path w="372109" h="466089">
                  <a:moveTo>
                    <a:pt x="113995" y="461010"/>
                  </a:moveTo>
                  <a:lnTo>
                    <a:pt x="109232" y="455930"/>
                  </a:lnTo>
                  <a:lnTo>
                    <a:pt x="113995" y="455930"/>
                  </a:lnTo>
                  <a:lnTo>
                    <a:pt x="113995" y="461010"/>
                  </a:lnTo>
                  <a:close/>
                </a:path>
                <a:path w="372109" h="466089">
                  <a:moveTo>
                    <a:pt x="257492" y="461010"/>
                  </a:moveTo>
                  <a:lnTo>
                    <a:pt x="113995" y="461010"/>
                  </a:lnTo>
                  <a:lnTo>
                    <a:pt x="113995" y="455930"/>
                  </a:lnTo>
                  <a:lnTo>
                    <a:pt x="257492" y="455930"/>
                  </a:lnTo>
                  <a:lnTo>
                    <a:pt x="257492" y="461010"/>
                  </a:lnTo>
                  <a:close/>
                </a:path>
                <a:path w="372109" h="466089">
                  <a:moveTo>
                    <a:pt x="267017" y="461010"/>
                  </a:moveTo>
                  <a:lnTo>
                    <a:pt x="257492" y="461010"/>
                  </a:lnTo>
                  <a:lnTo>
                    <a:pt x="262255" y="455930"/>
                  </a:lnTo>
                  <a:lnTo>
                    <a:pt x="267017" y="455930"/>
                  </a:lnTo>
                  <a:lnTo>
                    <a:pt x="267017" y="46101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7222693" y="2591917"/>
            <a:ext cx="746760" cy="466090"/>
            <a:chOff x="7222693" y="2591917"/>
            <a:chExt cx="746760" cy="466090"/>
          </a:xfrm>
        </p:grpSpPr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22693" y="2591917"/>
              <a:ext cx="394944" cy="4660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43063" y="2591917"/>
              <a:ext cx="325889" cy="466090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28660" y="2586558"/>
            <a:ext cx="278987" cy="47625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366328" y="2591917"/>
            <a:ext cx="330617" cy="46609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749218" y="2586558"/>
            <a:ext cx="377839" cy="47625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191117" y="2591917"/>
            <a:ext cx="399973" cy="46736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650450" y="2586558"/>
            <a:ext cx="278987" cy="47625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988118" y="2591917"/>
            <a:ext cx="325889" cy="466090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36" name="object 3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003535" y="12191"/>
              <a:ext cx="2164079" cy="74675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918" y="798398"/>
            <a:ext cx="85096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i="1" spc="-50" dirty="0">
                <a:latin typeface="Cambria" panose="02040503050406030204"/>
                <a:cs typeface="Cambria" panose="02040503050406030204"/>
              </a:rPr>
              <a:t>Risk,</a:t>
            </a:r>
            <a:r>
              <a:rPr sz="4800" i="1" spc="-105" dirty="0">
                <a:latin typeface="Cambria" panose="02040503050406030204"/>
                <a:cs typeface="Cambria" panose="02040503050406030204"/>
              </a:rPr>
              <a:t> </a:t>
            </a:r>
            <a:r>
              <a:rPr sz="4800" i="1" spc="-45" dirty="0">
                <a:latin typeface="Cambria" panose="02040503050406030204"/>
                <a:cs typeface="Cambria" panose="02040503050406030204"/>
              </a:rPr>
              <a:t>Issues</a:t>
            </a:r>
            <a:r>
              <a:rPr sz="4800" i="1" spc="-105" dirty="0">
                <a:latin typeface="Cambria" panose="02040503050406030204"/>
                <a:cs typeface="Cambria" panose="02040503050406030204"/>
              </a:rPr>
              <a:t> </a:t>
            </a:r>
            <a:r>
              <a:rPr sz="4800" i="1" spc="-35" dirty="0">
                <a:latin typeface="Cambria" panose="02040503050406030204"/>
                <a:cs typeface="Cambria" panose="02040503050406030204"/>
              </a:rPr>
              <a:t>and</a:t>
            </a:r>
            <a:r>
              <a:rPr sz="4800" i="1" spc="-105" dirty="0">
                <a:latin typeface="Cambria" panose="02040503050406030204"/>
                <a:cs typeface="Cambria" panose="02040503050406030204"/>
              </a:rPr>
              <a:t> </a:t>
            </a:r>
            <a:r>
              <a:rPr sz="4800" i="1" spc="-50" dirty="0">
                <a:latin typeface="Cambria" panose="02040503050406030204"/>
                <a:cs typeface="Cambria" panose="02040503050406030204"/>
              </a:rPr>
              <a:t>Mitigation</a:t>
            </a:r>
            <a:r>
              <a:rPr sz="4800" i="1" spc="-105" dirty="0">
                <a:latin typeface="Cambria" panose="02040503050406030204"/>
                <a:cs typeface="Cambria" panose="02040503050406030204"/>
              </a:rPr>
              <a:t> </a:t>
            </a:r>
            <a:r>
              <a:rPr sz="4800" i="1" spc="-40" dirty="0">
                <a:latin typeface="Cambria" panose="02040503050406030204"/>
                <a:cs typeface="Cambria" panose="02040503050406030204"/>
              </a:rPr>
              <a:t>plan</a:t>
            </a:r>
            <a:endParaRPr sz="4800"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003535" y="12191"/>
            <a:ext cx="2164079" cy="74675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460375" indent="-342900">
              <a:lnSpc>
                <a:spcPct val="100000"/>
              </a:lnSpc>
              <a:spcBef>
                <a:spcPts val="490"/>
              </a:spcBef>
              <a:buFont typeface="Wingdings" panose="05000000000000000000"/>
              <a:buChar char=""/>
              <a:tabLst>
                <a:tab pos="460375" algn="l"/>
              </a:tabLst>
            </a:pPr>
            <a:r>
              <a:rPr b="0" spc="-1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Protection</a:t>
            </a:r>
            <a:r>
              <a:rPr b="0" spc="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b="0" spc="-1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from</a:t>
            </a:r>
            <a:r>
              <a:rPr b="0" spc="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pc="-5" dirty="0"/>
              <a:t>climatic</a:t>
            </a:r>
            <a:r>
              <a:rPr spc="10" dirty="0"/>
              <a:t> </a:t>
            </a:r>
            <a:r>
              <a:rPr spc="-20" dirty="0"/>
              <a:t>adversities</a:t>
            </a:r>
            <a:r>
              <a:rPr b="0" spc="-20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.</a:t>
            </a:r>
            <a:endParaRPr b="0" spc="-20" dirty="0">
              <a:solidFill>
                <a:srgbClr val="404040"/>
              </a:solidFill>
              <a:latin typeface="Cambria" panose="02040503050406030204"/>
              <a:cs typeface="Cambria" panose="02040503050406030204"/>
            </a:endParaRPr>
          </a:p>
          <a:p>
            <a:pPr marL="460375" marR="5080" indent="-342900">
              <a:lnSpc>
                <a:spcPct val="70000"/>
              </a:lnSpc>
              <a:spcBef>
                <a:spcPts val="1400"/>
              </a:spcBef>
              <a:buFont typeface="Wingdings" panose="05000000000000000000"/>
              <a:buChar char=""/>
              <a:tabLst>
                <a:tab pos="460375" algn="l"/>
              </a:tabLst>
            </a:pPr>
            <a:r>
              <a:rPr spc="-10" dirty="0"/>
              <a:t>Sensitivity</a:t>
            </a:r>
            <a:r>
              <a:rPr spc="-5" dirty="0"/>
              <a:t> </a:t>
            </a:r>
            <a:r>
              <a:rPr b="0" spc="-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of</a:t>
            </a:r>
            <a:r>
              <a:rPr b="0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b="0" spc="-10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microphone</a:t>
            </a:r>
            <a:r>
              <a:rPr b="0" spc="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b="0" spc="-2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may</a:t>
            </a:r>
            <a:r>
              <a:rPr b="0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b="0" spc="-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be</a:t>
            </a:r>
            <a:r>
              <a:rPr b="0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b="0" spc="-10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reduced</a:t>
            </a:r>
            <a:r>
              <a:rPr b="0" spc="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b="0" spc="-30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over</a:t>
            </a:r>
            <a:r>
              <a:rPr b="0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b="0" spc="-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b="0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b="0" spc="-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passage</a:t>
            </a:r>
            <a:r>
              <a:rPr b="0" spc="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b="0" spc="-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of </a:t>
            </a:r>
            <a:r>
              <a:rPr b="0" spc="-60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b="0" spc="-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time.</a:t>
            </a:r>
            <a:endParaRPr b="0" spc="-5" dirty="0">
              <a:solidFill>
                <a:srgbClr val="404040"/>
              </a:solidFill>
              <a:latin typeface="Cambria" panose="02040503050406030204"/>
              <a:cs typeface="Cambria" panose="02040503050406030204"/>
            </a:endParaRPr>
          </a:p>
          <a:p>
            <a:pPr marL="104775">
              <a:lnSpc>
                <a:spcPct val="100000"/>
              </a:lnSpc>
              <a:buChar char=""/>
            </a:pPr>
            <a:endParaRPr sz="4350">
              <a:latin typeface="Cambria" panose="02040503050406030204"/>
              <a:cs typeface="Cambria" panose="02040503050406030204"/>
            </a:endParaRPr>
          </a:p>
          <a:p>
            <a:pPr marL="460375" marR="196850" indent="-342900">
              <a:lnSpc>
                <a:spcPct val="80000"/>
              </a:lnSpc>
              <a:buFont typeface="Wingdings" panose="05000000000000000000"/>
              <a:buChar char=""/>
              <a:tabLst>
                <a:tab pos="460375" algn="l"/>
              </a:tabLst>
            </a:pPr>
            <a:r>
              <a:rPr b="0" spc="-120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To</a:t>
            </a:r>
            <a:r>
              <a:rPr b="0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b="0" spc="-10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mitigate</a:t>
            </a:r>
            <a:r>
              <a:rPr b="0" spc="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b="0" spc="-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this</a:t>
            </a:r>
            <a:r>
              <a:rPr b="0" spc="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b="0" spc="-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risk</a:t>
            </a:r>
            <a:r>
              <a:rPr b="0" spc="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b="0" spc="-1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factors,</a:t>
            </a:r>
            <a:r>
              <a:rPr b="0" spc="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b="0" spc="-2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we</a:t>
            </a:r>
            <a:r>
              <a:rPr b="0" spc="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b="0" spc="-20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are</a:t>
            </a:r>
            <a:r>
              <a:rPr b="0" spc="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b="0" spc="-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planning</a:t>
            </a:r>
            <a:r>
              <a:rPr b="0" spc="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b="0" spc="-20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to</a:t>
            </a:r>
            <a:r>
              <a:rPr b="0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b="0" spc="-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use</a:t>
            </a:r>
            <a:r>
              <a:rPr b="0" spc="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pc="-5" dirty="0"/>
              <a:t>audio-in- </a:t>
            </a:r>
            <a:r>
              <a:rPr spc="-600" dirty="0"/>
              <a:t> </a:t>
            </a:r>
            <a:r>
              <a:rPr spc="-5" dirty="0"/>
              <a:t>loop</a:t>
            </a:r>
            <a:r>
              <a:rPr dirty="0"/>
              <a:t> </a:t>
            </a:r>
            <a:r>
              <a:rPr b="0" spc="-10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testing</a:t>
            </a:r>
            <a:r>
              <a:rPr b="0" spc="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b="0" spc="-1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for</a:t>
            </a:r>
            <a:r>
              <a:rPr b="0" spc="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b="0" spc="-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identification</a:t>
            </a:r>
            <a:r>
              <a:rPr b="0" spc="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b="0" spc="-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of</a:t>
            </a:r>
            <a:r>
              <a:rPr b="0" spc="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b="0" spc="-10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microphone</a:t>
            </a:r>
            <a:r>
              <a:rPr b="0" spc="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b="0" spc="-10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sensitivity</a:t>
            </a:r>
            <a:r>
              <a:rPr b="0" spc="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b="0" spc="-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and </a:t>
            </a:r>
            <a:r>
              <a:rPr b="0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b="0" spc="-30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fidelity.</a:t>
            </a:r>
            <a:endParaRPr b="0" spc="-30" dirty="0">
              <a:solidFill>
                <a:srgbClr val="404040"/>
              </a:solidFill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74114" y="6565919"/>
            <a:ext cx="470534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solidFill>
                  <a:srgbClr val="FFFFFF"/>
                </a:solidFill>
                <a:latin typeface="Arial MT"/>
                <a:cs typeface="Arial MT"/>
              </a:rPr>
              <a:t>17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900" spc="-5" dirty="0">
                <a:solidFill>
                  <a:srgbClr val="FFFFFF"/>
                </a:solidFill>
                <a:latin typeface="Arial MT"/>
                <a:cs typeface="Arial MT"/>
              </a:rPr>
              <a:t>11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900" spc="-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67110" y="6581762"/>
            <a:ext cx="28594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BENGALATHON</a:t>
            </a:r>
            <a:r>
              <a:rPr sz="9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2019</a:t>
            </a:r>
            <a:r>
              <a:rPr sz="9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- </a:t>
            </a:r>
            <a:r>
              <a:rPr sz="9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20</a:t>
            </a:r>
            <a:r>
              <a:rPr sz="9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AN</a:t>
            </a:r>
            <a:r>
              <a:rPr sz="9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IT</a:t>
            </a:r>
            <a:r>
              <a:rPr sz="9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&amp; E </a:t>
            </a:r>
            <a:r>
              <a:rPr sz="9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DEPARTMENT</a:t>
            </a:r>
            <a:r>
              <a:rPr sz="9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INITIATIVE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918" y="933653"/>
            <a:ext cx="978725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-50" dirty="0">
                <a:latin typeface="Cambria" panose="02040503050406030204"/>
                <a:cs typeface="Cambria" panose="02040503050406030204"/>
              </a:rPr>
              <a:t>Risk,</a:t>
            </a:r>
            <a:r>
              <a:rPr sz="4000" i="1" spc="-95" dirty="0">
                <a:latin typeface="Cambria" panose="02040503050406030204"/>
                <a:cs typeface="Cambria" panose="02040503050406030204"/>
              </a:rPr>
              <a:t> </a:t>
            </a:r>
            <a:r>
              <a:rPr sz="4000" i="1" spc="-45" dirty="0">
                <a:latin typeface="Cambria" panose="02040503050406030204"/>
                <a:cs typeface="Cambria" panose="02040503050406030204"/>
              </a:rPr>
              <a:t>Issues</a:t>
            </a:r>
            <a:r>
              <a:rPr sz="4000" i="1" spc="-90" dirty="0">
                <a:latin typeface="Cambria" panose="02040503050406030204"/>
                <a:cs typeface="Cambria" panose="02040503050406030204"/>
              </a:rPr>
              <a:t> </a:t>
            </a:r>
            <a:r>
              <a:rPr sz="4000" i="1" spc="-35" dirty="0">
                <a:latin typeface="Cambria" panose="02040503050406030204"/>
                <a:cs typeface="Cambria" panose="02040503050406030204"/>
              </a:rPr>
              <a:t>and</a:t>
            </a:r>
            <a:r>
              <a:rPr sz="4000" i="1" spc="-90" dirty="0">
                <a:latin typeface="Cambria" panose="02040503050406030204"/>
                <a:cs typeface="Cambria" panose="02040503050406030204"/>
              </a:rPr>
              <a:t> </a:t>
            </a:r>
            <a:r>
              <a:rPr sz="4000" i="1" spc="-50" dirty="0">
                <a:latin typeface="Cambria" panose="02040503050406030204"/>
                <a:cs typeface="Cambria" panose="02040503050406030204"/>
              </a:rPr>
              <a:t>Mitigation</a:t>
            </a:r>
            <a:r>
              <a:rPr sz="4000" i="1" spc="-90" dirty="0">
                <a:latin typeface="Cambria" panose="02040503050406030204"/>
                <a:cs typeface="Cambria" panose="02040503050406030204"/>
              </a:rPr>
              <a:t> </a:t>
            </a:r>
            <a:r>
              <a:rPr sz="4000" i="1" spc="-40" dirty="0">
                <a:latin typeface="Cambria" panose="02040503050406030204"/>
                <a:cs typeface="Cambria" panose="02040503050406030204"/>
              </a:rPr>
              <a:t>plan</a:t>
            </a:r>
            <a:r>
              <a:rPr sz="4000" i="1" spc="-90" dirty="0">
                <a:latin typeface="Cambria" panose="02040503050406030204"/>
                <a:cs typeface="Cambria" panose="02040503050406030204"/>
              </a:rPr>
              <a:t> </a:t>
            </a:r>
            <a:r>
              <a:rPr sz="4000" i="1" spc="-45" dirty="0">
                <a:latin typeface="Cambria" panose="02040503050406030204"/>
                <a:cs typeface="Cambria" panose="02040503050406030204"/>
              </a:rPr>
              <a:t>(continued)</a:t>
            </a:r>
            <a:endParaRPr sz="4000"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003535" y="12191"/>
            <a:ext cx="2164079" cy="746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25550" y="1853564"/>
            <a:ext cx="9998710" cy="349186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5600" marR="5080" indent="-342900" algn="just">
              <a:lnSpc>
                <a:spcPts val="3020"/>
              </a:lnSpc>
              <a:spcBef>
                <a:spcPts val="475"/>
              </a:spcBef>
              <a:buFont typeface="Wingdings" panose="05000000000000000000"/>
              <a:buChar char=""/>
              <a:tabLst>
                <a:tab pos="355600" algn="l"/>
              </a:tabLst>
            </a:pPr>
            <a:r>
              <a:rPr sz="2800" spc="-20" dirty="0">
                <a:latin typeface="Cambria" panose="02040503050406030204"/>
                <a:cs typeface="Cambria" panose="02040503050406030204"/>
              </a:rPr>
              <a:t>Initially, </a:t>
            </a:r>
            <a:r>
              <a:rPr sz="2800" spc="5" dirty="0">
                <a:latin typeface="Cambria" panose="02040503050406030204"/>
                <a:cs typeface="Cambria" panose="02040503050406030204"/>
              </a:rPr>
              <a:t>the setup </a:t>
            </a:r>
            <a:r>
              <a:rPr sz="2800" spc="-10" dirty="0">
                <a:latin typeface="Cambria" panose="02040503050406030204"/>
                <a:cs typeface="Cambria" panose="02040503050406030204"/>
              </a:rPr>
              <a:t>may </a:t>
            </a:r>
            <a:r>
              <a:rPr sz="2800" spc="-15" dirty="0">
                <a:latin typeface="Cambria" panose="02040503050406030204"/>
                <a:cs typeface="Cambria" panose="02040503050406030204"/>
              </a:rPr>
              <a:t>have </a:t>
            </a:r>
            <a:r>
              <a:rPr sz="2800" spc="-5" dirty="0">
                <a:latin typeface="Cambria" panose="02040503050406030204"/>
                <a:cs typeface="Cambria" panose="02040503050406030204"/>
              </a:rPr>
              <a:t>a </a:t>
            </a:r>
            <a:r>
              <a:rPr sz="2800" b="1" spc="5" dirty="0">
                <a:latin typeface="Cambria" panose="02040503050406030204"/>
                <a:cs typeface="Cambria" panose="02040503050406030204"/>
              </a:rPr>
              <a:t>premature </a:t>
            </a:r>
            <a:r>
              <a:rPr sz="2800" b="1" spc="15" dirty="0">
                <a:latin typeface="Cambria" panose="02040503050406030204"/>
                <a:cs typeface="Cambria" panose="02040503050406030204"/>
              </a:rPr>
              <a:t>database</a:t>
            </a:r>
            <a:r>
              <a:rPr sz="2800" spc="15" dirty="0">
                <a:latin typeface="Cambria" panose="02040503050406030204"/>
                <a:cs typeface="Cambria" panose="02040503050406030204"/>
              </a:rPr>
              <a:t>. </a:t>
            </a:r>
            <a:r>
              <a:rPr sz="2800" spc="5" dirty="0">
                <a:latin typeface="Cambria" panose="02040503050406030204"/>
                <a:cs typeface="Cambria" panose="02040503050406030204"/>
              </a:rPr>
              <a:t>Now </a:t>
            </a:r>
            <a:r>
              <a:rPr sz="2800" spc="10" dirty="0">
                <a:latin typeface="Cambria" panose="02040503050406030204"/>
                <a:cs typeface="Cambria" panose="02040503050406030204"/>
              </a:rPr>
              <a:t>once </a:t>
            </a:r>
            <a:r>
              <a:rPr sz="2800" spc="-60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dirty="0">
                <a:latin typeface="Cambria" panose="02040503050406030204"/>
                <a:cs typeface="Cambria" panose="02040503050406030204"/>
              </a:rPr>
              <a:t>it is </a:t>
            </a:r>
            <a:r>
              <a:rPr sz="2800" spc="5" dirty="0">
                <a:latin typeface="Cambria" panose="02040503050406030204"/>
                <a:cs typeface="Cambria" panose="02040503050406030204"/>
              </a:rPr>
              <a:t>being </a:t>
            </a:r>
            <a:r>
              <a:rPr sz="2800" spc="10" dirty="0">
                <a:latin typeface="Cambria" panose="02040503050406030204"/>
                <a:cs typeface="Cambria" panose="02040503050406030204"/>
              </a:rPr>
              <a:t>installed </a:t>
            </a:r>
            <a:r>
              <a:rPr sz="2800" spc="5" dirty="0">
                <a:latin typeface="Cambria" panose="02040503050406030204"/>
                <a:cs typeface="Cambria" panose="02040503050406030204"/>
              </a:rPr>
              <a:t>and </a:t>
            </a:r>
            <a:r>
              <a:rPr sz="2800" spc="10" dirty="0">
                <a:latin typeface="Cambria" panose="02040503050406030204"/>
                <a:cs typeface="Cambria" panose="02040503050406030204"/>
              </a:rPr>
              <a:t>suppose </a:t>
            </a:r>
            <a:r>
              <a:rPr sz="2800" spc="5" dirty="0">
                <a:latin typeface="Cambria" panose="02040503050406030204"/>
                <a:cs typeface="Cambria" panose="02040503050406030204"/>
              </a:rPr>
              <a:t>the </a:t>
            </a:r>
            <a:r>
              <a:rPr sz="2800" spc="10" dirty="0">
                <a:latin typeface="Cambria" panose="02040503050406030204"/>
                <a:cs typeface="Cambria" panose="02040503050406030204"/>
              </a:rPr>
              <a:t>accident occurs, </a:t>
            </a:r>
            <a:r>
              <a:rPr sz="2800" spc="5" dirty="0">
                <a:latin typeface="Cambria" panose="02040503050406030204"/>
                <a:cs typeface="Cambria" panose="02040503050406030204"/>
              </a:rPr>
              <a:t>that could </a:t>
            </a:r>
            <a:r>
              <a:rPr sz="2800" spc="-60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-5" dirty="0">
                <a:latin typeface="Cambria" panose="02040503050406030204"/>
                <a:cs typeface="Cambria" panose="02040503050406030204"/>
              </a:rPr>
              <a:t>not</a:t>
            </a:r>
            <a:r>
              <a:rPr sz="2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-5" dirty="0">
                <a:latin typeface="Cambria" panose="02040503050406030204"/>
                <a:cs typeface="Cambria" panose="02040503050406030204"/>
              </a:rPr>
              <a:t>be</a:t>
            </a:r>
            <a:r>
              <a:rPr sz="280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-10" dirty="0">
                <a:latin typeface="Cambria" panose="02040503050406030204"/>
                <a:cs typeface="Cambria" panose="02040503050406030204"/>
              </a:rPr>
              <a:t>detected.</a:t>
            </a:r>
            <a:endParaRPr sz="280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  <a:buFont typeface="Wingdings" panose="05000000000000000000"/>
              <a:buChar char=""/>
            </a:pPr>
            <a:endParaRPr sz="3300">
              <a:latin typeface="Cambria" panose="02040503050406030204"/>
              <a:cs typeface="Cambria" panose="02040503050406030204"/>
            </a:endParaRPr>
          </a:p>
          <a:p>
            <a:pPr marL="355600" marR="5080" indent="-342900" algn="just">
              <a:lnSpc>
                <a:spcPts val="3020"/>
              </a:lnSpc>
              <a:spcBef>
                <a:spcPts val="1955"/>
              </a:spcBef>
              <a:buFont typeface="Wingdings" panose="05000000000000000000"/>
              <a:buChar char=""/>
              <a:tabLst>
                <a:tab pos="355600" algn="l"/>
              </a:tabLst>
            </a:pPr>
            <a:r>
              <a:rPr sz="2800" dirty="0">
                <a:latin typeface="Cambria" panose="02040503050406030204"/>
                <a:cs typeface="Cambria" panose="02040503050406030204"/>
              </a:rPr>
              <a:t>So </a:t>
            </a:r>
            <a:r>
              <a:rPr sz="2800" spc="-15" dirty="0">
                <a:latin typeface="Cambria" panose="02040503050406030204"/>
                <a:cs typeface="Cambria" panose="02040503050406030204"/>
              </a:rPr>
              <a:t>we </a:t>
            </a:r>
            <a:r>
              <a:rPr sz="2800" spc="10" dirty="0">
                <a:latin typeface="Cambria" panose="02040503050406030204"/>
                <a:cs typeface="Cambria" panose="02040503050406030204"/>
              </a:rPr>
              <a:t>can </a:t>
            </a:r>
            <a:r>
              <a:rPr sz="2800" spc="5" dirty="0">
                <a:latin typeface="Cambria" panose="02040503050406030204"/>
                <a:cs typeface="Cambria" panose="02040503050406030204"/>
              </a:rPr>
              <a:t>manually test </a:t>
            </a:r>
            <a:r>
              <a:rPr sz="2800" dirty="0">
                <a:latin typeface="Cambria" panose="02040503050406030204"/>
                <a:cs typeface="Cambria" panose="02040503050406030204"/>
              </a:rPr>
              <a:t>from </a:t>
            </a:r>
            <a:r>
              <a:rPr sz="2800" spc="5" dirty="0">
                <a:latin typeface="Cambria" panose="02040503050406030204"/>
                <a:cs typeface="Cambria" panose="02040503050406030204"/>
              </a:rPr>
              <a:t>the </a:t>
            </a:r>
            <a:r>
              <a:rPr sz="2800" dirty="0">
                <a:latin typeface="Cambria" panose="02040503050406030204"/>
                <a:cs typeface="Cambria" panose="02040503050406030204"/>
              </a:rPr>
              <a:t>recorded </a:t>
            </a:r>
            <a:r>
              <a:rPr sz="2800" spc="15" dirty="0">
                <a:latin typeface="Cambria" panose="02040503050406030204"/>
                <a:cs typeface="Cambria" panose="02040503050406030204"/>
              </a:rPr>
              <a:t>database </a:t>
            </a:r>
            <a:r>
              <a:rPr sz="2800" spc="-5" dirty="0">
                <a:latin typeface="Cambria" panose="02040503050406030204"/>
                <a:cs typeface="Cambria" panose="02040503050406030204"/>
              </a:rPr>
              <a:t>where </a:t>
            </a:r>
            <a:r>
              <a:rPr sz="2800" spc="5" dirty="0">
                <a:latin typeface="Cambria" panose="02040503050406030204"/>
                <a:cs typeface="Cambria" panose="02040503050406030204"/>
              </a:rPr>
              <a:t>the </a:t>
            </a:r>
            <a:r>
              <a:rPr sz="2800" spc="-60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30" dirty="0">
                <a:latin typeface="Cambria" panose="02040503050406030204"/>
                <a:cs typeface="Cambria" panose="02040503050406030204"/>
              </a:rPr>
              <a:t>accident </a:t>
            </a:r>
            <a:r>
              <a:rPr sz="2800" spc="125" dirty="0">
                <a:latin typeface="Cambria" panose="02040503050406030204"/>
                <a:cs typeface="Cambria" panose="02040503050406030204"/>
              </a:rPr>
              <a:t>occurred </a:t>
            </a:r>
            <a:r>
              <a:rPr sz="2800" spc="100" dirty="0">
                <a:latin typeface="Cambria" panose="02040503050406030204"/>
                <a:cs typeface="Cambria" panose="02040503050406030204"/>
              </a:rPr>
              <a:t>and </a:t>
            </a:r>
            <a:r>
              <a:rPr sz="2800" spc="110" dirty="0">
                <a:latin typeface="Cambria" panose="02040503050406030204"/>
                <a:cs typeface="Cambria" panose="02040503050406030204"/>
              </a:rPr>
              <a:t>it's </a:t>
            </a:r>
            <a:r>
              <a:rPr sz="2800" spc="125" dirty="0">
                <a:latin typeface="Cambria" panose="02040503050406030204"/>
                <a:cs typeface="Cambria" panose="02040503050406030204"/>
              </a:rPr>
              <a:t>sound </a:t>
            </a:r>
            <a:r>
              <a:rPr sz="2800" spc="130" dirty="0">
                <a:latin typeface="Cambria" panose="02040503050406030204"/>
                <a:cs typeface="Cambria" panose="02040503050406030204"/>
              </a:rPr>
              <a:t>pattern. </a:t>
            </a:r>
            <a:r>
              <a:rPr sz="2800" spc="75" dirty="0">
                <a:latin typeface="Cambria" panose="02040503050406030204"/>
                <a:cs typeface="Cambria" panose="02040503050406030204"/>
              </a:rPr>
              <a:t>So </a:t>
            </a:r>
            <a:r>
              <a:rPr sz="2800" spc="114" dirty="0">
                <a:latin typeface="Cambria" panose="02040503050406030204"/>
                <a:cs typeface="Cambria" panose="02040503050406030204"/>
              </a:rPr>
              <a:t>that </a:t>
            </a:r>
            <a:r>
              <a:rPr sz="2800" spc="130" dirty="0">
                <a:latin typeface="Cambria" panose="02040503050406030204"/>
                <a:cs typeface="Cambria" panose="02040503050406030204"/>
              </a:rPr>
              <a:t>manual </a:t>
            </a:r>
            <a:r>
              <a:rPr sz="2800" spc="13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10" dirty="0">
                <a:latin typeface="Cambria" panose="02040503050406030204"/>
                <a:cs typeface="Cambria" panose="02040503050406030204"/>
              </a:rPr>
              <a:t>annotations </a:t>
            </a:r>
            <a:r>
              <a:rPr sz="2800" spc="5" dirty="0">
                <a:latin typeface="Cambria" panose="02040503050406030204"/>
                <a:cs typeface="Cambria" panose="02040503050406030204"/>
              </a:rPr>
              <a:t>can </a:t>
            </a:r>
            <a:r>
              <a:rPr sz="2800" spc="-5" dirty="0">
                <a:latin typeface="Cambria" panose="02040503050406030204"/>
                <a:cs typeface="Cambria" panose="02040503050406030204"/>
              </a:rPr>
              <a:t>make </a:t>
            </a:r>
            <a:r>
              <a:rPr sz="2800" spc="5" dirty="0">
                <a:latin typeface="Cambria" panose="02040503050406030204"/>
                <a:cs typeface="Cambria" panose="02040503050406030204"/>
              </a:rPr>
              <a:t>the </a:t>
            </a:r>
            <a:r>
              <a:rPr sz="2800" spc="-5" dirty="0">
                <a:latin typeface="Cambria" panose="02040503050406030204"/>
                <a:cs typeface="Cambria" panose="02040503050406030204"/>
              </a:rPr>
              <a:t>system </a:t>
            </a:r>
            <a:r>
              <a:rPr sz="2800" b="1" spc="-5" dirty="0">
                <a:latin typeface="Cambria" panose="02040503050406030204"/>
                <a:cs typeface="Cambria" panose="02040503050406030204"/>
              </a:rPr>
              <a:t>more accurate</a:t>
            </a:r>
            <a:r>
              <a:rPr sz="2800" spc="-5" dirty="0">
                <a:latin typeface="Cambria" panose="02040503050406030204"/>
                <a:cs typeface="Cambria" panose="02040503050406030204"/>
              </a:rPr>
              <a:t>, </a:t>
            </a:r>
            <a:r>
              <a:rPr sz="2800" spc="5" dirty="0">
                <a:latin typeface="Cambria" panose="02040503050406030204"/>
                <a:cs typeface="Cambria" panose="02040503050406030204"/>
              </a:rPr>
              <a:t>and </a:t>
            </a:r>
            <a:r>
              <a:rPr sz="2800" spc="-5" dirty="0">
                <a:latin typeface="Cambria" panose="02040503050406030204"/>
                <a:cs typeface="Cambria" panose="02040503050406030204"/>
              </a:rPr>
              <a:t>like </a:t>
            </a:r>
            <a:r>
              <a:rPr sz="2800" spc="10" dirty="0">
                <a:latin typeface="Cambria" panose="02040503050406030204"/>
                <a:cs typeface="Cambria" panose="02040503050406030204"/>
              </a:rPr>
              <a:t>this, </a:t>
            </a:r>
            <a:r>
              <a:rPr sz="2800" spc="-60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-25" dirty="0">
                <a:latin typeface="Cambria" panose="02040503050406030204"/>
                <a:cs typeface="Cambria" panose="02040503050406030204"/>
              </a:rPr>
              <a:t>we</a:t>
            </a:r>
            <a:r>
              <a:rPr sz="2800" spc="-5" dirty="0">
                <a:latin typeface="Cambria" panose="02040503050406030204"/>
                <a:cs typeface="Cambria" panose="02040503050406030204"/>
              </a:rPr>
              <a:t> can</a:t>
            </a:r>
            <a:r>
              <a:rPr sz="280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-5" dirty="0">
                <a:latin typeface="Cambria" panose="02040503050406030204"/>
                <a:cs typeface="Cambria" panose="02040503050406030204"/>
              </a:rPr>
              <a:t>time</a:t>
            </a:r>
            <a:r>
              <a:rPr sz="280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-20" dirty="0">
                <a:latin typeface="Cambria" panose="02040503050406030204"/>
                <a:cs typeface="Cambria" panose="02040503050406030204"/>
              </a:rPr>
              <a:t>to</a:t>
            </a:r>
            <a:r>
              <a:rPr sz="2800" spc="-5" dirty="0">
                <a:latin typeface="Cambria" panose="02040503050406030204"/>
                <a:cs typeface="Cambria" panose="02040503050406030204"/>
              </a:rPr>
              <a:t> time</a:t>
            </a:r>
            <a:r>
              <a:rPr sz="280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b="1" spc="-10" dirty="0">
                <a:latin typeface="Cambria" panose="02040503050406030204"/>
                <a:cs typeface="Cambria" panose="02040503050406030204"/>
              </a:rPr>
              <a:t>update</a:t>
            </a:r>
            <a:r>
              <a:rPr sz="2800" b="1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-5" dirty="0">
                <a:latin typeface="Cambria" panose="02040503050406030204"/>
                <a:cs typeface="Cambria" panose="02040503050406030204"/>
              </a:rPr>
              <a:t>our</a:t>
            </a:r>
            <a:r>
              <a:rPr sz="280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-20" dirty="0">
                <a:latin typeface="Cambria" panose="02040503050406030204"/>
                <a:cs typeface="Cambria" panose="02040503050406030204"/>
              </a:rPr>
              <a:t>system</a:t>
            </a:r>
            <a:r>
              <a:rPr sz="2800" dirty="0">
                <a:latin typeface="Cambria" panose="02040503050406030204"/>
                <a:cs typeface="Cambria" panose="02040503050406030204"/>
              </a:rPr>
              <a:t> </a:t>
            </a:r>
            <a:r>
              <a:rPr sz="2800" spc="-5" dirty="0">
                <a:latin typeface="Cambria" panose="02040503050406030204"/>
                <a:cs typeface="Cambria" panose="02040503050406030204"/>
              </a:rPr>
              <a:t>model.</a:t>
            </a:r>
            <a:endParaRPr sz="2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74114" y="6565919"/>
            <a:ext cx="470534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solidFill>
                  <a:srgbClr val="FFFFFF"/>
                </a:solidFill>
                <a:latin typeface="Arial MT"/>
                <a:cs typeface="Arial MT"/>
              </a:rPr>
              <a:t>17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900" spc="-5" dirty="0">
                <a:solidFill>
                  <a:srgbClr val="FFFFFF"/>
                </a:solidFill>
                <a:latin typeface="Arial MT"/>
                <a:cs typeface="Arial MT"/>
              </a:rPr>
              <a:t>11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900" spc="-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67110" y="6581762"/>
            <a:ext cx="28594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BENGALATHON</a:t>
            </a:r>
            <a:r>
              <a:rPr sz="9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2019</a:t>
            </a:r>
            <a:r>
              <a:rPr sz="9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- </a:t>
            </a:r>
            <a:r>
              <a:rPr sz="9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20</a:t>
            </a:r>
            <a:r>
              <a:rPr sz="9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AN</a:t>
            </a:r>
            <a:r>
              <a:rPr sz="9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IT</a:t>
            </a:r>
            <a:r>
              <a:rPr sz="9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&amp; E </a:t>
            </a:r>
            <a:r>
              <a:rPr sz="9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DEPARTMENT</a:t>
            </a:r>
            <a:r>
              <a:rPr sz="9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INITIATIVE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Thank</a:t>
            </a:r>
            <a:r>
              <a:rPr spc="-180" dirty="0"/>
              <a:t> </a:t>
            </a:r>
            <a:r>
              <a:rPr spc="-245" dirty="0"/>
              <a:t>You</a:t>
            </a:r>
            <a:endParaRPr spc="-245" dirty="0"/>
          </a:p>
        </p:txBody>
      </p:sp>
      <p:grpSp>
        <p:nvGrpSpPr>
          <p:cNvPr id="3" name="object 3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003535" y="12191"/>
              <a:ext cx="2164079" cy="74675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17.11.201</a:t>
            </a:r>
            <a:r>
              <a:rPr dirty="0"/>
              <a:t>9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BENGALATHON</a:t>
            </a:r>
            <a:r>
              <a:rPr dirty="0"/>
              <a:t> </a:t>
            </a:r>
            <a:r>
              <a:rPr spc="-5" dirty="0"/>
              <a:t>2019</a:t>
            </a:r>
            <a:r>
              <a:rPr dirty="0"/>
              <a:t> </a:t>
            </a:r>
            <a:r>
              <a:rPr spc="-5" dirty="0"/>
              <a:t>-20:</a:t>
            </a:r>
            <a:r>
              <a:rPr spc="204" dirty="0"/>
              <a:t> </a:t>
            </a:r>
            <a:r>
              <a:rPr spc="-5" dirty="0"/>
              <a:t>AN</a:t>
            </a:r>
            <a:r>
              <a:rPr dirty="0"/>
              <a:t> </a:t>
            </a:r>
            <a:r>
              <a:rPr spc="-5" dirty="0"/>
              <a:t>IT</a:t>
            </a:r>
            <a:r>
              <a:rPr dirty="0"/>
              <a:t> &amp; E </a:t>
            </a:r>
            <a:r>
              <a:rPr spc="-5" dirty="0"/>
              <a:t>DEPARTMENT</a:t>
            </a:r>
            <a:r>
              <a:rPr dirty="0"/>
              <a:t> </a:t>
            </a:r>
            <a:r>
              <a:rPr spc="-5" dirty="0"/>
              <a:t>INITIATIVE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913" y="749579"/>
            <a:ext cx="95275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i="1" spc="-35" dirty="0">
                <a:latin typeface="Cambria" panose="02040503050406030204"/>
                <a:cs typeface="Cambria" panose="02040503050406030204"/>
              </a:rPr>
              <a:t>Our</a:t>
            </a:r>
            <a:r>
              <a:rPr sz="4800" i="1" spc="-110" dirty="0">
                <a:latin typeface="Cambria" panose="02040503050406030204"/>
                <a:cs typeface="Cambria" panose="02040503050406030204"/>
              </a:rPr>
              <a:t> </a:t>
            </a:r>
            <a:r>
              <a:rPr sz="4800" i="1" spc="-50" dirty="0">
                <a:latin typeface="Cambria" panose="02040503050406030204"/>
                <a:cs typeface="Cambria" panose="02040503050406030204"/>
              </a:rPr>
              <a:t>understanding</a:t>
            </a:r>
            <a:r>
              <a:rPr sz="4800" i="1" spc="-110" dirty="0">
                <a:latin typeface="Cambria" panose="02040503050406030204"/>
                <a:cs typeface="Cambria" panose="02040503050406030204"/>
              </a:rPr>
              <a:t> </a:t>
            </a:r>
            <a:r>
              <a:rPr sz="4800" i="1" spc="-25" dirty="0">
                <a:latin typeface="Cambria" panose="02040503050406030204"/>
                <a:cs typeface="Cambria" panose="02040503050406030204"/>
              </a:rPr>
              <a:t>of</a:t>
            </a:r>
            <a:r>
              <a:rPr sz="4800" i="1" spc="-105" dirty="0">
                <a:latin typeface="Cambria" panose="02040503050406030204"/>
                <a:cs typeface="Cambria" panose="02040503050406030204"/>
              </a:rPr>
              <a:t> </a:t>
            </a:r>
            <a:r>
              <a:rPr sz="4800" i="1" spc="-35" dirty="0">
                <a:latin typeface="Cambria" panose="02040503050406030204"/>
                <a:cs typeface="Cambria" panose="02040503050406030204"/>
              </a:rPr>
              <a:t>the</a:t>
            </a:r>
            <a:r>
              <a:rPr sz="4800" i="1" spc="-105" dirty="0">
                <a:latin typeface="Cambria" panose="02040503050406030204"/>
                <a:cs typeface="Cambria" panose="02040503050406030204"/>
              </a:rPr>
              <a:t> </a:t>
            </a:r>
            <a:r>
              <a:rPr sz="4800" i="1" spc="-50" dirty="0">
                <a:latin typeface="Cambria" panose="02040503050406030204"/>
                <a:cs typeface="Cambria" panose="02040503050406030204"/>
              </a:rPr>
              <a:t>challenge</a:t>
            </a:r>
            <a:endParaRPr sz="4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9779" y="2316771"/>
            <a:ext cx="9146540" cy="17475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"/>
              <a:tabLst>
                <a:tab pos="469900" algn="l"/>
              </a:tabLst>
            </a:pPr>
            <a:r>
              <a:rPr sz="3200" spc="-10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Automatic </a:t>
            </a:r>
            <a:r>
              <a:rPr sz="3200" spc="-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detection of</a:t>
            </a:r>
            <a:r>
              <a:rPr sz="3200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the</a:t>
            </a:r>
            <a:r>
              <a:rPr sz="3200" spc="-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occurrence</a:t>
            </a:r>
            <a:r>
              <a:rPr sz="3200" spc="-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of</a:t>
            </a:r>
            <a:r>
              <a:rPr sz="3200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accident.</a:t>
            </a:r>
            <a:endParaRPr sz="320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04040"/>
              </a:buClr>
              <a:buFont typeface="Wingdings" panose="05000000000000000000"/>
              <a:buChar char=""/>
            </a:pPr>
            <a:endParaRPr sz="5000">
              <a:latin typeface="Cambria" panose="02040503050406030204"/>
              <a:cs typeface="Cambria" panose="02040503050406030204"/>
            </a:endParaRPr>
          </a:p>
          <a:p>
            <a:pPr marL="469900" indent="-457200">
              <a:lnSpc>
                <a:spcPct val="100000"/>
              </a:lnSpc>
              <a:buFont typeface="Wingdings" panose="05000000000000000000"/>
              <a:buChar char=""/>
              <a:tabLst>
                <a:tab pos="469900" algn="l"/>
              </a:tabLst>
            </a:pPr>
            <a:r>
              <a:rPr sz="3200" spc="-10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Inform</a:t>
            </a:r>
            <a:r>
              <a:rPr sz="3200" spc="-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3200" spc="-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authority</a:t>
            </a:r>
            <a:r>
              <a:rPr sz="3200" spc="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as</a:t>
            </a:r>
            <a:r>
              <a:rPr sz="3200" spc="-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3200" spc="-1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quickly</a:t>
            </a:r>
            <a:r>
              <a:rPr sz="3200" spc="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3200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as</a:t>
            </a:r>
            <a:r>
              <a:rPr sz="3200" spc="-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possible.</a:t>
            </a:r>
            <a:endParaRPr sz="3200"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003535" y="12191"/>
            <a:ext cx="2164079" cy="7467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74114" y="6555092"/>
            <a:ext cx="597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Arial MT"/>
                <a:cs typeface="Arial MT"/>
              </a:rPr>
              <a:t>17.11.2019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69650" y="6553187"/>
            <a:ext cx="2854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BENGALATHON</a:t>
            </a:r>
            <a:r>
              <a:rPr sz="900" spc="2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2019</a:t>
            </a:r>
            <a:r>
              <a:rPr sz="9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20:</a:t>
            </a:r>
            <a:r>
              <a:rPr sz="9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AN</a:t>
            </a:r>
            <a:r>
              <a:rPr sz="9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IT</a:t>
            </a:r>
            <a:r>
              <a:rPr sz="9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&amp; E </a:t>
            </a:r>
            <a:r>
              <a:rPr sz="9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DEPARTMENT</a:t>
            </a:r>
            <a:r>
              <a:rPr sz="9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INITIATIVE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42091" y="6540487"/>
            <a:ext cx="9334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114" y="864349"/>
            <a:ext cx="48939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i="1" spc="-50" dirty="0">
                <a:latin typeface="Cambria" panose="02040503050406030204"/>
                <a:cs typeface="Cambria" panose="02040503050406030204"/>
              </a:rPr>
              <a:t>Proposed</a:t>
            </a:r>
            <a:r>
              <a:rPr sz="4800" i="1" spc="-155" dirty="0">
                <a:latin typeface="Cambria" panose="02040503050406030204"/>
                <a:cs typeface="Cambria" panose="02040503050406030204"/>
              </a:rPr>
              <a:t> </a:t>
            </a:r>
            <a:r>
              <a:rPr sz="4800" i="1" spc="-45" dirty="0">
                <a:latin typeface="Cambria" panose="02040503050406030204"/>
                <a:cs typeface="Cambria" panose="02040503050406030204"/>
              </a:rPr>
              <a:t>Solution</a:t>
            </a:r>
            <a:endParaRPr sz="4800"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8330" y="2664815"/>
            <a:ext cx="199974" cy="22979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4320" y="2432050"/>
            <a:ext cx="4176395" cy="253238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10"/>
              </a:spcBef>
              <a:buFont typeface="Wingdings" panose="05000000000000000000"/>
              <a:buChar char=""/>
              <a:tabLst>
                <a:tab pos="355600" algn="l"/>
                <a:tab pos="1661795" algn="l"/>
              </a:tabLst>
            </a:pPr>
            <a:r>
              <a:rPr sz="2400" b="1" spc="-5" dirty="0">
                <a:latin typeface="Cambria" panose="02040503050406030204"/>
                <a:cs typeface="Cambria" panose="02040503050406030204"/>
              </a:rPr>
              <a:t>Solution	</a:t>
            </a:r>
            <a:r>
              <a:rPr sz="2400" b="1" dirty="0">
                <a:latin typeface="Cambria" panose="02040503050406030204"/>
                <a:cs typeface="Cambria" panose="02040503050406030204"/>
              </a:rPr>
              <a:t>Idea</a:t>
            </a:r>
            <a:r>
              <a:rPr sz="2400" b="1" spc="-4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b="1" dirty="0">
                <a:latin typeface="Cambria" panose="02040503050406030204"/>
                <a:cs typeface="Cambria" panose="02040503050406030204"/>
              </a:rPr>
              <a:t>:</a:t>
            </a:r>
            <a:endParaRPr sz="2400">
              <a:latin typeface="Cambria" panose="02040503050406030204"/>
              <a:cs typeface="Cambria" panose="02040503050406030204"/>
            </a:endParaRPr>
          </a:p>
          <a:p>
            <a:pPr marL="355600" marR="64135" indent="-342900" algn="just">
              <a:lnSpc>
                <a:spcPts val="2590"/>
              </a:lnSpc>
              <a:spcBef>
                <a:spcPts val="143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14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Installation </a:t>
            </a:r>
            <a:r>
              <a:rPr sz="2400" spc="80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of </a:t>
            </a:r>
            <a:r>
              <a:rPr sz="2400" spc="10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the </a:t>
            </a:r>
            <a:r>
              <a:rPr sz="2400" spc="13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sensor </a:t>
            </a:r>
            <a:r>
              <a:rPr sz="2400" spc="-51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nodes </a:t>
            </a:r>
            <a:r>
              <a:rPr sz="2400" spc="-20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by</a:t>
            </a:r>
            <a:r>
              <a:rPr sz="2400" spc="-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the </a:t>
            </a:r>
            <a:r>
              <a:rPr sz="2400" spc="-10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roadside.</a:t>
            </a:r>
            <a:endParaRPr sz="2400">
              <a:latin typeface="Cambria" panose="02040503050406030204"/>
              <a:cs typeface="Cambria" panose="02040503050406030204"/>
            </a:endParaRPr>
          </a:p>
          <a:p>
            <a:pPr marL="355600" marR="5080" indent="-342900" algn="just">
              <a:lnSpc>
                <a:spcPts val="2590"/>
              </a:lnSpc>
              <a:spcBef>
                <a:spcPts val="14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130" dirty="0">
                <a:latin typeface="Cambria" panose="02040503050406030204"/>
                <a:cs typeface="Cambria" panose="02040503050406030204"/>
              </a:rPr>
              <a:t>Connection </a:t>
            </a:r>
            <a:r>
              <a:rPr sz="2400" spc="120" dirty="0">
                <a:latin typeface="Cambria" panose="02040503050406030204"/>
                <a:cs typeface="Cambria" panose="02040503050406030204"/>
              </a:rPr>
              <a:t>between </a:t>
            </a:r>
            <a:r>
              <a:rPr sz="2400" spc="110" dirty="0">
                <a:latin typeface="Cambria" panose="02040503050406030204"/>
                <a:cs typeface="Cambria" panose="02040503050406030204"/>
              </a:rPr>
              <a:t>each </a:t>
            </a:r>
            <a:r>
              <a:rPr sz="2400" spc="114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20" dirty="0">
                <a:latin typeface="Cambria" panose="02040503050406030204"/>
                <a:cs typeface="Cambria" panose="02040503050406030204"/>
              </a:rPr>
              <a:t>server </a:t>
            </a:r>
            <a:r>
              <a:rPr sz="2400" spc="30" dirty="0">
                <a:latin typeface="Cambria" panose="02040503050406030204"/>
                <a:cs typeface="Cambria" panose="02040503050406030204"/>
              </a:rPr>
              <a:t>nodes </a:t>
            </a:r>
            <a:r>
              <a:rPr sz="2400" spc="25" dirty="0">
                <a:latin typeface="Cambria" panose="02040503050406030204"/>
                <a:cs typeface="Cambria" panose="02040503050406030204"/>
              </a:rPr>
              <a:t>and the server </a:t>
            </a:r>
            <a:r>
              <a:rPr sz="2400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5" dirty="0">
                <a:latin typeface="Cambria" panose="02040503050406030204"/>
                <a:cs typeface="Cambria" panose="02040503050406030204"/>
              </a:rPr>
              <a:t>through</a:t>
            </a:r>
            <a:r>
              <a:rPr sz="2400" spc="-5" dirty="0">
                <a:latin typeface="Cambria" panose="02040503050406030204"/>
                <a:cs typeface="Cambria" panose="02040503050406030204"/>
              </a:rPr>
              <a:t> Local</a:t>
            </a:r>
            <a:r>
              <a:rPr sz="2400" spc="51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5" dirty="0">
                <a:latin typeface="Cambria" panose="02040503050406030204"/>
                <a:cs typeface="Cambria" panose="02040503050406030204"/>
              </a:rPr>
              <a:t>Area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 Network.</a:t>
            </a:r>
            <a:endParaRPr sz="2400"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857" y="2672397"/>
            <a:ext cx="1159941" cy="22478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6541" y="2672397"/>
            <a:ext cx="600964" cy="22478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636202" y="2746057"/>
            <a:ext cx="49530" cy="148590"/>
          </a:xfrm>
          <a:custGeom>
            <a:avLst/>
            <a:gdLst/>
            <a:ahLst/>
            <a:cxnLst/>
            <a:rect l="l" t="t" r="r" b="b"/>
            <a:pathLst>
              <a:path w="49530" h="148589">
                <a:moveTo>
                  <a:pt x="44767" y="54609"/>
                </a:moveTo>
                <a:lnTo>
                  <a:pt x="4762" y="54609"/>
                </a:lnTo>
                <a:lnTo>
                  <a:pt x="3289" y="54381"/>
                </a:lnTo>
                <a:lnTo>
                  <a:pt x="1968" y="53695"/>
                </a:lnTo>
                <a:lnTo>
                  <a:pt x="914" y="52641"/>
                </a:lnTo>
                <a:lnTo>
                  <a:pt x="228" y="51320"/>
                </a:lnTo>
                <a:lnTo>
                  <a:pt x="0" y="49847"/>
                </a:lnTo>
                <a:lnTo>
                  <a:pt x="0" y="4762"/>
                </a:lnTo>
                <a:lnTo>
                  <a:pt x="4762" y="0"/>
                </a:lnTo>
                <a:lnTo>
                  <a:pt x="44767" y="0"/>
                </a:lnTo>
                <a:lnTo>
                  <a:pt x="49530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45084"/>
                </a:lnTo>
                <a:lnTo>
                  <a:pt x="4762" y="45084"/>
                </a:lnTo>
                <a:lnTo>
                  <a:pt x="9525" y="49847"/>
                </a:lnTo>
                <a:lnTo>
                  <a:pt x="49530" y="49847"/>
                </a:lnTo>
                <a:lnTo>
                  <a:pt x="49301" y="51320"/>
                </a:lnTo>
                <a:lnTo>
                  <a:pt x="48615" y="52641"/>
                </a:lnTo>
                <a:lnTo>
                  <a:pt x="47561" y="53695"/>
                </a:lnTo>
                <a:lnTo>
                  <a:pt x="46240" y="54381"/>
                </a:lnTo>
                <a:lnTo>
                  <a:pt x="44767" y="54609"/>
                </a:lnTo>
                <a:close/>
              </a:path>
              <a:path w="49530" h="148589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49530" h="148589">
                <a:moveTo>
                  <a:pt x="40005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40005" y="4762"/>
                </a:lnTo>
                <a:lnTo>
                  <a:pt x="40005" y="9524"/>
                </a:lnTo>
                <a:close/>
              </a:path>
              <a:path w="49530" h="148589">
                <a:moveTo>
                  <a:pt x="40005" y="49847"/>
                </a:moveTo>
                <a:lnTo>
                  <a:pt x="40005" y="4762"/>
                </a:lnTo>
                <a:lnTo>
                  <a:pt x="44767" y="9524"/>
                </a:lnTo>
                <a:lnTo>
                  <a:pt x="49530" y="9524"/>
                </a:lnTo>
                <a:lnTo>
                  <a:pt x="49530" y="45084"/>
                </a:lnTo>
                <a:lnTo>
                  <a:pt x="44767" y="45084"/>
                </a:lnTo>
                <a:lnTo>
                  <a:pt x="40005" y="49847"/>
                </a:lnTo>
                <a:close/>
              </a:path>
              <a:path w="49530" h="148589">
                <a:moveTo>
                  <a:pt x="49530" y="9524"/>
                </a:moveTo>
                <a:lnTo>
                  <a:pt x="44767" y="9524"/>
                </a:lnTo>
                <a:lnTo>
                  <a:pt x="40005" y="4762"/>
                </a:lnTo>
                <a:lnTo>
                  <a:pt x="49530" y="4762"/>
                </a:lnTo>
                <a:lnTo>
                  <a:pt x="49530" y="9524"/>
                </a:lnTo>
                <a:close/>
              </a:path>
              <a:path w="49530" h="148589">
                <a:moveTo>
                  <a:pt x="9525" y="49847"/>
                </a:moveTo>
                <a:lnTo>
                  <a:pt x="4762" y="45084"/>
                </a:lnTo>
                <a:lnTo>
                  <a:pt x="9525" y="45084"/>
                </a:lnTo>
                <a:lnTo>
                  <a:pt x="9525" y="49847"/>
                </a:lnTo>
                <a:close/>
              </a:path>
              <a:path w="49530" h="148589">
                <a:moveTo>
                  <a:pt x="40005" y="49847"/>
                </a:moveTo>
                <a:lnTo>
                  <a:pt x="9525" y="49847"/>
                </a:lnTo>
                <a:lnTo>
                  <a:pt x="9525" y="45084"/>
                </a:lnTo>
                <a:lnTo>
                  <a:pt x="40005" y="45084"/>
                </a:lnTo>
                <a:lnTo>
                  <a:pt x="40005" y="49847"/>
                </a:lnTo>
                <a:close/>
              </a:path>
              <a:path w="49530" h="148589">
                <a:moveTo>
                  <a:pt x="49530" y="49847"/>
                </a:moveTo>
                <a:lnTo>
                  <a:pt x="40005" y="49847"/>
                </a:lnTo>
                <a:lnTo>
                  <a:pt x="44767" y="45084"/>
                </a:lnTo>
                <a:lnTo>
                  <a:pt x="49530" y="45084"/>
                </a:lnTo>
                <a:lnTo>
                  <a:pt x="49530" y="49847"/>
                </a:lnTo>
                <a:close/>
              </a:path>
              <a:path w="49530" h="148589">
                <a:moveTo>
                  <a:pt x="44767" y="148589"/>
                </a:moveTo>
                <a:lnTo>
                  <a:pt x="4762" y="148589"/>
                </a:lnTo>
                <a:lnTo>
                  <a:pt x="3289" y="148361"/>
                </a:lnTo>
                <a:lnTo>
                  <a:pt x="1968" y="147675"/>
                </a:lnTo>
                <a:lnTo>
                  <a:pt x="914" y="146621"/>
                </a:lnTo>
                <a:lnTo>
                  <a:pt x="228" y="145300"/>
                </a:lnTo>
                <a:lnTo>
                  <a:pt x="0" y="143827"/>
                </a:lnTo>
                <a:lnTo>
                  <a:pt x="0" y="98742"/>
                </a:lnTo>
                <a:lnTo>
                  <a:pt x="4762" y="93979"/>
                </a:lnTo>
                <a:lnTo>
                  <a:pt x="44767" y="93979"/>
                </a:lnTo>
                <a:lnTo>
                  <a:pt x="49530" y="98742"/>
                </a:lnTo>
                <a:lnTo>
                  <a:pt x="9525" y="98742"/>
                </a:lnTo>
                <a:lnTo>
                  <a:pt x="4762" y="103504"/>
                </a:lnTo>
                <a:lnTo>
                  <a:pt x="9525" y="103504"/>
                </a:lnTo>
                <a:lnTo>
                  <a:pt x="9525" y="139064"/>
                </a:lnTo>
                <a:lnTo>
                  <a:pt x="4762" y="139064"/>
                </a:lnTo>
                <a:lnTo>
                  <a:pt x="9525" y="143827"/>
                </a:lnTo>
                <a:lnTo>
                  <a:pt x="49530" y="143827"/>
                </a:lnTo>
                <a:lnTo>
                  <a:pt x="49301" y="145300"/>
                </a:lnTo>
                <a:lnTo>
                  <a:pt x="48615" y="146621"/>
                </a:lnTo>
                <a:lnTo>
                  <a:pt x="47561" y="147675"/>
                </a:lnTo>
                <a:lnTo>
                  <a:pt x="46240" y="148361"/>
                </a:lnTo>
                <a:lnTo>
                  <a:pt x="44767" y="148589"/>
                </a:lnTo>
                <a:close/>
              </a:path>
              <a:path w="49530" h="148589">
                <a:moveTo>
                  <a:pt x="9525" y="103504"/>
                </a:moveTo>
                <a:lnTo>
                  <a:pt x="4762" y="103504"/>
                </a:lnTo>
                <a:lnTo>
                  <a:pt x="9525" y="98742"/>
                </a:lnTo>
                <a:lnTo>
                  <a:pt x="9525" y="103504"/>
                </a:lnTo>
                <a:close/>
              </a:path>
              <a:path w="49530" h="148589">
                <a:moveTo>
                  <a:pt x="40005" y="103504"/>
                </a:moveTo>
                <a:lnTo>
                  <a:pt x="9525" y="103504"/>
                </a:lnTo>
                <a:lnTo>
                  <a:pt x="9525" y="98742"/>
                </a:lnTo>
                <a:lnTo>
                  <a:pt x="40005" y="98742"/>
                </a:lnTo>
                <a:lnTo>
                  <a:pt x="40005" y="103504"/>
                </a:lnTo>
                <a:close/>
              </a:path>
              <a:path w="49530" h="148589">
                <a:moveTo>
                  <a:pt x="40005" y="143827"/>
                </a:moveTo>
                <a:lnTo>
                  <a:pt x="40005" y="98742"/>
                </a:lnTo>
                <a:lnTo>
                  <a:pt x="44767" y="103504"/>
                </a:lnTo>
                <a:lnTo>
                  <a:pt x="49530" y="103504"/>
                </a:lnTo>
                <a:lnTo>
                  <a:pt x="49530" y="139064"/>
                </a:lnTo>
                <a:lnTo>
                  <a:pt x="44767" y="139064"/>
                </a:lnTo>
                <a:lnTo>
                  <a:pt x="40005" y="143827"/>
                </a:lnTo>
                <a:close/>
              </a:path>
              <a:path w="49530" h="148589">
                <a:moveTo>
                  <a:pt x="49530" y="103504"/>
                </a:moveTo>
                <a:lnTo>
                  <a:pt x="44767" y="103504"/>
                </a:lnTo>
                <a:lnTo>
                  <a:pt x="40005" y="98742"/>
                </a:lnTo>
                <a:lnTo>
                  <a:pt x="49530" y="98742"/>
                </a:lnTo>
                <a:lnTo>
                  <a:pt x="49530" y="103504"/>
                </a:lnTo>
                <a:close/>
              </a:path>
              <a:path w="49530" h="148589">
                <a:moveTo>
                  <a:pt x="9525" y="143827"/>
                </a:moveTo>
                <a:lnTo>
                  <a:pt x="4762" y="139064"/>
                </a:lnTo>
                <a:lnTo>
                  <a:pt x="9525" y="139064"/>
                </a:lnTo>
                <a:lnTo>
                  <a:pt x="9525" y="143827"/>
                </a:lnTo>
                <a:close/>
              </a:path>
              <a:path w="49530" h="148589">
                <a:moveTo>
                  <a:pt x="40005" y="143827"/>
                </a:moveTo>
                <a:lnTo>
                  <a:pt x="9525" y="143827"/>
                </a:lnTo>
                <a:lnTo>
                  <a:pt x="9525" y="139064"/>
                </a:lnTo>
                <a:lnTo>
                  <a:pt x="40005" y="139064"/>
                </a:lnTo>
                <a:lnTo>
                  <a:pt x="40005" y="143827"/>
                </a:lnTo>
                <a:close/>
              </a:path>
              <a:path w="49530" h="148589">
                <a:moveTo>
                  <a:pt x="49530" y="143827"/>
                </a:moveTo>
                <a:lnTo>
                  <a:pt x="40005" y="143827"/>
                </a:lnTo>
                <a:lnTo>
                  <a:pt x="44767" y="139064"/>
                </a:lnTo>
                <a:lnTo>
                  <a:pt x="49530" y="139064"/>
                </a:lnTo>
                <a:lnTo>
                  <a:pt x="49530" y="1438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03535" y="12191"/>
            <a:ext cx="2164079" cy="74675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5611" y="1975104"/>
              <a:ext cx="7650480" cy="47640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17.11.201</a:t>
            </a:r>
            <a:r>
              <a:rPr dirty="0"/>
              <a:t>9</a:t>
            </a:r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BENGALATHON</a:t>
            </a:r>
            <a:r>
              <a:rPr dirty="0"/>
              <a:t> </a:t>
            </a:r>
            <a:r>
              <a:rPr spc="-5" dirty="0"/>
              <a:t>2019</a:t>
            </a:r>
            <a:r>
              <a:rPr dirty="0"/>
              <a:t> - </a:t>
            </a:r>
            <a:r>
              <a:rPr spc="-5" dirty="0"/>
              <a:t>20:</a:t>
            </a:r>
            <a:r>
              <a:rPr dirty="0"/>
              <a:t> </a:t>
            </a:r>
            <a:r>
              <a:rPr spc="-5" dirty="0"/>
              <a:t>AN</a:t>
            </a:r>
            <a:r>
              <a:rPr dirty="0"/>
              <a:t> </a:t>
            </a:r>
            <a:r>
              <a:rPr spc="-5" dirty="0"/>
              <a:t>IT</a:t>
            </a:r>
            <a:r>
              <a:rPr dirty="0"/>
              <a:t> &amp; E </a:t>
            </a:r>
            <a:r>
              <a:rPr spc="-5" dirty="0"/>
              <a:t>DEPARTMENT</a:t>
            </a:r>
            <a:r>
              <a:rPr dirty="0"/>
              <a:t> </a:t>
            </a:r>
            <a:r>
              <a:rPr spc="-5" dirty="0"/>
              <a:t>INITIATIVE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775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114" y="864349"/>
            <a:ext cx="8171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i="1" spc="-50" dirty="0">
                <a:latin typeface="Cambria" panose="02040503050406030204"/>
                <a:cs typeface="Cambria" panose="02040503050406030204"/>
              </a:rPr>
              <a:t>Proposed</a:t>
            </a:r>
            <a:r>
              <a:rPr sz="4800" i="1" spc="-110" dirty="0">
                <a:latin typeface="Cambria" panose="02040503050406030204"/>
                <a:cs typeface="Cambria" panose="02040503050406030204"/>
              </a:rPr>
              <a:t> </a:t>
            </a:r>
            <a:r>
              <a:rPr sz="4800" i="1" spc="-45" dirty="0">
                <a:latin typeface="Cambria" panose="02040503050406030204"/>
                <a:cs typeface="Cambria" panose="02040503050406030204"/>
              </a:rPr>
              <a:t>Solution</a:t>
            </a:r>
            <a:r>
              <a:rPr sz="4800" i="1" spc="-110" dirty="0">
                <a:latin typeface="Cambria" panose="02040503050406030204"/>
                <a:cs typeface="Cambria" panose="02040503050406030204"/>
              </a:rPr>
              <a:t> </a:t>
            </a:r>
            <a:r>
              <a:rPr sz="4800" i="1" spc="-50" dirty="0">
                <a:latin typeface="Cambria" panose="02040503050406030204"/>
                <a:cs typeface="Cambria" panose="02040503050406030204"/>
              </a:rPr>
              <a:t>(continued)</a:t>
            </a:r>
            <a:endParaRPr sz="4800">
              <a:latin typeface="Cambria" panose="02040503050406030204"/>
              <a:cs typeface="Cambria" panose="0204050305040603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23035" y="2396210"/>
            <a:ext cx="1915160" cy="2170430"/>
            <a:chOff x="1123035" y="2396210"/>
            <a:chExt cx="1915160" cy="2170430"/>
          </a:xfrm>
        </p:grpSpPr>
        <p:sp>
          <p:nvSpPr>
            <p:cNvPr id="4" name="object 4"/>
            <p:cNvSpPr/>
            <p:nvPr/>
          </p:nvSpPr>
          <p:spPr>
            <a:xfrm>
              <a:off x="1123035" y="2396210"/>
              <a:ext cx="231775" cy="266700"/>
            </a:xfrm>
            <a:custGeom>
              <a:avLst/>
              <a:gdLst/>
              <a:ahLst/>
              <a:cxnLst/>
              <a:rect l="l" t="t" r="r" b="b"/>
              <a:pathLst>
                <a:path w="231775" h="266700">
                  <a:moveTo>
                    <a:pt x="73420" y="133311"/>
                  </a:moveTo>
                  <a:lnTo>
                    <a:pt x="596" y="7099"/>
                  </a:lnTo>
                  <a:lnTo>
                    <a:pt x="50" y="5651"/>
                  </a:lnTo>
                  <a:lnTo>
                    <a:pt x="0" y="4102"/>
                  </a:lnTo>
                  <a:lnTo>
                    <a:pt x="457" y="2616"/>
                  </a:lnTo>
                  <a:lnTo>
                    <a:pt x="1358" y="1358"/>
                  </a:lnTo>
                  <a:lnTo>
                    <a:pt x="2616" y="457"/>
                  </a:lnTo>
                  <a:lnTo>
                    <a:pt x="4102" y="0"/>
                  </a:lnTo>
                  <a:lnTo>
                    <a:pt x="5651" y="50"/>
                  </a:lnTo>
                  <a:lnTo>
                    <a:pt x="7112" y="596"/>
                  </a:lnTo>
                  <a:lnTo>
                    <a:pt x="10141" y="2349"/>
                  </a:lnTo>
                  <a:lnTo>
                    <a:pt x="8851" y="2349"/>
                  </a:lnTo>
                  <a:lnTo>
                    <a:pt x="2336" y="8851"/>
                  </a:lnTo>
                  <a:lnTo>
                    <a:pt x="17748" y="17768"/>
                  </a:lnTo>
                  <a:lnTo>
                    <a:pt x="22463" y="25953"/>
                  </a:lnTo>
                  <a:lnTo>
                    <a:pt x="22364" y="27990"/>
                  </a:lnTo>
                  <a:lnTo>
                    <a:pt x="22910" y="29451"/>
                  </a:lnTo>
                  <a:lnTo>
                    <a:pt x="81465" y="130937"/>
                  </a:lnTo>
                  <a:lnTo>
                    <a:pt x="74790" y="130937"/>
                  </a:lnTo>
                  <a:lnTo>
                    <a:pt x="73420" y="133311"/>
                  </a:lnTo>
                  <a:close/>
                </a:path>
                <a:path w="231775" h="266700">
                  <a:moveTo>
                    <a:pt x="17748" y="17768"/>
                  </a:moveTo>
                  <a:lnTo>
                    <a:pt x="2336" y="8851"/>
                  </a:lnTo>
                  <a:lnTo>
                    <a:pt x="8851" y="2349"/>
                  </a:lnTo>
                  <a:lnTo>
                    <a:pt x="17748" y="17768"/>
                  </a:lnTo>
                  <a:close/>
                </a:path>
                <a:path w="231775" h="266700">
                  <a:moveTo>
                    <a:pt x="25924" y="22499"/>
                  </a:moveTo>
                  <a:lnTo>
                    <a:pt x="17748" y="17768"/>
                  </a:lnTo>
                  <a:lnTo>
                    <a:pt x="8851" y="2349"/>
                  </a:lnTo>
                  <a:lnTo>
                    <a:pt x="10141" y="2349"/>
                  </a:lnTo>
                  <a:lnTo>
                    <a:pt x="44713" y="22351"/>
                  </a:lnTo>
                  <a:lnTo>
                    <a:pt x="26415" y="22351"/>
                  </a:lnTo>
                  <a:lnTo>
                    <a:pt x="25924" y="22499"/>
                  </a:lnTo>
                  <a:close/>
                </a:path>
                <a:path w="231775" h="266700">
                  <a:moveTo>
                    <a:pt x="30631" y="25222"/>
                  </a:moveTo>
                  <a:lnTo>
                    <a:pt x="25924" y="22499"/>
                  </a:lnTo>
                  <a:lnTo>
                    <a:pt x="26415" y="22351"/>
                  </a:lnTo>
                  <a:lnTo>
                    <a:pt x="27978" y="22402"/>
                  </a:lnTo>
                  <a:lnTo>
                    <a:pt x="29425" y="22948"/>
                  </a:lnTo>
                  <a:lnTo>
                    <a:pt x="32433" y="24688"/>
                  </a:lnTo>
                  <a:lnTo>
                    <a:pt x="31165" y="24688"/>
                  </a:lnTo>
                  <a:lnTo>
                    <a:pt x="30631" y="25222"/>
                  </a:lnTo>
                  <a:close/>
                </a:path>
                <a:path w="231775" h="266700">
                  <a:moveTo>
                    <a:pt x="217452" y="133311"/>
                  </a:moveTo>
                  <a:lnTo>
                    <a:pt x="214619" y="131672"/>
                  </a:lnTo>
                  <a:lnTo>
                    <a:pt x="214503" y="131178"/>
                  </a:lnTo>
                  <a:lnTo>
                    <a:pt x="213690" y="129857"/>
                  </a:lnTo>
                  <a:lnTo>
                    <a:pt x="212496" y="128866"/>
                  </a:lnTo>
                  <a:lnTo>
                    <a:pt x="29425" y="22948"/>
                  </a:lnTo>
                  <a:lnTo>
                    <a:pt x="27978" y="22402"/>
                  </a:lnTo>
                  <a:lnTo>
                    <a:pt x="26415" y="22351"/>
                  </a:lnTo>
                  <a:lnTo>
                    <a:pt x="44713" y="22351"/>
                  </a:lnTo>
                  <a:lnTo>
                    <a:pt x="229362" y="129184"/>
                  </a:lnTo>
                  <a:lnTo>
                    <a:pt x="224586" y="129184"/>
                  </a:lnTo>
                  <a:lnTo>
                    <a:pt x="217452" y="133311"/>
                  </a:lnTo>
                  <a:close/>
                </a:path>
                <a:path w="231775" h="266700">
                  <a:moveTo>
                    <a:pt x="25185" y="30657"/>
                  </a:moveTo>
                  <a:lnTo>
                    <a:pt x="22466" y="25945"/>
                  </a:lnTo>
                  <a:lnTo>
                    <a:pt x="22771" y="24955"/>
                  </a:lnTo>
                  <a:lnTo>
                    <a:pt x="23672" y="23698"/>
                  </a:lnTo>
                  <a:lnTo>
                    <a:pt x="24930" y="22796"/>
                  </a:lnTo>
                  <a:lnTo>
                    <a:pt x="25924" y="22499"/>
                  </a:lnTo>
                  <a:lnTo>
                    <a:pt x="30631" y="25222"/>
                  </a:lnTo>
                  <a:lnTo>
                    <a:pt x="25185" y="30657"/>
                  </a:lnTo>
                  <a:close/>
                </a:path>
                <a:path w="231775" h="266700">
                  <a:moveTo>
                    <a:pt x="31895" y="25953"/>
                  </a:moveTo>
                  <a:lnTo>
                    <a:pt x="30631" y="25222"/>
                  </a:lnTo>
                  <a:lnTo>
                    <a:pt x="31165" y="24688"/>
                  </a:lnTo>
                  <a:lnTo>
                    <a:pt x="31895" y="25953"/>
                  </a:lnTo>
                  <a:close/>
                </a:path>
                <a:path w="231775" h="266700">
                  <a:moveTo>
                    <a:pt x="209915" y="128951"/>
                  </a:moveTo>
                  <a:lnTo>
                    <a:pt x="31890" y="25945"/>
                  </a:lnTo>
                  <a:lnTo>
                    <a:pt x="31165" y="24688"/>
                  </a:lnTo>
                  <a:lnTo>
                    <a:pt x="32433" y="24688"/>
                  </a:lnTo>
                  <a:lnTo>
                    <a:pt x="211398" y="128231"/>
                  </a:lnTo>
                  <a:lnTo>
                    <a:pt x="210108" y="128231"/>
                  </a:lnTo>
                  <a:lnTo>
                    <a:pt x="209915" y="128951"/>
                  </a:lnTo>
                  <a:close/>
                </a:path>
                <a:path w="231775" h="266700">
                  <a:moveTo>
                    <a:pt x="40061" y="40108"/>
                  </a:moveTo>
                  <a:lnTo>
                    <a:pt x="25915" y="31923"/>
                  </a:lnTo>
                  <a:lnTo>
                    <a:pt x="25185" y="30657"/>
                  </a:lnTo>
                  <a:lnTo>
                    <a:pt x="30631" y="25222"/>
                  </a:lnTo>
                  <a:lnTo>
                    <a:pt x="31895" y="25953"/>
                  </a:lnTo>
                  <a:lnTo>
                    <a:pt x="40061" y="40108"/>
                  </a:lnTo>
                  <a:close/>
                </a:path>
                <a:path w="231775" h="266700">
                  <a:moveTo>
                    <a:pt x="83491" y="134448"/>
                  </a:moveTo>
                  <a:lnTo>
                    <a:pt x="22910" y="29451"/>
                  </a:lnTo>
                  <a:lnTo>
                    <a:pt x="22364" y="27990"/>
                  </a:lnTo>
                  <a:lnTo>
                    <a:pt x="22313" y="26441"/>
                  </a:lnTo>
                  <a:lnTo>
                    <a:pt x="22466" y="25945"/>
                  </a:lnTo>
                  <a:lnTo>
                    <a:pt x="25185" y="30657"/>
                  </a:lnTo>
                  <a:lnTo>
                    <a:pt x="24650" y="31191"/>
                  </a:lnTo>
                  <a:lnTo>
                    <a:pt x="25915" y="31923"/>
                  </a:lnTo>
                  <a:lnTo>
                    <a:pt x="83045" y="130937"/>
                  </a:lnTo>
                  <a:lnTo>
                    <a:pt x="83604" y="132486"/>
                  </a:lnTo>
                  <a:lnTo>
                    <a:pt x="83491" y="134448"/>
                  </a:lnTo>
                  <a:close/>
                </a:path>
                <a:path w="231775" h="266700">
                  <a:moveTo>
                    <a:pt x="207721" y="137121"/>
                  </a:moveTo>
                  <a:lnTo>
                    <a:pt x="40061" y="40108"/>
                  </a:lnTo>
                  <a:lnTo>
                    <a:pt x="31895" y="25953"/>
                  </a:lnTo>
                  <a:lnTo>
                    <a:pt x="209915" y="128951"/>
                  </a:lnTo>
                  <a:lnTo>
                    <a:pt x="207721" y="137121"/>
                  </a:lnTo>
                  <a:close/>
                </a:path>
                <a:path w="231775" h="266700">
                  <a:moveTo>
                    <a:pt x="25915" y="31923"/>
                  </a:moveTo>
                  <a:lnTo>
                    <a:pt x="24650" y="31191"/>
                  </a:lnTo>
                  <a:lnTo>
                    <a:pt x="25185" y="30657"/>
                  </a:lnTo>
                  <a:lnTo>
                    <a:pt x="25915" y="31923"/>
                  </a:lnTo>
                  <a:close/>
                </a:path>
                <a:path w="231775" h="266700">
                  <a:moveTo>
                    <a:pt x="209770" y="137756"/>
                  </a:moveTo>
                  <a:lnTo>
                    <a:pt x="88150" y="137756"/>
                  </a:lnTo>
                  <a:lnTo>
                    <a:pt x="86512" y="137464"/>
                  </a:lnTo>
                  <a:lnTo>
                    <a:pt x="85090" y="136639"/>
                  </a:lnTo>
                  <a:lnTo>
                    <a:pt x="84023" y="135369"/>
                  </a:lnTo>
                  <a:lnTo>
                    <a:pt x="83491" y="134448"/>
                  </a:lnTo>
                  <a:lnTo>
                    <a:pt x="83604" y="132486"/>
                  </a:lnTo>
                  <a:lnTo>
                    <a:pt x="83045" y="130937"/>
                  </a:lnTo>
                  <a:lnTo>
                    <a:pt x="25915" y="31923"/>
                  </a:lnTo>
                  <a:lnTo>
                    <a:pt x="40061" y="40108"/>
                  </a:lnTo>
                  <a:lnTo>
                    <a:pt x="90900" y="128231"/>
                  </a:lnTo>
                  <a:lnTo>
                    <a:pt x="88150" y="128231"/>
                  </a:lnTo>
                  <a:lnTo>
                    <a:pt x="92278" y="130619"/>
                  </a:lnTo>
                  <a:lnTo>
                    <a:pt x="196483" y="130619"/>
                  </a:lnTo>
                  <a:lnTo>
                    <a:pt x="207721" y="137121"/>
                  </a:lnTo>
                  <a:lnTo>
                    <a:pt x="210867" y="137121"/>
                  </a:lnTo>
                  <a:lnTo>
                    <a:pt x="209770" y="137756"/>
                  </a:lnTo>
                  <a:close/>
                </a:path>
                <a:path w="231775" h="266700">
                  <a:moveTo>
                    <a:pt x="92278" y="130619"/>
                  </a:moveTo>
                  <a:lnTo>
                    <a:pt x="88150" y="128231"/>
                  </a:lnTo>
                  <a:lnTo>
                    <a:pt x="90900" y="128231"/>
                  </a:lnTo>
                  <a:lnTo>
                    <a:pt x="92278" y="130619"/>
                  </a:lnTo>
                  <a:close/>
                </a:path>
                <a:path w="231775" h="266700">
                  <a:moveTo>
                    <a:pt x="196483" y="130619"/>
                  </a:moveTo>
                  <a:lnTo>
                    <a:pt x="92278" y="130619"/>
                  </a:lnTo>
                  <a:lnTo>
                    <a:pt x="90900" y="128231"/>
                  </a:lnTo>
                  <a:lnTo>
                    <a:pt x="192357" y="128231"/>
                  </a:lnTo>
                  <a:lnTo>
                    <a:pt x="196483" y="130619"/>
                  </a:lnTo>
                  <a:close/>
                </a:path>
                <a:path w="231775" h="266700">
                  <a:moveTo>
                    <a:pt x="214619" y="131672"/>
                  </a:moveTo>
                  <a:lnTo>
                    <a:pt x="209915" y="128951"/>
                  </a:lnTo>
                  <a:lnTo>
                    <a:pt x="210108" y="128231"/>
                  </a:lnTo>
                  <a:lnTo>
                    <a:pt x="211398" y="128231"/>
                  </a:lnTo>
                  <a:lnTo>
                    <a:pt x="212496" y="128866"/>
                  </a:lnTo>
                  <a:lnTo>
                    <a:pt x="213690" y="129857"/>
                  </a:lnTo>
                  <a:lnTo>
                    <a:pt x="214503" y="131178"/>
                  </a:lnTo>
                  <a:lnTo>
                    <a:pt x="214619" y="131672"/>
                  </a:lnTo>
                  <a:close/>
                </a:path>
                <a:path w="231775" h="266700">
                  <a:moveTo>
                    <a:pt x="210867" y="137121"/>
                  </a:moveTo>
                  <a:lnTo>
                    <a:pt x="207721" y="137121"/>
                  </a:lnTo>
                  <a:lnTo>
                    <a:pt x="209915" y="128951"/>
                  </a:lnTo>
                  <a:lnTo>
                    <a:pt x="214622" y="131686"/>
                  </a:lnTo>
                  <a:lnTo>
                    <a:pt x="214810" y="132486"/>
                  </a:lnTo>
                  <a:lnTo>
                    <a:pt x="214706" y="134226"/>
                  </a:lnTo>
                  <a:lnTo>
                    <a:pt x="214295" y="135138"/>
                  </a:lnTo>
                  <a:lnTo>
                    <a:pt x="210867" y="137121"/>
                  </a:lnTo>
                  <a:close/>
                </a:path>
                <a:path w="231775" h="266700">
                  <a:moveTo>
                    <a:pt x="224586" y="137439"/>
                  </a:moveTo>
                  <a:lnTo>
                    <a:pt x="217452" y="133311"/>
                  </a:lnTo>
                  <a:lnTo>
                    <a:pt x="224586" y="129184"/>
                  </a:lnTo>
                  <a:lnTo>
                    <a:pt x="224586" y="137439"/>
                  </a:lnTo>
                  <a:close/>
                </a:path>
                <a:path w="231775" h="266700">
                  <a:moveTo>
                    <a:pt x="229362" y="137439"/>
                  </a:moveTo>
                  <a:lnTo>
                    <a:pt x="224586" y="137439"/>
                  </a:lnTo>
                  <a:lnTo>
                    <a:pt x="224586" y="129184"/>
                  </a:lnTo>
                  <a:lnTo>
                    <a:pt x="229362" y="129184"/>
                  </a:lnTo>
                  <a:lnTo>
                    <a:pt x="230619" y="130251"/>
                  </a:lnTo>
                  <a:lnTo>
                    <a:pt x="231444" y="131686"/>
                  </a:lnTo>
                  <a:lnTo>
                    <a:pt x="231736" y="133311"/>
                  </a:lnTo>
                  <a:lnTo>
                    <a:pt x="231444" y="134937"/>
                  </a:lnTo>
                  <a:lnTo>
                    <a:pt x="230619" y="136372"/>
                  </a:lnTo>
                  <a:lnTo>
                    <a:pt x="229362" y="137439"/>
                  </a:lnTo>
                  <a:close/>
                </a:path>
                <a:path w="231775" h="266700">
                  <a:moveTo>
                    <a:pt x="74790" y="135686"/>
                  </a:moveTo>
                  <a:lnTo>
                    <a:pt x="73420" y="133311"/>
                  </a:lnTo>
                  <a:lnTo>
                    <a:pt x="74790" y="130937"/>
                  </a:lnTo>
                  <a:lnTo>
                    <a:pt x="74790" y="135686"/>
                  </a:lnTo>
                  <a:close/>
                </a:path>
                <a:path w="231775" h="266700">
                  <a:moveTo>
                    <a:pt x="83045" y="135686"/>
                  </a:moveTo>
                  <a:lnTo>
                    <a:pt x="74790" y="135686"/>
                  </a:lnTo>
                  <a:lnTo>
                    <a:pt x="74790" y="130937"/>
                  </a:lnTo>
                  <a:lnTo>
                    <a:pt x="81465" y="130937"/>
                  </a:lnTo>
                  <a:lnTo>
                    <a:pt x="83491" y="134448"/>
                  </a:lnTo>
                  <a:lnTo>
                    <a:pt x="83045" y="135686"/>
                  </a:lnTo>
                  <a:close/>
                </a:path>
                <a:path w="231775" h="266700">
                  <a:moveTo>
                    <a:pt x="4102" y="266623"/>
                  </a:moveTo>
                  <a:lnTo>
                    <a:pt x="2616" y="266166"/>
                  </a:lnTo>
                  <a:lnTo>
                    <a:pt x="1358" y="265264"/>
                  </a:lnTo>
                  <a:lnTo>
                    <a:pt x="457" y="264007"/>
                  </a:lnTo>
                  <a:lnTo>
                    <a:pt x="0" y="262521"/>
                  </a:lnTo>
                  <a:lnTo>
                    <a:pt x="50" y="260972"/>
                  </a:lnTo>
                  <a:lnTo>
                    <a:pt x="596" y="259524"/>
                  </a:lnTo>
                  <a:lnTo>
                    <a:pt x="73420" y="133311"/>
                  </a:lnTo>
                  <a:lnTo>
                    <a:pt x="74790" y="135686"/>
                  </a:lnTo>
                  <a:lnTo>
                    <a:pt x="83045" y="135686"/>
                  </a:lnTo>
                  <a:lnTo>
                    <a:pt x="17748" y="248855"/>
                  </a:lnTo>
                  <a:lnTo>
                    <a:pt x="2336" y="257771"/>
                  </a:lnTo>
                  <a:lnTo>
                    <a:pt x="8851" y="264274"/>
                  </a:lnTo>
                  <a:lnTo>
                    <a:pt x="10141" y="264274"/>
                  </a:lnTo>
                  <a:lnTo>
                    <a:pt x="7112" y="266026"/>
                  </a:lnTo>
                  <a:lnTo>
                    <a:pt x="5651" y="266573"/>
                  </a:lnTo>
                  <a:lnTo>
                    <a:pt x="4102" y="266623"/>
                  </a:lnTo>
                  <a:close/>
                </a:path>
                <a:path w="231775" h="266700">
                  <a:moveTo>
                    <a:pt x="228813" y="137756"/>
                  </a:moveTo>
                  <a:lnTo>
                    <a:pt x="210108" y="137756"/>
                  </a:lnTo>
                  <a:lnTo>
                    <a:pt x="211632" y="137502"/>
                  </a:lnTo>
                  <a:lnTo>
                    <a:pt x="213004" y="136779"/>
                  </a:lnTo>
                  <a:lnTo>
                    <a:pt x="214071" y="135636"/>
                  </a:lnTo>
                  <a:lnTo>
                    <a:pt x="214295" y="135138"/>
                  </a:lnTo>
                  <a:lnTo>
                    <a:pt x="217452" y="133311"/>
                  </a:lnTo>
                  <a:lnTo>
                    <a:pt x="224586" y="137439"/>
                  </a:lnTo>
                  <a:lnTo>
                    <a:pt x="229362" y="137439"/>
                  </a:lnTo>
                  <a:lnTo>
                    <a:pt x="228813" y="137756"/>
                  </a:lnTo>
                  <a:close/>
                </a:path>
                <a:path w="231775" h="266700">
                  <a:moveTo>
                    <a:pt x="10141" y="264274"/>
                  </a:moveTo>
                  <a:lnTo>
                    <a:pt x="8851" y="264274"/>
                  </a:lnTo>
                  <a:lnTo>
                    <a:pt x="17748" y="248855"/>
                  </a:lnTo>
                  <a:lnTo>
                    <a:pt x="214295" y="135138"/>
                  </a:lnTo>
                  <a:lnTo>
                    <a:pt x="214071" y="135636"/>
                  </a:lnTo>
                  <a:lnTo>
                    <a:pt x="213004" y="136779"/>
                  </a:lnTo>
                  <a:lnTo>
                    <a:pt x="211632" y="137502"/>
                  </a:lnTo>
                  <a:lnTo>
                    <a:pt x="210108" y="137756"/>
                  </a:lnTo>
                  <a:lnTo>
                    <a:pt x="228813" y="137756"/>
                  </a:lnTo>
                  <a:lnTo>
                    <a:pt x="10141" y="264274"/>
                  </a:lnTo>
                  <a:close/>
                </a:path>
                <a:path w="231775" h="266700">
                  <a:moveTo>
                    <a:pt x="8851" y="264274"/>
                  </a:moveTo>
                  <a:lnTo>
                    <a:pt x="2336" y="257771"/>
                  </a:lnTo>
                  <a:lnTo>
                    <a:pt x="17748" y="248855"/>
                  </a:lnTo>
                  <a:lnTo>
                    <a:pt x="8851" y="2642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53934" y="2404427"/>
              <a:ext cx="1584223" cy="33591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23035" y="4299940"/>
              <a:ext cx="231775" cy="266700"/>
            </a:xfrm>
            <a:custGeom>
              <a:avLst/>
              <a:gdLst/>
              <a:ahLst/>
              <a:cxnLst/>
              <a:rect l="l" t="t" r="r" b="b"/>
              <a:pathLst>
                <a:path w="231775" h="266700">
                  <a:moveTo>
                    <a:pt x="73420" y="133311"/>
                  </a:moveTo>
                  <a:lnTo>
                    <a:pt x="596" y="7099"/>
                  </a:lnTo>
                  <a:lnTo>
                    <a:pt x="50" y="5651"/>
                  </a:lnTo>
                  <a:lnTo>
                    <a:pt x="0" y="4102"/>
                  </a:lnTo>
                  <a:lnTo>
                    <a:pt x="457" y="2616"/>
                  </a:lnTo>
                  <a:lnTo>
                    <a:pt x="1358" y="1358"/>
                  </a:lnTo>
                  <a:lnTo>
                    <a:pt x="2616" y="457"/>
                  </a:lnTo>
                  <a:lnTo>
                    <a:pt x="4102" y="0"/>
                  </a:lnTo>
                  <a:lnTo>
                    <a:pt x="5651" y="50"/>
                  </a:lnTo>
                  <a:lnTo>
                    <a:pt x="7112" y="596"/>
                  </a:lnTo>
                  <a:lnTo>
                    <a:pt x="10141" y="2349"/>
                  </a:lnTo>
                  <a:lnTo>
                    <a:pt x="8851" y="2349"/>
                  </a:lnTo>
                  <a:lnTo>
                    <a:pt x="2336" y="8851"/>
                  </a:lnTo>
                  <a:lnTo>
                    <a:pt x="17748" y="17768"/>
                  </a:lnTo>
                  <a:lnTo>
                    <a:pt x="22463" y="25953"/>
                  </a:lnTo>
                  <a:lnTo>
                    <a:pt x="22364" y="27990"/>
                  </a:lnTo>
                  <a:lnTo>
                    <a:pt x="22910" y="29451"/>
                  </a:lnTo>
                  <a:lnTo>
                    <a:pt x="81465" y="130937"/>
                  </a:lnTo>
                  <a:lnTo>
                    <a:pt x="74790" y="130937"/>
                  </a:lnTo>
                  <a:lnTo>
                    <a:pt x="73420" y="133311"/>
                  </a:lnTo>
                  <a:close/>
                </a:path>
                <a:path w="231775" h="266700">
                  <a:moveTo>
                    <a:pt x="17748" y="17768"/>
                  </a:moveTo>
                  <a:lnTo>
                    <a:pt x="2336" y="8851"/>
                  </a:lnTo>
                  <a:lnTo>
                    <a:pt x="8851" y="2349"/>
                  </a:lnTo>
                  <a:lnTo>
                    <a:pt x="17748" y="17768"/>
                  </a:lnTo>
                  <a:close/>
                </a:path>
                <a:path w="231775" h="266700">
                  <a:moveTo>
                    <a:pt x="25924" y="22499"/>
                  </a:moveTo>
                  <a:lnTo>
                    <a:pt x="17748" y="17768"/>
                  </a:lnTo>
                  <a:lnTo>
                    <a:pt x="8851" y="2349"/>
                  </a:lnTo>
                  <a:lnTo>
                    <a:pt x="10141" y="2349"/>
                  </a:lnTo>
                  <a:lnTo>
                    <a:pt x="44713" y="22352"/>
                  </a:lnTo>
                  <a:lnTo>
                    <a:pt x="26415" y="22352"/>
                  </a:lnTo>
                  <a:lnTo>
                    <a:pt x="25924" y="22499"/>
                  </a:lnTo>
                  <a:close/>
                </a:path>
                <a:path w="231775" h="266700">
                  <a:moveTo>
                    <a:pt x="30631" y="25222"/>
                  </a:moveTo>
                  <a:lnTo>
                    <a:pt x="25924" y="22499"/>
                  </a:lnTo>
                  <a:lnTo>
                    <a:pt x="26415" y="22352"/>
                  </a:lnTo>
                  <a:lnTo>
                    <a:pt x="27978" y="22402"/>
                  </a:lnTo>
                  <a:lnTo>
                    <a:pt x="29425" y="22948"/>
                  </a:lnTo>
                  <a:lnTo>
                    <a:pt x="32433" y="24688"/>
                  </a:lnTo>
                  <a:lnTo>
                    <a:pt x="31165" y="24688"/>
                  </a:lnTo>
                  <a:lnTo>
                    <a:pt x="30631" y="25222"/>
                  </a:lnTo>
                  <a:close/>
                </a:path>
                <a:path w="231775" h="266700">
                  <a:moveTo>
                    <a:pt x="217452" y="133311"/>
                  </a:moveTo>
                  <a:lnTo>
                    <a:pt x="214619" y="131672"/>
                  </a:lnTo>
                  <a:lnTo>
                    <a:pt x="214503" y="131178"/>
                  </a:lnTo>
                  <a:lnTo>
                    <a:pt x="213690" y="129857"/>
                  </a:lnTo>
                  <a:lnTo>
                    <a:pt x="212496" y="128866"/>
                  </a:lnTo>
                  <a:lnTo>
                    <a:pt x="29425" y="22948"/>
                  </a:lnTo>
                  <a:lnTo>
                    <a:pt x="27978" y="22402"/>
                  </a:lnTo>
                  <a:lnTo>
                    <a:pt x="26415" y="22352"/>
                  </a:lnTo>
                  <a:lnTo>
                    <a:pt x="44713" y="22352"/>
                  </a:lnTo>
                  <a:lnTo>
                    <a:pt x="229362" y="129184"/>
                  </a:lnTo>
                  <a:lnTo>
                    <a:pt x="224586" y="129184"/>
                  </a:lnTo>
                  <a:lnTo>
                    <a:pt x="217452" y="133311"/>
                  </a:lnTo>
                  <a:close/>
                </a:path>
                <a:path w="231775" h="266700">
                  <a:moveTo>
                    <a:pt x="25185" y="30657"/>
                  </a:moveTo>
                  <a:lnTo>
                    <a:pt x="22466" y="25945"/>
                  </a:lnTo>
                  <a:lnTo>
                    <a:pt x="22771" y="24955"/>
                  </a:lnTo>
                  <a:lnTo>
                    <a:pt x="23672" y="23698"/>
                  </a:lnTo>
                  <a:lnTo>
                    <a:pt x="24930" y="22796"/>
                  </a:lnTo>
                  <a:lnTo>
                    <a:pt x="25924" y="22499"/>
                  </a:lnTo>
                  <a:lnTo>
                    <a:pt x="30631" y="25222"/>
                  </a:lnTo>
                  <a:lnTo>
                    <a:pt x="25185" y="30657"/>
                  </a:lnTo>
                  <a:close/>
                </a:path>
                <a:path w="231775" h="266700">
                  <a:moveTo>
                    <a:pt x="31895" y="25953"/>
                  </a:moveTo>
                  <a:lnTo>
                    <a:pt x="30631" y="25222"/>
                  </a:lnTo>
                  <a:lnTo>
                    <a:pt x="31165" y="24688"/>
                  </a:lnTo>
                  <a:lnTo>
                    <a:pt x="31895" y="25953"/>
                  </a:lnTo>
                  <a:close/>
                </a:path>
                <a:path w="231775" h="266700">
                  <a:moveTo>
                    <a:pt x="209915" y="128951"/>
                  </a:moveTo>
                  <a:lnTo>
                    <a:pt x="31890" y="25945"/>
                  </a:lnTo>
                  <a:lnTo>
                    <a:pt x="31165" y="24688"/>
                  </a:lnTo>
                  <a:lnTo>
                    <a:pt x="32433" y="24688"/>
                  </a:lnTo>
                  <a:lnTo>
                    <a:pt x="211398" y="128231"/>
                  </a:lnTo>
                  <a:lnTo>
                    <a:pt x="210108" y="128231"/>
                  </a:lnTo>
                  <a:lnTo>
                    <a:pt x="209915" y="128951"/>
                  </a:lnTo>
                  <a:close/>
                </a:path>
                <a:path w="231775" h="266700">
                  <a:moveTo>
                    <a:pt x="40061" y="40108"/>
                  </a:moveTo>
                  <a:lnTo>
                    <a:pt x="25915" y="31923"/>
                  </a:lnTo>
                  <a:lnTo>
                    <a:pt x="25185" y="30657"/>
                  </a:lnTo>
                  <a:lnTo>
                    <a:pt x="30631" y="25222"/>
                  </a:lnTo>
                  <a:lnTo>
                    <a:pt x="31895" y="25953"/>
                  </a:lnTo>
                  <a:lnTo>
                    <a:pt x="40061" y="40108"/>
                  </a:lnTo>
                  <a:close/>
                </a:path>
                <a:path w="231775" h="266700">
                  <a:moveTo>
                    <a:pt x="83491" y="134448"/>
                  </a:moveTo>
                  <a:lnTo>
                    <a:pt x="22910" y="29451"/>
                  </a:lnTo>
                  <a:lnTo>
                    <a:pt x="22364" y="27990"/>
                  </a:lnTo>
                  <a:lnTo>
                    <a:pt x="22313" y="26441"/>
                  </a:lnTo>
                  <a:lnTo>
                    <a:pt x="22466" y="25945"/>
                  </a:lnTo>
                  <a:lnTo>
                    <a:pt x="25185" y="30657"/>
                  </a:lnTo>
                  <a:lnTo>
                    <a:pt x="24650" y="31191"/>
                  </a:lnTo>
                  <a:lnTo>
                    <a:pt x="25915" y="31923"/>
                  </a:lnTo>
                  <a:lnTo>
                    <a:pt x="83045" y="130937"/>
                  </a:lnTo>
                  <a:lnTo>
                    <a:pt x="83604" y="132486"/>
                  </a:lnTo>
                  <a:lnTo>
                    <a:pt x="83491" y="134448"/>
                  </a:lnTo>
                  <a:close/>
                </a:path>
                <a:path w="231775" h="266700">
                  <a:moveTo>
                    <a:pt x="207721" y="137121"/>
                  </a:moveTo>
                  <a:lnTo>
                    <a:pt x="40061" y="40108"/>
                  </a:lnTo>
                  <a:lnTo>
                    <a:pt x="31895" y="25953"/>
                  </a:lnTo>
                  <a:lnTo>
                    <a:pt x="209915" y="128951"/>
                  </a:lnTo>
                  <a:lnTo>
                    <a:pt x="207721" y="137121"/>
                  </a:lnTo>
                  <a:close/>
                </a:path>
                <a:path w="231775" h="266700">
                  <a:moveTo>
                    <a:pt x="25915" y="31923"/>
                  </a:moveTo>
                  <a:lnTo>
                    <a:pt x="24650" y="31191"/>
                  </a:lnTo>
                  <a:lnTo>
                    <a:pt x="25185" y="30657"/>
                  </a:lnTo>
                  <a:lnTo>
                    <a:pt x="25915" y="31923"/>
                  </a:lnTo>
                  <a:close/>
                </a:path>
                <a:path w="231775" h="266700">
                  <a:moveTo>
                    <a:pt x="209770" y="137756"/>
                  </a:moveTo>
                  <a:lnTo>
                    <a:pt x="88150" y="137756"/>
                  </a:lnTo>
                  <a:lnTo>
                    <a:pt x="86512" y="137464"/>
                  </a:lnTo>
                  <a:lnTo>
                    <a:pt x="85090" y="136639"/>
                  </a:lnTo>
                  <a:lnTo>
                    <a:pt x="84023" y="135369"/>
                  </a:lnTo>
                  <a:lnTo>
                    <a:pt x="83491" y="134448"/>
                  </a:lnTo>
                  <a:lnTo>
                    <a:pt x="83604" y="132486"/>
                  </a:lnTo>
                  <a:lnTo>
                    <a:pt x="83045" y="130937"/>
                  </a:lnTo>
                  <a:lnTo>
                    <a:pt x="25915" y="31923"/>
                  </a:lnTo>
                  <a:lnTo>
                    <a:pt x="40061" y="40108"/>
                  </a:lnTo>
                  <a:lnTo>
                    <a:pt x="90900" y="128231"/>
                  </a:lnTo>
                  <a:lnTo>
                    <a:pt x="88150" y="128231"/>
                  </a:lnTo>
                  <a:lnTo>
                    <a:pt x="92278" y="130619"/>
                  </a:lnTo>
                  <a:lnTo>
                    <a:pt x="196483" y="130619"/>
                  </a:lnTo>
                  <a:lnTo>
                    <a:pt x="207721" y="137121"/>
                  </a:lnTo>
                  <a:lnTo>
                    <a:pt x="210867" y="137121"/>
                  </a:lnTo>
                  <a:lnTo>
                    <a:pt x="209770" y="137756"/>
                  </a:lnTo>
                  <a:close/>
                </a:path>
                <a:path w="231775" h="266700">
                  <a:moveTo>
                    <a:pt x="92278" y="130619"/>
                  </a:moveTo>
                  <a:lnTo>
                    <a:pt x="88150" y="128231"/>
                  </a:lnTo>
                  <a:lnTo>
                    <a:pt x="90900" y="128231"/>
                  </a:lnTo>
                  <a:lnTo>
                    <a:pt x="92278" y="130619"/>
                  </a:lnTo>
                  <a:close/>
                </a:path>
                <a:path w="231775" h="266700">
                  <a:moveTo>
                    <a:pt x="196483" y="130619"/>
                  </a:moveTo>
                  <a:lnTo>
                    <a:pt x="92278" y="130619"/>
                  </a:lnTo>
                  <a:lnTo>
                    <a:pt x="90900" y="128231"/>
                  </a:lnTo>
                  <a:lnTo>
                    <a:pt x="192357" y="128231"/>
                  </a:lnTo>
                  <a:lnTo>
                    <a:pt x="196483" y="130619"/>
                  </a:lnTo>
                  <a:close/>
                </a:path>
                <a:path w="231775" h="266700">
                  <a:moveTo>
                    <a:pt x="214619" y="131672"/>
                  </a:moveTo>
                  <a:lnTo>
                    <a:pt x="209915" y="128951"/>
                  </a:lnTo>
                  <a:lnTo>
                    <a:pt x="210108" y="128231"/>
                  </a:lnTo>
                  <a:lnTo>
                    <a:pt x="211398" y="128231"/>
                  </a:lnTo>
                  <a:lnTo>
                    <a:pt x="212496" y="128866"/>
                  </a:lnTo>
                  <a:lnTo>
                    <a:pt x="213690" y="129857"/>
                  </a:lnTo>
                  <a:lnTo>
                    <a:pt x="214503" y="131178"/>
                  </a:lnTo>
                  <a:lnTo>
                    <a:pt x="214619" y="131672"/>
                  </a:lnTo>
                  <a:close/>
                </a:path>
                <a:path w="231775" h="266700">
                  <a:moveTo>
                    <a:pt x="210867" y="137121"/>
                  </a:moveTo>
                  <a:lnTo>
                    <a:pt x="207721" y="137121"/>
                  </a:lnTo>
                  <a:lnTo>
                    <a:pt x="209915" y="128951"/>
                  </a:lnTo>
                  <a:lnTo>
                    <a:pt x="214622" y="131686"/>
                  </a:lnTo>
                  <a:lnTo>
                    <a:pt x="214810" y="132486"/>
                  </a:lnTo>
                  <a:lnTo>
                    <a:pt x="214706" y="134226"/>
                  </a:lnTo>
                  <a:lnTo>
                    <a:pt x="214295" y="135138"/>
                  </a:lnTo>
                  <a:lnTo>
                    <a:pt x="210867" y="137121"/>
                  </a:lnTo>
                  <a:close/>
                </a:path>
                <a:path w="231775" h="266700">
                  <a:moveTo>
                    <a:pt x="224586" y="137439"/>
                  </a:moveTo>
                  <a:lnTo>
                    <a:pt x="217452" y="133311"/>
                  </a:lnTo>
                  <a:lnTo>
                    <a:pt x="224586" y="129184"/>
                  </a:lnTo>
                  <a:lnTo>
                    <a:pt x="224586" y="137439"/>
                  </a:lnTo>
                  <a:close/>
                </a:path>
                <a:path w="231775" h="266700">
                  <a:moveTo>
                    <a:pt x="229362" y="137439"/>
                  </a:moveTo>
                  <a:lnTo>
                    <a:pt x="224586" y="137439"/>
                  </a:lnTo>
                  <a:lnTo>
                    <a:pt x="224586" y="129184"/>
                  </a:lnTo>
                  <a:lnTo>
                    <a:pt x="229362" y="129184"/>
                  </a:lnTo>
                  <a:lnTo>
                    <a:pt x="230619" y="130251"/>
                  </a:lnTo>
                  <a:lnTo>
                    <a:pt x="231444" y="131686"/>
                  </a:lnTo>
                  <a:lnTo>
                    <a:pt x="231736" y="133311"/>
                  </a:lnTo>
                  <a:lnTo>
                    <a:pt x="231444" y="134937"/>
                  </a:lnTo>
                  <a:lnTo>
                    <a:pt x="230619" y="136372"/>
                  </a:lnTo>
                  <a:lnTo>
                    <a:pt x="229362" y="137439"/>
                  </a:lnTo>
                  <a:close/>
                </a:path>
                <a:path w="231775" h="266700">
                  <a:moveTo>
                    <a:pt x="74790" y="135686"/>
                  </a:moveTo>
                  <a:lnTo>
                    <a:pt x="73420" y="133311"/>
                  </a:lnTo>
                  <a:lnTo>
                    <a:pt x="74790" y="130937"/>
                  </a:lnTo>
                  <a:lnTo>
                    <a:pt x="74790" y="135686"/>
                  </a:lnTo>
                  <a:close/>
                </a:path>
                <a:path w="231775" h="266700">
                  <a:moveTo>
                    <a:pt x="83045" y="135686"/>
                  </a:moveTo>
                  <a:lnTo>
                    <a:pt x="74790" y="135686"/>
                  </a:lnTo>
                  <a:lnTo>
                    <a:pt x="74790" y="130937"/>
                  </a:lnTo>
                  <a:lnTo>
                    <a:pt x="81465" y="130937"/>
                  </a:lnTo>
                  <a:lnTo>
                    <a:pt x="83491" y="134448"/>
                  </a:lnTo>
                  <a:lnTo>
                    <a:pt x="83045" y="135686"/>
                  </a:lnTo>
                  <a:close/>
                </a:path>
                <a:path w="231775" h="266700">
                  <a:moveTo>
                    <a:pt x="4102" y="266623"/>
                  </a:moveTo>
                  <a:lnTo>
                    <a:pt x="2616" y="266166"/>
                  </a:lnTo>
                  <a:lnTo>
                    <a:pt x="1358" y="265264"/>
                  </a:lnTo>
                  <a:lnTo>
                    <a:pt x="457" y="264007"/>
                  </a:lnTo>
                  <a:lnTo>
                    <a:pt x="0" y="262521"/>
                  </a:lnTo>
                  <a:lnTo>
                    <a:pt x="50" y="260972"/>
                  </a:lnTo>
                  <a:lnTo>
                    <a:pt x="596" y="259524"/>
                  </a:lnTo>
                  <a:lnTo>
                    <a:pt x="73420" y="133311"/>
                  </a:lnTo>
                  <a:lnTo>
                    <a:pt x="74790" y="135686"/>
                  </a:lnTo>
                  <a:lnTo>
                    <a:pt x="83045" y="135686"/>
                  </a:lnTo>
                  <a:lnTo>
                    <a:pt x="17748" y="248855"/>
                  </a:lnTo>
                  <a:lnTo>
                    <a:pt x="2336" y="257771"/>
                  </a:lnTo>
                  <a:lnTo>
                    <a:pt x="8851" y="264274"/>
                  </a:lnTo>
                  <a:lnTo>
                    <a:pt x="10141" y="264274"/>
                  </a:lnTo>
                  <a:lnTo>
                    <a:pt x="7112" y="266026"/>
                  </a:lnTo>
                  <a:lnTo>
                    <a:pt x="5651" y="266573"/>
                  </a:lnTo>
                  <a:lnTo>
                    <a:pt x="4102" y="266623"/>
                  </a:lnTo>
                  <a:close/>
                </a:path>
                <a:path w="231775" h="266700">
                  <a:moveTo>
                    <a:pt x="228813" y="137756"/>
                  </a:moveTo>
                  <a:lnTo>
                    <a:pt x="210108" y="137756"/>
                  </a:lnTo>
                  <a:lnTo>
                    <a:pt x="211632" y="137502"/>
                  </a:lnTo>
                  <a:lnTo>
                    <a:pt x="213004" y="136779"/>
                  </a:lnTo>
                  <a:lnTo>
                    <a:pt x="214071" y="135636"/>
                  </a:lnTo>
                  <a:lnTo>
                    <a:pt x="214295" y="135138"/>
                  </a:lnTo>
                  <a:lnTo>
                    <a:pt x="217452" y="133311"/>
                  </a:lnTo>
                  <a:lnTo>
                    <a:pt x="224586" y="137439"/>
                  </a:lnTo>
                  <a:lnTo>
                    <a:pt x="229362" y="137439"/>
                  </a:lnTo>
                  <a:lnTo>
                    <a:pt x="228813" y="137756"/>
                  </a:lnTo>
                  <a:close/>
                </a:path>
                <a:path w="231775" h="266700">
                  <a:moveTo>
                    <a:pt x="10141" y="264274"/>
                  </a:moveTo>
                  <a:lnTo>
                    <a:pt x="8851" y="264274"/>
                  </a:lnTo>
                  <a:lnTo>
                    <a:pt x="17748" y="248855"/>
                  </a:lnTo>
                  <a:lnTo>
                    <a:pt x="214295" y="135138"/>
                  </a:lnTo>
                  <a:lnTo>
                    <a:pt x="214071" y="135636"/>
                  </a:lnTo>
                  <a:lnTo>
                    <a:pt x="213004" y="136779"/>
                  </a:lnTo>
                  <a:lnTo>
                    <a:pt x="211632" y="137502"/>
                  </a:lnTo>
                  <a:lnTo>
                    <a:pt x="210108" y="137756"/>
                  </a:lnTo>
                  <a:lnTo>
                    <a:pt x="228813" y="137756"/>
                  </a:lnTo>
                  <a:lnTo>
                    <a:pt x="10141" y="264274"/>
                  </a:lnTo>
                  <a:close/>
                </a:path>
                <a:path w="231775" h="266700">
                  <a:moveTo>
                    <a:pt x="8851" y="264274"/>
                  </a:moveTo>
                  <a:lnTo>
                    <a:pt x="2336" y="257771"/>
                  </a:lnTo>
                  <a:lnTo>
                    <a:pt x="17748" y="248855"/>
                  </a:lnTo>
                  <a:lnTo>
                    <a:pt x="8851" y="2642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084580" y="2126021"/>
            <a:ext cx="10084435" cy="3356610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95"/>
              </a:spcBef>
              <a:buFont typeface="Wingdings" panose="05000000000000000000"/>
              <a:buChar char=""/>
              <a:tabLst>
                <a:tab pos="355600" algn="l"/>
              </a:tabLst>
            </a:pPr>
            <a:r>
              <a:rPr sz="2800" b="1" spc="-20" dirty="0">
                <a:latin typeface="Cambria" panose="02040503050406030204"/>
                <a:cs typeface="Cambria" panose="02040503050406030204"/>
              </a:rPr>
              <a:t>Objective:</a:t>
            </a:r>
            <a:endParaRPr sz="2800">
              <a:latin typeface="Cambria" panose="02040503050406030204"/>
              <a:cs typeface="Cambria" panose="02040503050406030204"/>
            </a:endParaRPr>
          </a:p>
          <a:p>
            <a:pPr marL="12700" marR="5080">
              <a:lnSpc>
                <a:spcPts val="2590"/>
              </a:lnSpc>
              <a:spcBef>
                <a:spcPts val="1440"/>
              </a:spcBef>
            </a:pPr>
            <a:r>
              <a:rPr sz="2400" spc="-30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To</a:t>
            </a:r>
            <a:r>
              <a:rPr sz="2400" spc="270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400" spc="10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capture</a:t>
            </a:r>
            <a:r>
              <a:rPr sz="2400" spc="27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Real</a:t>
            </a:r>
            <a:r>
              <a:rPr sz="2400" spc="27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400" spc="9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time</a:t>
            </a:r>
            <a:r>
              <a:rPr sz="2400" spc="270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400" spc="100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audio</a:t>
            </a:r>
            <a:r>
              <a:rPr sz="2400" spc="280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400" spc="80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for</a:t>
            </a:r>
            <a:r>
              <a:rPr sz="2400" spc="290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400" spc="114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automatic</a:t>
            </a:r>
            <a:r>
              <a:rPr sz="2400" spc="280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400" spc="114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detection</a:t>
            </a:r>
            <a:r>
              <a:rPr sz="2400" spc="28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400" spc="70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of</a:t>
            </a:r>
            <a:r>
              <a:rPr sz="2400" spc="28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400" spc="110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target</a:t>
            </a:r>
            <a:r>
              <a:rPr sz="2400" spc="280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400" spc="114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acoustic </a:t>
            </a:r>
            <a:r>
              <a:rPr sz="2400" spc="-509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event(accident)</a:t>
            </a:r>
            <a:r>
              <a:rPr sz="2400" spc="-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using</a:t>
            </a:r>
            <a:r>
              <a:rPr sz="2400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Machine</a:t>
            </a:r>
            <a:r>
              <a:rPr sz="2400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Learning</a:t>
            </a:r>
            <a:r>
              <a:rPr sz="2400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technique.</a:t>
            </a:r>
            <a:endParaRPr sz="240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</a:pPr>
            <a:endParaRPr sz="2800">
              <a:latin typeface="Cambria" panose="02040503050406030204"/>
              <a:cs typeface="Cambria" panose="02040503050406030204"/>
            </a:endParaRPr>
          </a:p>
          <a:p>
            <a:pPr marL="355600" indent="-342900">
              <a:lnSpc>
                <a:spcPct val="100000"/>
              </a:lnSpc>
              <a:spcBef>
                <a:spcPts val="1725"/>
              </a:spcBef>
              <a:buFont typeface="Wingdings" panose="05000000000000000000"/>
              <a:buChar char=""/>
              <a:tabLst>
                <a:tab pos="355600" algn="l"/>
              </a:tabLst>
            </a:pPr>
            <a:r>
              <a:rPr sz="2800" b="1" spc="-10" dirty="0">
                <a:latin typeface="Cambria" panose="02040503050406030204"/>
                <a:cs typeface="Cambria" panose="02040503050406030204"/>
              </a:rPr>
              <a:t>Outcomes:</a:t>
            </a:r>
            <a:endParaRPr sz="2800">
              <a:latin typeface="Cambria" panose="02040503050406030204"/>
              <a:cs typeface="Cambria" panose="02040503050406030204"/>
            </a:endParaRPr>
          </a:p>
          <a:p>
            <a:pPr marL="12700" marR="5080">
              <a:lnSpc>
                <a:spcPts val="2590"/>
              </a:lnSpc>
              <a:spcBef>
                <a:spcPts val="1445"/>
              </a:spcBef>
            </a:pPr>
            <a:r>
              <a:rPr sz="2400" spc="5" dirty="0">
                <a:latin typeface="Cambria" panose="02040503050406030204"/>
                <a:cs typeface="Cambria" panose="02040503050406030204"/>
              </a:rPr>
              <a:t>While</a:t>
            </a:r>
            <a:r>
              <a:rPr sz="24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5" dirty="0">
                <a:latin typeface="Cambria" panose="02040503050406030204"/>
                <a:cs typeface="Cambria" panose="02040503050406030204"/>
              </a:rPr>
              <a:t>the</a:t>
            </a:r>
            <a:r>
              <a:rPr sz="24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5" dirty="0">
                <a:latin typeface="Cambria" panose="02040503050406030204"/>
                <a:cs typeface="Cambria" panose="02040503050406030204"/>
              </a:rPr>
              <a:t>accident</a:t>
            </a:r>
            <a:r>
              <a:rPr sz="24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is</a:t>
            </a:r>
            <a:r>
              <a:rPr sz="24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detected,</a:t>
            </a:r>
            <a:r>
              <a:rPr sz="2400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5" dirty="0">
                <a:latin typeface="Cambria" panose="02040503050406030204"/>
                <a:cs typeface="Cambria" panose="02040503050406030204"/>
              </a:rPr>
              <a:t>the</a:t>
            </a:r>
            <a:r>
              <a:rPr sz="2400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5" dirty="0">
                <a:latin typeface="Cambria" panose="02040503050406030204"/>
                <a:cs typeface="Cambria" panose="02040503050406030204"/>
              </a:rPr>
              <a:t>sms</a:t>
            </a:r>
            <a:r>
              <a:rPr sz="2400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5" dirty="0">
                <a:latin typeface="Cambria" panose="02040503050406030204"/>
                <a:cs typeface="Cambria" panose="02040503050406030204"/>
              </a:rPr>
              <a:t>of</a:t>
            </a:r>
            <a:r>
              <a:rPr sz="24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10" dirty="0">
                <a:latin typeface="Cambria" panose="02040503050406030204"/>
                <a:cs typeface="Cambria" panose="02040503050406030204"/>
              </a:rPr>
              <a:t>accident</a:t>
            </a:r>
            <a:r>
              <a:rPr sz="2400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10" dirty="0">
                <a:latin typeface="Cambria" panose="02040503050406030204"/>
                <a:cs typeface="Cambria" panose="02040503050406030204"/>
              </a:rPr>
              <a:t>location</a:t>
            </a:r>
            <a:r>
              <a:rPr sz="2400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5" dirty="0">
                <a:latin typeface="Cambria" panose="02040503050406030204"/>
                <a:cs typeface="Cambria" panose="02040503050406030204"/>
              </a:rPr>
              <a:t>is</a:t>
            </a:r>
            <a:r>
              <a:rPr sz="2400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5" dirty="0">
                <a:latin typeface="Cambria" panose="02040503050406030204"/>
                <a:cs typeface="Cambria" panose="02040503050406030204"/>
              </a:rPr>
              <a:t>sent</a:t>
            </a:r>
            <a:r>
              <a:rPr sz="2400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to</a:t>
            </a:r>
            <a:r>
              <a:rPr sz="2400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5" dirty="0">
                <a:latin typeface="Cambria" panose="02040503050406030204"/>
                <a:cs typeface="Cambria" panose="02040503050406030204"/>
              </a:rPr>
              <a:t>the</a:t>
            </a:r>
            <a:r>
              <a:rPr sz="2400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10" dirty="0">
                <a:latin typeface="Cambria" panose="02040503050406030204"/>
                <a:cs typeface="Cambria" panose="02040503050406030204"/>
              </a:rPr>
              <a:t>PCR </a:t>
            </a:r>
            <a:r>
              <a:rPr sz="2400" spc="-51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20" dirty="0">
                <a:latin typeface="Cambria" panose="02040503050406030204"/>
                <a:cs typeface="Cambria" panose="02040503050406030204"/>
              </a:rPr>
              <a:t>van</a:t>
            </a:r>
            <a:r>
              <a:rPr sz="240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20" dirty="0">
                <a:latin typeface="Cambria" panose="02040503050406030204"/>
                <a:cs typeface="Cambria" panose="02040503050406030204"/>
              </a:rPr>
              <a:t>by</a:t>
            </a:r>
            <a:r>
              <a:rPr sz="240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5" dirty="0">
                <a:latin typeface="Cambria" panose="02040503050406030204"/>
                <a:cs typeface="Cambria" panose="02040503050406030204"/>
              </a:rPr>
              <a:t>the</a:t>
            </a:r>
            <a:r>
              <a:rPr sz="240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5" dirty="0">
                <a:latin typeface="Cambria" panose="02040503050406030204"/>
                <a:cs typeface="Cambria" panose="02040503050406030204"/>
              </a:rPr>
              <a:t>server</a:t>
            </a:r>
            <a:r>
              <a:rPr sz="240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5" dirty="0">
                <a:latin typeface="Cambria" panose="02040503050406030204"/>
                <a:cs typeface="Cambria" panose="02040503050406030204"/>
              </a:rPr>
              <a:t>to</a:t>
            </a:r>
            <a:r>
              <a:rPr sz="240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attend</a:t>
            </a:r>
            <a:r>
              <a:rPr sz="240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5" dirty="0">
                <a:latin typeface="Cambria" panose="02040503050406030204"/>
                <a:cs typeface="Cambria" panose="02040503050406030204"/>
              </a:rPr>
              <a:t>the</a:t>
            </a:r>
            <a:r>
              <a:rPr sz="240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5" dirty="0">
                <a:latin typeface="Cambria" panose="02040503050406030204"/>
                <a:cs typeface="Cambria" panose="02040503050406030204"/>
              </a:rPr>
              <a:t>accident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site</a:t>
            </a:r>
            <a:r>
              <a:rPr sz="240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30" dirty="0">
                <a:latin typeface="Cambria" panose="02040503050406030204"/>
                <a:cs typeface="Cambria" panose="02040503050406030204"/>
              </a:rPr>
              <a:t>immediately.</a:t>
            </a:r>
            <a:endParaRPr sz="2400">
              <a:latin typeface="Cambria" panose="02040503050406030204"/>
              <a:cs typeface="Cambria" panose="0204050305040603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3934" y="4317682"/>
              <a:ext cx="1683918" cy="25145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03535" y="12191"/>
              <a:ext cx="2164079" cy="74675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17.11.201</a:t>
            </a:r>
            <a:r>
              <a:rPr dirty="0"/>
              <a:t>9</a:t>
            </a:r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BENGALATHON</a:t>
            </a:r>
            <a:r>
              <a:rPr dirty="0"/>
              <a:t> </a:t>
            </a:r>
            <a:r>
              <a:rPr spc="-5" dirty="0"/>
              <a:t>2019</a:t>
            </a:r>
            <a:r>
              <a:rPr dirty="0"/>
              <a:t> - </a:t>
            </a:r>
            <a:r>
              <a:rPr spc="-5" dirty="0"/>
              <a:t>20:</a:t>
            </a:r>
            <a:r>
              <a:rPr dirty="0"/>
              <a:t> </a:t>
            </a:r>
            <a:r>
              <a:rPr spc="-5" dirty="0"/>
              <a:t>AN</a:t>
            </a:r>
            <a:r>
              <a:rPr dirty="0"/>
              <a:t> </a:t>
            </a:r>
            <a:r>
              <a:rPr spc="-5" dirty="0"/>
              <a:t>IT</a:t>
            </a:r>
            <a:r>
              <a:rPr dirty="0"/>
              <a:t> &amp; E </a:t>
            </a:r>
            <a:r>
              <a:rPr spc="-5" dirty="0"/>
              <a:t>DEPARTMENT</a:t>
            </a:r>
            <a:r>
              <a:rPr dirty="0"/>
              <a:t> </a:t>
            </a:r>
            <a:r>
              <a:rPr spc="-5" dirty="0"/>
              <a:t>INITIATIVE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775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7792" y="871931"/>
            <a:ext cx="4996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i="1" spc="-55" dirty="0">
                <a:latin typeface="Cambria" panose="02040503050406030204"/>
                <a:cs typeface="Cambria" panose="02040503050406030204"/>
              </a:rPr>
              <a:t>How</a:t>
            </a:r>
            <a:r>
              <a:rPr sz="4800" i="1" spc="-114" dirty="0">
                <a:latin typeface="Cambria" panose="02040503050406030204"/>
                <a:cs typeface="Cambria" panose="02040503050406030204"/>
              </a:rPr>
              <a:t> </a:t>
            </a:r>
            <a:r>
              <a:rPr sz="4800" i="1" spc="-45" dirty="0">
                <a:latin typeface="Cambria" panose="02040503050406030204"/>
                <a:cs typeface="Cambria" panose="02040503050406030204"/>
              </a:rPr>
              <a:t>does</a:t>
            </a:r>
            <a:r>
              <a:rPr sz="4800" i="1" spc="-114" dirty="0">
                <a:latin typeface="Cambria" panose="02040503050406030204"/>
                <a:cs typeface="Cambria" panose="02040503050406030204"/>
              </a:rPr>
              <a:t> </a:t>
            </a:r>
            <a:r>
              <a:rPr sz="4800" i="1" spc="-25" dirty="0">
                <a:latin typeface="Cambria" panose="02040503050406030204"/>
                <a:cs typeface="Cambria" panose="02040503050406030204"/>
              </a:rPr>
              <a:t>it</a:t>
            </a:r>
            <a:r>
              <a:rPr sz="4800" i="1" spc="-110" dirty="0">
                <a:latin typeface="Cambria" panose="02040503050406030204"/>
                <a:cs typeface="Cambria" panose="02040503050406030204"/>
              </a:rPr>
              <a:t> </a:t>
            </a:r>
            <a:r>
              <a:rPr sz="4800" i="1" spc="-55" dirty="0">
                <a:latin typeface="Cambria" panose="02040503050406030204"/>
                <a:cs typeface="Cambria" panose="02040503050406030204"/>
              </a:rPr>
              <a:t>work</a:t>
            </a:r>
            <a:r>
              <a:rPr sz="4800" i="1" spc="-110" dirty="0">
                <a:latin typeface="Cambria" panose="02040503050406030204"/>
                <a:cs typeface="Cambria" panose="02040503050406030204"/>
              </a:rPr>
              <a:t> </a:t>
            </a:r>
            <a:r>
              <a:rPr sz="4800" i="1" dirty="0">
                <a:latin typeface="Cambria" panose="02040503050406030204"/>
                <a:cs typeface="Cambria" panose="02040503050406030204"/>
              </a:rPr>
              <a:t>?</a:t>
            </a:r>
            <a:endParaRPr sz="4800"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003535" y="12191"/>
            <a:ext cx="2164079" cy="74675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61" y="761"/>
            <a:ext cx="12190730" cy="6857365"/>
            <a:chOff x="761" y="761"/>
            <a:chExt cx="12190730" cy="68573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016" y="356616"/>
              <a:ext cx="10466832" cy="650138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17.11.201</a:t>
            </a:r>
            <a:r>
              <a:rPr dirty="0"/>
              <a:t>9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BENGALATHON</a:t>
            </a:r>
            <a:r>
              <a:rPr dirty="0"/>
              <a:t> </a:t>
            </a:r>
            <a:r>
              <a:rPr spc="-5" dirty="0"/>
              <a:t>2019</a:t>
            </a:r>
            <a:r>
              <a:rPr dirty="0"/>
              <a:t> - </a:t>
            </a:r>
            <a:r>
              <a:rPr spc="-5" dirty="0"/>
              <a:t>20:</a:t>
            </a:r>
            <a:r>
              <a:rPr dirty="0"/>
              <a:t> </a:t>
            </a:r>
            <a:r>
              <a:rPr spc="-5" dirty="0"/>
              <a:t>AN</a:t>
            </a:r>
            <a:r>
              <a:rPr dirty="0"/>
              <a:t> </a:t>
            </a:r>
            <a:r>
              <a:rPr spc="-5" dirty="0"/>
              <a:t>IT</a:t>
            </a:r>
            <a:r>
              <a:rPr dirty="0"/>
              <a:t> &amp; E </a:t>
            </a:r>
            <a:r>
              <a:rPr spc="-5" dirty="0"/>
              <a:t>DEPARTMENT</a:t>
            </a:r>
            <a:r>
              <a:rPr dirty="0"/>
              <a:t> </a:t>
            </a:r>
            <a:r>
              <a:rPr spc="-5" dirty="0"/>
              <a:t>INITIATIVE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775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342" y="680161"/>
            <a:ext cx="81457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i="1" spc="-55" dirty="0">
                <a:latin typeface="Cambria" panose="02040503050406030204"/>
                <a:cs typeface="Cambria" panose="02040503050406030204"/>
              </a:rPr>
              <a:t>How</a:t>
            </a:r>
            <a:r>
              <a:rPr sz="4800" i="1" spc="-105" dirty="0">
                <a:latin typeface="Cambria" panose="02040503050406030204"/>
                <a:cs typeface="Cambria" panose="02040503050406030204"/>
              </a:rPr>
              <a:t> </a:t>
            </a:r>
            <a:r>
              <a:rPr sz="4800" i="1" spc="-45" dirty="0">
                <a:latin typeface="Cambria" panose="02040503050406030204"/>
                <a:cs typeface="Cambria" panose="02040503050406030204"/>
              </a:rPr>
              <a:t>does</a:t>
            </a:r>
            <a:r>
              <a:rPr sz="4800" i="1" spc="-105" dirty="0">
                <a:latin typeface="Cambria" panose="02040503050406030204"/>
                <a:cs typeface="Cambria" panose="02040503050406030204"/>
              </a:rPr>
              <a:t> </a:t>
            </a:r>
            <a:r>
              <a:rPr sz="4800" i="1" spc="-25" dirty="0">
                <a:latin typeface="Cambria" panose="02040503050406030204"/>
                <a:cs typeface="Cambria" panose="02040503050406030204"/>
              </a:rPr>
              <a:t>it</a:t>
            </a:r>
            <a:r>
              <a:rPr sz="4800" i="1" spc="-105" dirty="0">
                <a:latin typeface="Cambria" panose="02040503050406030204"/>
                <a:cs typeface="Cambria" panose="02040503050406030204"/>
              </a:rPr>
              <a:t> </a:t>
            </a:r>
            <a:r>
              <a:rPr sz="4800" i="1" spc="-55" dirty="0">
                <a:latin typeface="Cambria" panose="02040503050406030204"/>
                <a:cs typeface="Cambria" panose="02040503050406030204"/>
              </a:rPr>
              <a:t>work</a:t>
            </a:r>
            <a:r>
              <a:rPr sz="4800" i="1" spc="-95" dirty="0">
                <a:latin typeface="Cambria" panose="02040503050406030204"/>
                <a:cs typeface="Cambria" panose="02040503050406030204"/>
              </a:rPr>
              <a:t> </a:t>
            </a:r>
            <a:r>
              <a:rPr sz="4800" i="1" spc="-50" dirty="0">
                <a:latin typeface="Cambria" panose="02040503050406030204"/>
                <a:cs typeface="Cambria" panose="02040503050406030204"/>
              </a:rPr>
              <a:t>?(continued)</a:t>
            </a:r>
            <a:endParaRPr sz="4800">
              <a:latin typeface="Cambria" panose="02040503050406030204"/>
              <a:cs typeface="Cambria" panose="0204050305040603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003535" y="12191"/>
              <a:ext cx="2164079" cy="7467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2883" y="1879166"/>
              <a:ext cx="8831977" cy="434315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17.11.201</a:t>
            </a:r>
            <a:r>
              <a:rPr dirty="0"/>
              <a:t>9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BENGALATHON</a:t>
            </a:r>
            <a:r>
              <a:rPr dirty="0"/>
              <a:t> </a:t>
            </a:r>
            <a:r>
              <a:rPr spc="-5" dirty="0"/>
              <a:t>2019</a:t>
            </a:r>
            <a:r>
              <a:rPr dirty="0"/>
              <a:t> - </a:t>
            </a:r>
            <a:r>
              <a:rPr spc="-5" dirty="0"/>
              <a:t>20:</a:t>
            </a:r>
            <a:r>
              <a:rPr dirty="0"/>
              <a:t> </a:t>
            </a:r>
            <a:r>
              <a:rPr spc="-5" dirty="0"/>
              <a:t>AN</a:t>
            </a:r>
            <a:r>
              <a:rPr dirty="0"/>
              <a:t> </a:t>
            </a:r>
            <a:r>
              <a:rPr spc="-5" dirty="0"/>
              <a:t>IT</a:t>
            </a:r>
            <a:r>
              <a:rPr dirty="0"/>
              <a:t> &amp; E </a:t>
            </a:r>
            <a:r>
              <a:rPr spc="-5" dirty="0"/>
              <a:t>DEPARTMENT</a:t>
            </a:r>
            <a:r>
              <a:rPr dirty="0"/>
              <a:t> </a:t>
            </a:r>
            <a:r>
              <a:rPr spc="-5" dirty="0"/>
              <a:t>INITIATIVE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775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3822" y="742391"/>
            <a:ext cx="81457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i="1" spc="-55" dirty="0">
                <a:latin typeface="Cambria" panose="02040503050406030204"/>
                <a:cs typeface="Cambria" panose="02040503050406030204"/>
              </a:rPr>
              <a:t>How</a:t>
            </a:r>
            <a:r>
              <a:rPr sz="4800" i="1" spc="-105" dirty="0">
                <a:latin typeface="Cambria" panose="02040503050406030204"/>
                <a:cs typeface="Cambria" panose="02040503050406030204"/>
              </a:rPr>
              <a:t> </a:t>
            </a:r>
            <a:r>
              <a:rPr sz="4800" i="1" spc="-45" dirty="0">
                <a:latin typeface="Cambria" panose="02040503050406030204"/>
                <a:cs typeface="Cambria" panose="02040503050406030204"/>
              </a:rPr>
              <a:t>does</a:t>
            </a:r>
            <a:r>
              <a:rPr sz="4800" i="1" spc="-105" dirty="0">
                <a:latin typeface="Cambria" panose="02040503050406030204"/>
                <a:cs typeface="Cambria" panose="02040503050406030204"/>
              </a:rPr>
              <a:t> </a:t>
            </a:r>
            <a:r>
              <a:rPr sz="4800" i="1" spc="-25" dirty="0">
                <a:latin typeface="Cambria" panose="02040503050406030204"/>
                <a:cs typeface="Cambria" panose="02040503050406030204"/>
              </a:rPr>
              <a:t>it</a:t>
            </a:r>
            <a:r>
              <a:rPr sz="4800" i="1" spc="-105" dirty="0">
                <a:latin typeface="Cambria" panose="02040503050406030204"/>
                <a:cs typeface="Cambria" panose="02040503050406030204"/>
              </a:rPr>
              <a:t> </a:t>
            </a:r>
            <a:r>
              <a:rPr sz="4800" i="1" spc="-55" dirty="0">
                <a:latin typeface="Cambria" panose="02040503050406030204"/>
                <a:cs typeface="Cambria" panose="02040503050406030204"/>
              </a:rPr>
              <a:t>work</a:t>
            </a:r>
            <a:r>
              <a:rPr sz="4800" i="1" spc="-95" dirty="0">
                <a:latin typeface="Cambria" panose="02040503050406030204"/>
                <a:cs typeface="Cambria" panose="02040503050406030204"/>
              </a:rPr>
              <a:t> </a:t>
            </a:r>
            <a:r>
              <a:rPr sz="4800" i="1" spc="-50" dirty="0">
                <a:latin typeface="Cambria" panose="02040503050406030204"/>
                <a:cs typeface="Cambria" panose="02040503050406030204"/>
              </a:rPr>
              <a:t>?(continued)</a:t>
            </a:r>
            <a:endParaRPr sz="4800">
              <a:latin typeface="Cambria" panose="02040503050406030204"/>
              <a:cs typeface="Cambria" panose="0204050305040603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003535" y="12191"/>
              <a:ext cx="2164079" cy="7467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5813" y="1972472"/>
              <a:ext cx="10113512" cy="416278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17.11.201</a:t>
            </a:r>
            <a:r>
              <a:rPr dirty="0"/>
              <a:t>9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BENGALATHON</a:t>
            </a:r>
            <a:r>
              <a:rPr dirty="0"/>
              <a:t> </a:t>
            </a:r>
            <a:r>
              <a:rPr spc="-5" dirty="0"/>
              <a:t>2019</a:t>
            </a:r>
            <a:r>
              <a:rPr dirty="0"/>
              <a:t> - </a:t>
            </a:r>
            <a:r>
              <a:rPr spc="-5" dirty="0"/>
              <a:t>20:</a:t>
            </a:r>
            <a:r>
              <a:rPr dirty="0"/>
              <a:t> </a:t>
            </a:r>
            <a:r>
              <a:rPr spc="-5" dirty="0"/>
              <a:t>AN</a:t>
            </a:r>
            <a:r>
              <a:rPr dirty="0"/>
              <a:t> </a:t>
            </a:r>
            <a:r>
              <a:rPr spc="-5" dirty="0"/>
              <a:t>IT</a:t>
            </a:r>
            <a:r>
              <a:rPr dirty="0"/>
              <a:t> &amp; E </a:t>
            </a:r>
            <a:r>
              <a:rPr spc="-5" dirty="0"/>
              <a:t>DEPARTMENT</a:t>
            </a:r>
            <a:r>
              <a:rPr dirty="0"/>
              <a:t> </a:t>
            </a:r>
            <a:r>
              <a:rPr spc="-5" dirty="0"/>
              <a:t>INITIATIVE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775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7792" y="871931"/>
            <a:ext cx="44983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i="1" spc="-40" dirty="0">
                <a:latin typeface="Cambria" panose="02040503050406030204"/>
                <a:cs typeface="Cambria" panose="02040503050406030204"/>
              </a:rPr>
              <a:t>What</a:t>
            </a:r>
            <a:r>
              <a:rPr sz="4800" i="1" spc="-125" dirty="0">
                <a:latin typeface="Cambria" panose="02040503050406030204"/>
                <a:cs typeface="Cambria" panose="02040503050406030204"/>
              </a:rPr>
              <a:t> </a:t>
            </a:r>
            <a:r>
              <a:rPr sz="4800" i="1" spc="-25" dirty="0">
                <a:latin typeface="Cambria" panose="02040503050406030204"/>
                <a:cs typeface="Cambria" panose="02040503050406030204"/>
              </a:rPr>
              <a:t>is</a:t>
            </a:r>
            <a:r>
              <a:rPr sz="4800" i="1" spc="-120" dirty="0">
                <a:latin typeface="Cambria" panose="02040503050406030204"/>
                <a:cs typeface="Cambria" panose="02040503050406030204"/>
              </a:rPr>
              <a:t> </a:t>
            </a:r>
            <a:r>
              <a:rPr sz="4800" i="1" spc="-35" dirty="0">
                <a:latin typeface="Cambria" panose="02040503050406030204"/>
                <a:cs typeface="Cambria" panose="02040503050406030204"/>
              </a:rPr>
              <a:t>the</a:t>
            </a:r>
            <a:r>
              <a:rPr sz="4800" i="1" spc="-114" dirty="0">
                <a:latin typeface="Cambria" panose="02040503050406030204"/>
                <a:cs typeface="Cambria" panose="02040503050406030204"/>
              </a:rPr>
              <a:t> </a:t>
            </a:r>
            <a:r>
              <a:rPr sz="4800" i="1" spc="-35" dirty="0">
                <a:latin typeface="Cambria" panose="02040503050406030204"/>
                <a:cs typeface="Cambria" panose="02040503050406030204"/>
              </a:rPr>
              <a:t>USP?</a:t>
            </a:r>
            <a:endParaRPr sz="4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244" y="1797812"/>
            <a:ext cx="9466580" cy="249174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110"/>
              </a:spcBef>
              <a:buFont typeface="Wingdings" panose="05000000000000000000"/>
              <a:buChar char=""/>
              <a:tabLst>
                <a:tab pos="469900" algn="l"/>
              </a:tabLst>
            </a:pPr>
            <a:r>
              <a:rPr sz="3200" spc="-15" dirty="0">
                <a:latin typeface="Cambria" panose="02040503050406030204"/>
                <a:cs typeface="Cambria" panose="02040503050406030204"/>
              </a:rPr>
              <a:t>Audio</a:t>
            </a:r>
            <a:r>
              <a:rPr sz="32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-5" dirty="0">
                <a:latin typeface="Cambria" panose="02040503050406030204"/>
                <a:cs typeface="Cambria" panose="02040503050406030204"/>
              </a:rPr>
              <a:t>in</a:t>
            </a:r>
            <a:r>
              <a:rPr sz="32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-5" dirty="0">
                <a:latin typeface="Cambria" panose="02040503050406030204"/>
                <a:cs typeface="Cambria" panose="02040503050406030204"/>
              </a:rPr>
              <a:t>loop</a:t>
            </a:r>
            <a:r>
              <a:rPr sz="32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-10" dirty="0">
                <a:latin typeface="Cambria" panose="02040503050406030204"/>
                <a:cs typeface="Cambria" panose="02040503050406030204"/>
              </a:rPr>
              <a:t>test</a:t>
            </a:r>
            <a:endParaRPr sz="3200">
              <a:latin typeface="Cambria" panose="02040503050406030204"/>
              <a:cs typeface="Cambria" panose="02040503050406030204"/>
            </a:endParaRPr>
          </a:p>
          <a:p>
            <a:pPr marL="469900" indent="-457200">
              <a:lnSpc>
                <a:spcPct val="100000"/>
              </a:lnSpc>
              <a:spcBef>
                <a:spcPts val="1015"/>
              </a:spcBef>
              <a:buFont typeface="Wingdings" panose="05000000000000000000"/>
              <a:buChar char=""/>
              <a:tabLst>
                <a:tab pos="469900" algn="l"/>
              </a:tabLst>
            </a:pPr>
            <a:r>
              <a:rPr sz="3200" spc="-5" dirty="0">
                <a:latin typeface="Cambria" panose="02040503050406030204"/>
                <a:cs typeface="Cambria" panose="02040503050406030204"/>
              </a:rPr>
              <a:t>Public</a:t>
            </a:r>
            <a:r>
              <a:rPr sz="32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-5" dirty="0">
                <a:latin typeface="Cambria" panose="02040503050406030204"/>
                <a:cs typeface="Cambria" panose="02040503050406030204"/>
              </a:rPr>
              <a:t>announcement</a:t>
            </a:r>
            <a:endParaRPr sz="3200">
              <a:latin typeface="Cambria" panose="02040503050406030204"/>
              <a:cs typeface="Cambria" panose="02040503050406030204"/>
            </a:endParaRPr>
          </a:p>
          <a:p>
            <a:pPr marL="469900" indent="-457200">
              <a:lnSpc>
                <a:spcPct val="100000"/>
              </a:lnSpc>
              <a:spcBef>
                <a:spcPts val="1015"/>
              </a:spcBef>
              <a:buFont typeface="Wingdings" panose="05000000000000000000"/>
              <a:buChar char=""/>
              <a:tabLst>
                <a:tab pos="469900" algn="l"/>
              </a:tabLst>
            </a:pPr>
            <a:r>
              <a:rPr sz="3200" spc="-5" dirty="0">
                <a:latin typeface="Cambria" panose="02040503050406030204"/>
                <a:cs typeface="Cambria" panose="02040503050406030204"/>
              </a:rPr>
              <a:t>Additional</a:t>
            </a:r>
            <a:r>
              <a:rPr sz="32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-5" dirty="0">
                <a:latin typeface="Cambria" panose="02040503050406030204"/>
                <a:cs typeface="Cambria" panose="02040503050406030204"/>
              </a:rPr>
              <a:t>uses</a:t>
            </a:r>
            <a:r>
              <a:rPr sz="32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-5" dirty="0">
                <a:latin typeface="Cambria" panose="02040503050406030204"/>
                <a:cs typeface="Cambria" panose="02040503050406030204"/>
              </a:rPr>
              <a:t>of</a:t>
            </a:r>
            <a:r>
              <a:rPr sz="3200" spc="-10" dirty="0">
                <a:latin typeface="Cambria" panose="02040503050406030204"/>
                <a:cs typeface="Cambria" panose="02040503050406030204"/>
              </a:rPr>
              <a:t> microphone</a:t>
            </a:r>
            <a:endParaRPr sz="3200">
              <a:latin typeface="Cambria" panose="02040503050406030204"/>
              <a:cs typeface="Cambria" panose="02040503050406030204"/>
            </a:endParaRPr>
          </a:p>
          <a:p>
            <a:pPr marL="469900" indent="-457200">
              <a:lnSpc>
                <a:spcPct val="100000"/>
              </a:lnSpc>
              <a:spcBef>
                <a:spcPts val="1015"/>
              </a:spcBef>
              <a:buFont typeface="Wingdings" panose="05000000000000000000"/>
              <a:buChar char=""/>
              <a:tabLst>
                <a:tab pos="469900" algn="l"/>
              </a:tabLst>
            </a:pPr>
            <a:r>
              <a:rPr sz="3200" spc="-5" dirty="0">
                <a:latin typeface="Cambria" panose="02040503050406030204"/>
                <a:cs typeface="Cambria" panose="02040503050406030204"/>
              </a:rPr>
              <a:t>Benefits of</a:t>
            </a:r>
            <a:r>
              <a:rPr sz="32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-5" dirty="0">
                <a:latin typeface="Cambria" panose="02040503050406030204"/>
                <a:cs typeface="Cambria" panose="02040503050406030204"/>
              </a:rPr>
              <a:t>placing </a:t>
            </a:r>
            <a:r>
              <a:rPr sz="3200" dirty="0">
                <a:latin typeface="Cambria" panose="02040503050406030204"/>
                <a:cs typeface="Cambria" panose="02040503050406030204"/>
              </a:rPr>
              <a:t>the </a:t>
            </a:r>
            <a:r>
              <a:rPr sz="3200" spc="-5" dirty="0">
                <a:latin typeface="Cambria" panose="02040503050406030204"/>
                <a:cs typeface="Cambria" panose="02040503050406030204"/>
              </a:rPr>
              <a:t>sensor nodes</a:t>
            </a:r>
            <a:r>
              <a:rPr sz="3200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-25" dirty="0">
                <a:latin typeface="Cambria" panose="02040503050406030204"/>
                <a:cs typeface="Cambria" panose="02040503050406030204"/>
              </a:rPr>
              <a:t>by</a:t>
            </a:r>
            <a:r>
              <a:rPr sz="3200" dirty="0">
                <a:latin typeface="Cambria" panose="02040503050406030204"/>
                <a:cs typeface="Cambria" panose="02040503050406030204"/>
              </a:rPr>
              <a:t> the </a:t>
            </a:r>
            <a:r>
              <a:rPr sz="3200" spc="-10" dirty="0">
                <a:latin typeface="Cambria" panose="02040503050406030204"/>
                <a:cs typeface="Cambria" panose="02040503050406030204"/>
              </a:rPr>
              <a:t>roadside</a:t>
            </a:r>
            <a:endParaRPr sz="3200">
              <a:latin typeface="Cambria" panose="02040503050406030204"/>
              <a:cs typeface="Cambria" panose="0204050305040603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003535" y="12191"/>
              <a:ext cx="2164079" cy="74675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17.11.201</a:t>
            </a:r>
            <a:r>
              <a:rPr dirty="0"/>
              <a:t>9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BENGALATHON</a:t>
            </a:r>
            <a:r>
              <a:rPr dirty="0"/>
              <a:t> </a:t>
            </a:r>
            <a:r>
              <a:rPr spc="-5" dirty="0"/>
              <a:t>2019</a:t>
            </a:r>
            <a:r>
              <a:rPr dirty="0"/>
              <a:t> - </a:t>
            </a:r>
            <a:r>
              <a:rPr spc="-5" dirty="0"/>
              <a:t>20:</a:t>
            </a:r>
            <a:r>
              <a:rPr dirty="0"/>
              <a:t> </a:t>
            </a:r>
            <a:r>
              <a:rPr spc="-5" dirty="0"/>
              <a:t>AN</a:t>
            </a:r>
            <a:r>
              <a:rPr dirty="0"/>
              <a:t> </a:t>
            </a:r>
            <a:r>
              <a:rPr spc="-5" dirty="0"/>
              <a:t>IT</a:t>
            </a:r>
            <a:r>
              <a:rPr dirty="0"/>
              <a:t> &amp; E </a:t>
            </a:r>
            <a:r>
              <a:rPr spc="-5" dirty="0"/>
              <a:t>DEPARTMENT</a:t>
            </a:r>
            <a:r>
              <a:rPr dirty="0"/>
              <a:t> </a:t>
            </a:r>
            <a:r>
              <a:rPr spc="-5" dirty="0"/>
              <a:t>INITIATIVE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775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114" y="599300"/>
            <a:ext cx="57086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i="1" spc="-45" dirty="0">
                <a:latin typeface="Cambria" panose="02040503050406030204"/>
                <a:cs typeface="Cambria" panose="02040503050406030204"/>
              </a:rPr>
              <a:t>Solution</a:t>
            </a:r>
            <a:r>
              <a:rPr sz="4800" i="1" spc="-130" dirty="0">
                <a:latin typeface="Cambria" panose="02040503050406030204"/>
                <a:cs typeface="Cambria" panose="02040503050406030204"/>
              </a:rPr>
              <a:t> </a:t>
            </a:r>
            <a:r>
              <a:rPr sz="4800" i="1" spc="-65" dirty="0">
                <a:latin typeface="Cambria" panose="02040503050406030204"/>
                <a:cs typeface="Cambria" panose="02040503050406030204"/>
              </a:rPr>
              <a:t>Architecture</a:t>
            </a:r>
            <a:endParaRPr sz="4800">
              <a:latin typeface="Cambria" panose="02040503050406030204"/>
              <a:cs typeface="Cambria" panose="0204050305040603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7779" y="1403603"/>
              <a:ext cx="9704832" cy="49057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3535" y="12191"/>
              <a:ext cx="2164079" cy="74675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17.11.201</a:t>
            </a:r>
            <a:r>
              <a:rPr dirty="0"/>
              <a:t>9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BENGALATHON</a:t>
            </a:r>
            <a:r>
              <a:rPr dirty="0"/>
              <a:t> </a:t>
            </a:r>
            <a:r>
              <a:rPr spc="-5" dirty="0"/>
              <a:t>2019</a:t>
            </a:r>
            <a:r>
              <a:rPr dirty="0"/>
              <a:t> - </a:t>
            </a:r>
            <a:r>
              <a:rPr spc="-5" dirty="0"/>
              <a:t>20:</a:t>
            </a:r>
            <a:r>
              <a:rPr dirty="0"/>
              <a:t> </a:t>
            </a:r>
            <a:r>
              <a:rPr spc="-5" dirty="0"/>
              <a:t>AN</a:t>
            </a:r>
            <a:r>
              <a:rPr dirty="0"/>
              <a:t> </a:t>
            </a:r>
            <a:r>
              <a:rPr spc="-5" dirty="0"/>
              <a:t>IT</a:t>
            </a:r>
            <a:r>
              <a:rPr dirty="0"/>
              <a:t> &amp; E </a:t>
            </a:r>
            <a:r>
              <a:rPr spc="-5" dirty="0"/>
              <a:t>DEPARTMENT</a:t>
            </a:r>
            <a:r>
              <a:rPr dirty="0"/>
              <a:t> </a:t>
            </a:r>
            <a:r>
              <a:rPr spc="-5" dirty="0"/>
              <a:t>INITIATIVE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775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2271</Words>
  <Application>WPS Presentation</Application>
  <PresentationFormat>On-screen Show (4:3)</PresentationFormat>
  <Paragraphs>119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Cambria</vt:lpstr>
      <vt:lpstr>Calibri</vt:lpstr>
      <vt:lpstr>Wingdings</vt:lpstr>
      <vt:lpstr>Arial MT</vt:lpstr>
      <vt:lpstr>Microsoft YaHei</vt:lpstr>
      <vt:lpstr>Arial Unicode MS</vt:lpstr>
      <vt:lpstr>Calibri</vt:lpstr>
      <vt:lpstr>Office Theme</vt:lpstr>
      <vt:lpstr>QUICK ACCIDENT RESPONSE</vt:lpstr>
      <vt:lpstr>Our understanding of the challenge</vt:lpstr>
      <vt:lpstr>Proposed Solution</vt:lpstr>
      <vt:lpstr>Proposed Solution (continued)</vt:lpstr>
      <vt:lpstr>How does it work ?</vt:lpstr>
      <vt:lpstr>How does it work ?(continued)</vt:lpstr>
      <vt:lpstr>How does it work ?(continued)</vt:lpstr>
      <vt:lpstr>What is the USP?</vt:lpstr>
      <vt:lpstr>Solution Architecture</vt:lpstr>
      <vt:lpstr>Risk, Issues and Mitigation plan</vt:lpstr>
      <vt:lpstr>Risk, Issues and Mitigation plan (continued)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QUICK ACCIDENT RESPONSE</dc:title>
  <dc:creator/>
  <cp:lastModifiedBy>sagni</cp:lastModifiedBy>
  <cp:revision>1</cp:revision>
  <dcterms:created xsi:type="dcterms:W3CDTF">2022-10-16T09:41:14Z</dcterms:created>
  <dcterms:modified xsi:type="dcterms:W3CDTF">2022-10-16T09:41:15Z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2019-11-16T05:30:00Z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2022-10-16T05:30:00Z</vt:filetime>
  </property>
  <property fmtid="{D5CDD505-2E9C-101B-9397-08002B2CF9AE}" pid="5" name="ICV">
    <vt:lpwstr>3B73773454FF479E8C5EC4DB61412A20</vt:lpwstr>
  </property>
  <property fmtid="{D5CDD505-2E9C-101B-9397-08002B2CF9AE}" pid="6" name="KSOProductBuildVer">
    <vt:lpwstr>1033-11.2.0.11210</vt:lpwstr>
  </property>
</Properties>
</file>