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49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3" t="14964" r="15509" b="16980"/>
          <a:stretch/>
        </p:blipFill>
        <p:spPr>
          <a:xfrm>
            <a:off x="2736850" y="1692274"/>
            <a:ext cx="14249400" cy="7696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3" t="14965" r="15509" b="16979"/>
          <a:stretch/>
        </p:blipFill>
        <p:spPr>
          <a:xfrm>
            <a:off x="2736850" y="1692274"/>
            <a:ext cx="14249400" cy="7696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234" t="14965" r="15509" b="16979"/>
          <a:stretch/>
        </p:blipFill>
        <p:spPr>
          <a:xfrm>
            <a:off x="2660650" y="1692274"/>
            <a:ext cx="14325600" cy="7696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5" t="14964" r="15886" b="17654"/>
          <a:stretch/>
        </p:blipFill>
        <p:spPr>
          <a:xfrm>
            <a:off x="2736850" y="1692276"/>
            <a:ext cx="14173200" cy="761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8162" t="14965" r="15509" b="16305"/>
          <a:stretch/>
        </p:blipFill>
        <p:spPr>
          <a:xfrm>
            <a:off x="3651250" y="1692274"/>
            <a:ext cx="13335000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41" t="14960" r="15504" b="18353"/>
          <a:stretch/>
        </p:blipFill>
        <p:spPr>
          <a:xfrm>
            <a:off x="2736850" y="1692274"/>
            <a:ext cx="14249400" cy="754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3" t="14965" r="15509" b="16979"/>
          <a:stretch/>
        </p:blipFill>
        <p:spPr>
          <a:xfrm>
            <a:off x="2736850" y="1692275"/>
            <a:ext cx="14249400" cy="769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3" t="14965" r="15509" b="16979"/>
          <a:stretch/>
        </p:blipFill>
        <p:spPr>
          <a:xfrm>
            <a:off x="2736850" y="1692274"/>
            <a:ext cx="14249400" cy="7696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4" t="14965" r="15508" b="16979"/>
          <a:stretch/>
        </p:blipFill>
        <p:spPr>
          <a:xfrm>
            <a:off x="2736850" y="1692274"/>
            <a:ext cx="14249400" cy="7696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3" t="14965" r="15509" b="16979"/>
          <a:stretch/>
        </p:blipFill>
        <p:spPr>
          <a:xfrm>
            <a:off x="2736850" y="1692274"/>
            <a:ext cx="14249400" cy="7696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3" t="14965" r="15887" b="16305"/>
          <a:stretch/>
        </p:blipFill>
        <p:spPr>
          <a:xfrm>
            <a:off x="2736850" y="1692274"/>
            <a:ext cx="14173200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14" t="14965" r="15508" b="16979"/>
          <a:stretch/>
        </p:blipFill>
        <p:spPr>
          <a:xfrm>
            <a:off x="2736850" y="1692274"/>
            <a:ext cx="14249400" cy="7696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KIIT</cp:lastModifiedBy>
  <cp:revision>1</cp:revision>
  <dcterms:created xsi:type="dcterms:W3CDTF">2024-04-03T21:25:00Z</dcterms:created>
  <dcterms:modified xsi:type="dcterms:W3CDTF">2024-04-03T21:33:50Z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2024-04-03T00:00:00Z</vt:filetime>
  </property>
  <property fmtid="{D5CDD505-2E9C-101B-9397-08002B2CF9AE}" pid="3" name="Producer">
    <vt:lpwstr>3-Heights(TM) PDF Security Shell 4.8.25.2 (http://www.pdf-tools.com)</vt:lpwstr>
  </property>
</Properties>
</file>