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126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2B16-13A5-4792-8532-CF7DBA595556}"/>
              </a:ext>
            </a:extLst>
          </p:cNvPr>
          <p:cNvSpPr>
            <a:spLocks noGrp="1"/>
          </p:cNvSpPr>
          <p:nvPr>
            <p:ph type="ctrTitle"/>
          </p:nvPr>
        </p:nvSpPr>
        <p:spPr/>
        <p:txBody>
          <a:bodyPr/>
          <a:lstStyle/>
          <a:p>
            <a:r>
              <a:rPr lang="en-CA" dirty="0"/>
              <a:t>Public Transport in Toronto</a:t>
            </a:r>
          </a:p>
        </p:txBody>
      </p:sp>
    </p:spTree>
    <p:extLst>
      <p:ext uri="{BB962C8B-B14F-4D97-AF65-F5344CB8AC3E}">
        <p14:creationId xmlns:p14="http://schemas.microsoft.com/office/powerpoint/2010/main" val="8394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Domain</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CA" dirty="0"/>
              <a:t>Data related to public transport in Toronto</a:t>
            </a:r>
          </a:p>
          <a:p>
            <a:pPr lvl="1"/>
            <a:r>
              <a:rPr lang="en-CA" dirty="0"/>
              <a:t>Collected From Toronto’s Open Data Portal</a:t>
            </a:r>
          </a:p>
          <a:p>
            <a:pPr lvl="1"/>
            <a:r>
              <a:rPr lang="en-CA" dirty="0"/>
              <a:t>Bike parking, TTC stations, Traffic volume, Bikeshare stations</a:t>
            </a:r>
          </a:p>
        </p:txBody>
      </p:sp>
    </p:spTree>
    <p:extLst>
      <p:ext uri="{BB962C8B-B14F-4D97-AF65-F5344CB8AC3E}">
        <p14:creationId xmlns:p14="http://schemas.microsoft.com/office/powerpoint/2010/main" val="21824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US" dirty="0"/>
              <a:t>Do streets with bike lanes report more traffic volume?</a:t>
            </a:r>
          </a:p>
          <a:p>
            <a:r>
              <a:rPr lang="en-US" dirty="0"/>
              <a:t>Is there a relationship between the areas with more biking parking spots and number of traffic lights?</a:t>
            </a:r>
          </a:p>
          <a:p>
            <a:r>
              <a:rPr lang="en-US" dirty="0"/>
              <a:t>Which streets are best for biking under different criteria, such as less traffic lights, parking availability </a:t>
            </a:r>
            <a:r>
              <a:rPr lang="en-US" dirty="0" err="1"/>
              <a:t>etc</a:t>
            </a:r>
            <a:r>
              <a:rPr lang="en-US" dirty="0"/>
              <a:t>?</a:t>
            </a:r>
          </a:p>
          <a:p>
            <a:r>
              <a:rPr lang="en-US" dirty="0"/>
              <a:t>Are people using bike share stations to get to TTC subway stations?</a:t>
            </a:r>
            <a:endParaRPr lang="en-CA" dirty="0"/>
          </a:p>
        </p:txBody>
      </p:sp>
    </p:spTree>
    <p:extLst>
      <p:ext uri="{BB962C8B-B14F-4D97-AF65-F5344CB8AC3E}">
        <p14:creationId xmlns:p14="http://schemas.microsoft.com/office/powerpoint/2010/main" val="407539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CA" dirty="0"/>
              <a:t>Ranked streets based on the number of traffic lights, number of bike parking spots, number of bike shops and the number of bike share stations </a:t>
            </a:r>
          </a:p>
          <a:p>
            <a:pPr lvl="1"/>
            <a:r>
              <a:rPr lang="en-CA" dirty="0"/>
              <a:t>5 of the best streets to Bike in Toronto are: Davenport Road, Lake Shore Blvd W, Carlton St, King street W, Elizabeth St</a:t>
            </a:r>
          </a:p>
          <a:p>
            <a:r>
              <a:rPr lang="en-CA" dirty="0"/>
              <a:t>Increasing the amount of bike share stations may help decrease the amount of traffic </a:t>
            </a:r>
          </a:p>
        </p:txBody>
      </p:sp>
    </p:spTree>
    <p:extLst>
      <p:ext uri="{BB962C8B-B14F-4D97-AF65-F5344CB8AC3E}">
        <p14:creationId xmlns:p14="http://schemas.microsoft.com/office/powerpoint/2010/main" val="313215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3405-520A-4B56-8D00-17546C118462}"/>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73FC316A-A610-402D-918D-3C30BF8E1033}"/>
              </a:ext>
            </a:extLst>
          </p:cNvPr>
          <p:cNvSpPr>
            <a:spLocks noGrp="1"/>
          </p:cNvSpPr>
          <p:nvPr>
            <p:ph idx="1"/>
          </p:nvPr>
        </p:nvSpPr>
        <p:spPr/>
        <p:txBody>
          <a:bodyPr/>
          <a:lstStyle/>
          <a:p>
            <a:r>
              <a:rPr lang="en-CA" dirty="0"/>
              <a:t>Cleaning and extracting summary statistics from the bike station data was difficult.  We used many SQL like operations in R to get this data</a:t>
            </a:r>
          </a:p>
          <a:p>
            <a:r>
              <a:rPr lang="en-CA" dirty="0"/>
              <a:t>We had several sources of data instead of one CSV file. This increased the complexity of the schema design. We were hoping that there will would be an unique identifier for location of objects like St number and St Name. However this identifier was not common and some had unexpected formats of address. We used IDs as keys in some places to work around this </a:t>
            </a:r>
          </a:p>
        </p:txBody>
      </p:sp>
    </p:spTree>
    <p:extLst>
      <p:ext uri="{BB962C8B-B14F-4D97-AF65-F5344CB8AC3E}">
        <p14:creationId xmlns:p14="http://schemas.microsoft.com/office/powerpoint/2010/main" val="299456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1D8-A7B2-48B6-AA50-BB761913BF0B}"/>
              </a:ext>
            </a:extLst>
          </p:cNvPr>
          <p:cNvSpPr>
            <a:spLocks noGrp="1"/>
          </p:cNvSpPr>
          <p:nvPr>
            <p:ph type="title"/>
          </p:nvPr>
        </p:nvSpPr>
        <p:spPr/>
        <p:txBody>
          <a:bodyPr/>
          <a:lstStyle/>
          <a:p>
            <a:r>
              <a:rPr lang="en-CA" dirty="0"/>
              <a:t>Lessons</a:t>
            </a:r>
          </a:p>
        </p:txBody>
      </p:sp>
      <p:sp>
        <p:nvSpPr>
          <p:cNvPr id="3" name="Content Placeholder 2">
            <a:extLst>
              <a:ext uri="{FF2B5EF4-FFF2-40B4-BE49-F238E27FC236}">
                <a16:creationId xmlns:a16="http://schemas.microsoft.com/office/drawing/2014/main" id="{5C099609-0FC1-4AB4-8B82-CCE8D6DFDF71}"/>
              </a:ext>
            </a:extLst>
          </p:cNvPr>
          <p:cNvSpPr>
            <a:spLocks noGrp="1"/>
          </p:cNvSpPr>
          <p:nvPr>
            <p:ph idx="1"/>
          </p:nvPr>
        </p:nvSpPr>
        <p:spPr/>
        <p:txBody>
          <a:bodyPr/>
          <a:lstStyle/>
          <a:p>
            <a:r>
              <a:rPr lang="en-CA" dirty="0"/>
              <a:t>Learned to break up relations into smaller relations to avoid redundancy</a:t>
            </a:r>
          </a:p>
          <a:p>
            <a:r>
              <a:rPr lang="en-CA" dirty="0"/>
              <a:t>Joins can be expensive so it is perhaps a good idea to get as much summary statistics in the cleaning process before the dataset</a:t>
            </a:r>
          </a:p>
          <a:p>
            <a:r>
              <a:rPr lang="en-CA" dirty="0"/>
              <a:t>Data that is not stored in SQL format can be very messy and be riddled with inconsistencies </a:t>
            </a:r>
          </a:p>
        </p:txBody>
      </p:sp>
    </p:spTree>
    <p:extLst>
      <p:ext uri="{BB962C8B-B14F-4D97-AF65-F5344CB8AC3E}">
        <p14:creationId xmlns:p14="http://schemas.microsoft.com/office/powerpoint/2010/main" val="336099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D618-B7E3-4668-A175-DC4FA95F8372}"/>
              </a:ext>
            </a:extLst>
          </p:cNvPr>
          <p:cNvSpPr>
            <a:spLocks noGrp="1"/>
          </p:cNvSpPr>
          <p:nvPr>
            <p:ph type="title"/>
          </p:nvPr>
        </p:nvSpPr>
        <p:spPr>
          <a:xfrm>
            <a:off x="1739494" y="1960200"/>
            <a:ext cx="10018709" cy="1468800"/>
          </a:xfrm>
        </p:spPr>
        <p:txBody>
          <a:bodyPr/>
          <a:lstStyle/>
          <a:p>
            <a:pPr algn="ctr"/>
            <a:r>
              <a:rPr lang="en-CA" dirty="0"/>
              <a:t>Questions?</a:t>
            </a:r>
          </a:p>
        </p:txBody>
      </p:sp>
    </p:spTree>
    <p:extLst>
      <p:ext uri="{BB962C8B-B14F-4D97-AF65-F5344CB8AC3E}">
        <p14:creationId xmlns:p14="http://schemas.microsoft.com/office/powerpoint/2010/main" val="384341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152</TotalTime>
  <Words>311</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Public Transport in Toronto</vt:lpstr>
      <vt:lpstr>Domain</vt:lpstr>
      <vt:lpstr>Questions</vt:lpstr>
      <vt:lpstr>Results</vt:lpstr>
      <vt:lpstr>Challenges</vt:lpstr>
      <vt:lpstr>Lessons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in Toronto</dc:title>
  <dc:creator>Sagnik Adusumilli</dc:creator>
  <cp:lastModifiedBy>Sagnik Adusumilli</cp:lastModifiedBy>
  <cp:revision>1</cp:revision>
  <dcterms:created xsi:type="dcterms:W3CDTF">2021-12-19T23:22:23Z</dcterms:created>
  <dcterms:modified xsi:type="dcterms:W3CDTF">2021-12-20T01:54:52Z</dcterms:modified>
</cp:coreProperties>
</file>