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gnik Das" userId="9d9b0582d1ee8d49" providerId="LiveId" clId="{E8B78CB0-8157-40AE-890C-7356B5D204E3}"/>
    <pc:docChg chg="undo custSel addSld modSld">
      <pc:chgData name="Sagnik Das" userId="9d9b0582d1ee8d49" providerId="LiveId" clId="{E8B78CB0-8157-40AE-890C-7356B5D204E3}" dt="2021-09-30T12:10:14.783" v="315" actId="255"/>
      <pc:docMkLst>
        <pc:docMk/>
      </pc:docMkLst>
      <pc:sldChg chg="modSp new mod">
        <pc:chgData name="Sagnik Das" userId="9d9b0582d1ee8d49" providerId="LiveId" clId="{E8B78CB0-8157-40AE-890C-7356B5D204E3}" dt="2021-09-30T12:02:01.637" v="3" actId="27636"/>
        <pc:sldMkLst>
          <pc:docMk/>
          <pc:sldMk cId="2163157547" sldId="259"/>
        </pc:sldMkLst>
        <pc:spChg chg="mod">
          <ac:chgData name="Sagnik Das" userId="9d9b0582d1ee8d49" providerId="LiveId" clId="{E8B78CB0-8157-40AE-890C-7356B5D204E3}" dt="2021-09-30T12:01:47.529" v="1"/>
          <ac:spMkLst>
            <pc:docMk/>
            <pc:sldMk cId="2163157547" sldId="259"/>
            <ac:spMk id="2" creationId="{367BF0AF-88CC-4A61-95E7-3FE1BDD6D447}"/>
          </ac:spMkLst>
        </pc:spChg>
        <pc:spChg chg="mod">
          <ac:chgData name="Sagnik Das" userId="9d9b0582d1ee8d49" providerId="LiveId" clId="{E8B78CB0-8157-40AE-890C-7356B5D204E3}" dt="2021-09-30T12:02:01.637" v="3" actId="27636"/>
          <ac:spMkLst>
            <pc:docMk/>
            <pc:sldMk cId="2163157547" sldId="259"/>
            <ac:spMk id="3" creationId="{46B23C71-979F-41C5-9A99-5C0925C9BF90}"/>
          </ac:spMkLst>
        </pc:spChg>
      </pc:sldChg>
      <pc:sldChg chg="modSp new mod">
        <pc:chgData name="Sagnik Das" userId="9d9b0582d1ee8d49" providerId="LiveId" clId="{E8B78CB0-8157-40AE-890C-7356B5D204E3}" dt="2021-09-30T12:03:10.857" v="20" actId="20577"/>
        <pc:sldMkLst>
          <pc:docMk/>
          <pc:sldMk cId="2686339598" sldId="260"/>
        </pc:sldMkLst>
        <pc:spChg chg="mod">
          <ac:chgData name="Sagnik Das" userId="9d9b0582d1ee8d49" providerId="LiveId" clId="{E8B78CB0-8157-40AE-890C-7356B5D204E3}" dt="2021-09-30T12:02:49.656" v="5"/>
          <ac:spMkLst>
            <pc:docMk/>
            <pc:sldMk cId="2686339598" sldId="260"/>
            <ac:spMk id="2" creationId="{71FE9E98-B3C3-4AB0-B6A8-E0F2DF026548}"/>
          </ac:spMkLst>
        </pc:spChg>
        <pc:spChg chg="mod">
          <ac:chgData name="Sagnik Das" userId="9d9b0582d1ee8d49" providerId="LiveId" clId="{E8B78CB0-8157-40AE-890C-7356B5D204E3}" dt="2021-09-30T12:03:10.857" v="20" actId="20577"/>
          <ac:spMkLst>
            <pc:docMk/>
            <pc:sldMk cId="2686339598" sldId="260"/>
            <ac:spMk id="3" creationId="{D957422F-10AD-402B-8110-018A2BF6D0DF}"/>
          </ac:spMkLst>
        </pc:spChg>
      </pc:sldChg>
      <pc:sldChg chg="modSp new mod">
        <pc:chgData name="Sagnik Das" userId="9d9b0582d1ee8d49" providerId="LiveId" clId="{E8B78CB0-8157-40AE-890C-7356B5D204E3}" dt="2021-09-30T12:05:11.727" v="24" actId="27636"/>
        <pc:sldMkLst>
          <pc:docMk/>
          <pc:sldMk cId="1385455795" sldId="261"/>
        </pc:sldMkLst>
        <pc:spChg chg="mod">
          <ac:chgData name="Sagnik Das" userId="9d9b0582d1ee8d49" providerId="LiveId" clId="{E8B78CB0-8157-40AE-890C-7356B5D204E3}" dt="2021-09-30T12:04:02.743" v="22"/>
          <ac:spMkLst>
            <pc:docMk/>
            <pc:sldMk cId="1385455795" sldId="261"/>
            <ac:spMk id="2" creationId="{04A14EC7-2D8E-4BD6-860F-17735F5CAB69}"/>
          </ac:spMkLst>
        </pc:spChg>
        <pc:spChg chg="mod">
          <ac:chgData name="Sagnik Das" userId="9d9b0582d1ee8d49" providerId="LiveId" clId="{E8B78CB0-8157-40AE-890C-7356B5D204E3}" dt="2021-09-30T12:05:11.727" v="24" actId="27636"/>
          <ac:spMkLst>
            <pc:docMk/>
            <pc:sldMk cId="1385455795" sldId="261"/>
            <ac:spMk id="3" creationId="{B576B974-7610-4715-A8D8-C8DDB934BB3F}"/>
          </ac:spMkLst>
        </pc:spChg>
      </pc:sldChg>
      <pc:sldChg chg="modSp new mod modClrScheme chgLayout">
        <pc:chgData name="Sagnik Das" userId="9d9b0582d1ee8d49" providerId="LiveId" clId="{E8B78CB0-8157-40AE-890C-7356B5D204E3}" dt="2021-09-30T12:09:40.693" v="300" actId="700"/>
        <pc:sldMkLst>
          <pc:docMk/>
          <pc:sldMk cId="1034566445" sldId="262"/>
        </pc:sldMkLst>
        <pc:spChg chg="mod ord">
          <ac:chgData name="Sagnik Das" userId="9d9b0582d1ee8d49" providerId="LiveId" clId="{E8B78CB0-8157-40AE-890C-7356B5D204E3}" dt="2021-09-30T12:09:40.693" v="300" actId="700"/>
          <ac:spMkLst>
            <pc:docMk/>
            <pc:sldMk cId="1034566445" sldId="262"/>
            <ac:spMk id="2" creationId="{12F27951-4715-4787-B547-211BEFDF49ED}"/>
          </ac:spMkLst>
        </pc:spChg>
        <pc:spChg chg="mod ord">
          <ac:chgData name="Sagnik Das" userId="9d9b0582d1ee8d49" providerId="LiveId" clId="{E8B78CB0-8157-40AE-890C-7356B5D204E3}" dt="2021-09-30T12:09:40.693" v="300" actId="700"/>
          <ac:spMkLst>
            <pc:docMk/>
            <pc:sldMk cId="1034566445" sldId="262"/>
            <ac:spMk id="3" creationId="{B9FF196E-BD3F-4F78-8175-51FA6FFEB707}"/>
          </ac:spMkLst>
        </pc:spChg>
      </pc:sldChg>
      <pc:sldChg chg="addSp delSp modSp new mod modClrScheme chgLayout">
        <pc:chgData name="Sagnik Das" userId="9d9b0582d1ee8d49" providerId="LiveId" clId="{E8B78CB0-8157-40AE-890C-7356B5D204E3}" dt="2021-09-30T12:10:14.783" v="315" actId="255"/>
        <pc:sldMkLst>
          <pc:docMk/>
          <pc:sldMk cId="252567158" sldId="263"/>
        </pc:sldMkLst>
        <pc:spChg chg="del mod ord">
          <ac:chgData name="Sagnik Das" userId="9d9b0582d1ee8d49" providerId="LiveId" clId="{E8B78CB0-8157-40AE-890C-7356B5D204E3}" dt="2021-09-30T12:09:46.306" v="302" actId="700"/>
          <ac:spMkLst>
            <pc:docMk/>
            <pc:sldMk cId="252567158" sldId="263"/>
            <ac:spMk id="2" creationId="{AA2D92B1-CE32-43AD-A984-FB5202F26ACD}"/>
          </ac:spMkLst>
        </pc:spChg>
        <pc:spChg chg="del">
          <ac:chgData name="Sagnik Das" userId="9d9b0582d1ee8d49" providerId="LiveId" clId="{E8B78CB0-8157-40AE-890C-7356B5D204E3}" dt="2021-09-30T12:09:46.306" v="302" actId="700"/>
          <ac:spMkLst>
            <pc:docMk/>
            <pc:sldMk cId="252567158" sldId="263"/>
            <ac:spMk id="3" creationId="{EB9883BA-7ABE-42EE-A066-4CCC3D293601}"/>
          </ac:spMkLst>
        </pc:spChg>
        <pc:spChg chg="add mod ord">
          <ac:chgData name="Sagnik Das" userId="9d9b0582d1ee8d49" providerId="LiveId" clId="{E8B78CB0-8157-40AE-890C-7356B5D204E3}" dt="2021-09-30T12:10:14.783" v="315" actId="255"/>
          <ac:spMkLst>
            <pc:docMk/>
            <pc:sldMk cId="252567158" sldId="263"/>
            <ac:spMk id="4" creationId="{0D346332-B3E8-4B2A-99EC-4E93A9B774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FBE8-CB2E-4F5B-ABAF-EA4C05E14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75996-EF3C-41A3-801C-F55093603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D2E1A-1617-43BB-B46A-27391D74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C9C1-E1F4-4661-9DCD-8748FBF78C5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A1206-5514-4580-9402-2114980E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530C8-DF0A-4C00-A72D-093DE51F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C190-1E35-4DBC-9E3A-391D2E4D7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27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9D69-7031-4AD4-A395-BD019A96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7DA5E-A1A5-4643-A8DB-5B3A6FE4E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04C14-872E-4362-949C-BF54DAB8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C9C1-E1F4-4661-9DCD-8748FBF78C5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4215A-9297-436F-A4E2-ACD092458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3AB5B-EE5B-4701-B346-078C9E43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C190-1E35-4DBC-9E3A-391D2E4D7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65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EB3F98-D035-4707-8D4F-CAEF5FDE8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207FC-30E8-4E95-95EA-3FD81BE09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BD30D-C45C-495C-9B63-3EB21BE3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C9C1-E1F4-4661-9DCD-8748FBF78C5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680B7-A5D3-44C5-A5F1-38C55F45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326C5-FEE4-49AD-B875-9FF079C7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C190-1E35-4DBC-9E3A-391D2E4D7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69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95A1-A82D-4DA3-80CD-CD2DC9EE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3F4E9-914E-4CDF-807B-FC7BE8791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F535D-57D4-4802-AEE6-F1AB0600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C9C1-E1F4-4661-9DCD-8748FBF78C5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30201-6EE5-41C0-8C26-B6A51B27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A5592-23F7-4BE0-A1DD-746C44CB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C190-1E35-4DBC-9E3A-391D2E4D7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34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C002-0BB5-476F-B781-7524AEBF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7DB5E-2120-4869-9F89-1B8FDED61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4E374-2FA4-4090-87A0-76CC5AEC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C9C1-E1F4-4661-9DCD-8748FBF78C5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17E50-7F63-44B9-BF1B-54BC693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2B811-0E0A-4D6F-BF68-4E321C7F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C190-1E35-4DBC-9E3A-391D2E4D7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97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F50A-A79E-40D8-873B-6D5DA963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2BD2-4E3E-42DB-B9B2-7954C2F52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0FF65-EEEA-4421-8024-01DC1ECD9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18B31-D03B-4E10-8B5F-31210921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C9C1-E1F4-4661-9DCD-8748FBF78C5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1259A-23A3-4111-BA43-E25E2F98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40AE2-D26A-4CD6-8179-D015E5A2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C190-1E35-4DBC-9E3A-391D2E4D7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5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9AD9-500F-4BB1-A7CD-233D9175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A760D-B8F2-4215-A95A-D1263C4F9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8FCA5-0CE7-4008-8515-5782BD6D7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E1807-F88A-4D97-874A-E3A540806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CE13C-A4B8-4B4A-A1EF-F83685AA2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1D291-48D8-4FA3-ACA7-AFFE00F6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C9C1-E1F4-4661-9DCD-8748FBF78C5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35CEE-9039-4C6C-809D-EE84D9AF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DD49E-1027-49AC-B820-F74406B4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C190-1E35-4DBC-9E3A-391D2E4D7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90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5378-A059-4A09-BD0B-057BE88E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57259-DFAC-4D8C-B91A-0A5A5F30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C9C1-E1F4-4661-9DCD-8748FBF78C5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DC444-5C65-446C-BC0F-69420F56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BB8F6-EBDF-4974-9BF3-51D2A993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C190-1E35-4DBC-9E3A-391D2E4D7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79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A6E0A8-3692-4184-8FB0-6FED9DE8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C9C1-E1F4-4661-9DCD-8748FBF78C5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D514E-C0DC-4265-ADA7-0A15111B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C2302-77FE-4280-847D-6CD5D44F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C190-1E35-4DBC-9E3A-391D2E4D7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29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552A-C1E2-447C-A841-58D97255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ABAE-9302-408F-B6FB-817D5F21E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9E8E9-9469-4727-BC74-EBF9E7905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72DB9-321D-4101-A944-B76787C4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C9C1-E1F4-4661-9DCD-8748FBF78C5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44308-147B-4063-8F6A-30E6F302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BD1A8-85E6-4A18-9B74-FCDF8887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C190-1E35-4DBC-9E3A-391D2E4D7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60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8496-39C4-44EE-BEF8-4E09FAA6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9F62F-03CB-448C-9FA6-534B8E3DE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60BEB-E180-43C6-B5A0-BF9FB3A9F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BEE64-41E8-4973-AF90-21F84C31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C9C1-E1F4-4661-9DCD-8748FBF78C5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4C2E5-50A0-40CC-9C2A-8C064BF9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8BF2B-0100-4EB7-9E06-715C1F1F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C190-1E35-4DBC-9E3A-391D2E4D7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83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F1195-A924-4421-934A-CD2394BE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E9262-AEEA-4CC4-9444-F9D9862D4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0DB6-69EC-4DFE-A948-3F701271C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C9C1-E1F4-4661-9DCD-8748FBF78C5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10C4B-4D48-499C-BB1C-F66577F84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F1897-A35E-4436-AA84-A561A2792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4C190-1E35-4DBC-9E3A-391D2E4D7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31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072E-AB79-460D-85C7-83EA25C14D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9C864-CA29-4986-B73A-59CBAD3724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Sagnik Das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88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5F96-5815-4486-A682-59BA24677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1296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Web Scraping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0FD66-C60A-416E-9058-93A208487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2784"/>
            <a:ext cx="9144000" cy="3065016"/>
          </a:xfrm>
        </p:spPr>
        <p:txBody>
          <a:bodyPr/>
          <a:lstStyle/>
          <a:p>
            <a:pPr algn="l"/>
            <a:r>
              <a:rPr lang="en-US" dirty="0"/>
              <a:t>Scraped data from different websites</a:t>
            </a:r>
          </a:p>
          <a:p>
            <a:pPr algn="l"/>
            <a:r>
              <a:rPr lang="en-US" dirty="0"/>
              <a:t>Created CSV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04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EC79-1327-4CCD-8834-E836B4CD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8DA34-9BAE-40C1-BF95-24B4E32AA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Exploratory Data Analysis Exploratory Data Analysis is the process of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using statistical tools (such as graphs, measures of center, and measures of variation) to investigate data sets in order to understand their important characteristics.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Created histograms for easy understanding of data, in both datasets.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Dropped attributes in both datasets(which didn't had that much values in histogram)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Created graphs in respect of car price to check which attributes had positive and negative effects in the value of the used cars.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Identify the attributes which increase profits.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24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F0AF-88CC-4A61-95E7-3FE1BDD6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Optimization Grid Search cv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23C71-979F-41C5-9A99-5C0925C9B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Hyperparameter: Model configuration argument specified by the developer to guide the learning process for a specific dataset.</a:t>
            </a:r>
          </a:p>
          <a:p>
            <a:r>
              <a:rPr lang="en-US" sz="2800" dirty="0"/>
              <a:t>Search Space: Volume to be searched where each dimension represents a hyperparameter and each point represents one model configuration</a:t>
            </a:r>
          </a:p>
          <a:p>
            <a:r>
              <a:rPr lang="en-US" sz="2800" dirty="0"/>
              <a:t>Random Search. Define a search space as a bounded domain of hyperparameter values and randomly sample points in that domain.</a:t>
            </a:r>
          </a:p>
          <a:p>
            <a:r>
              <a:rPr lang="en-US" sz="2800" dirty="0"/>
              <a:t>Grid Search. Define a search space as a grid of hyperparameter values and evaluate every position in the grid.</a:t>
            </a:r>
          </a:p>
          <a:p>
            <a:r>
              <a:rPr lang="en-US" sz="2800" dirty="0"/>
              <a:t>Helped in prediction.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15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9E98-B3C3-4AB0-B6A8-E0F2DF02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7422F-10AD-402B-8110-018A2BF6D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Methods:</a:t>
            </a:r>
          </a:p>
          <a:p>
            <a:r>
              <a:rPr lang="en-US" dirty="0"/>
              <a:t>Web Scraping</a:t>
            </a:r>
          </a:p>
          <a:p>
            <a:r>
              <a:rPr lang="en-US" dirty="0"/>
              <a:t>Holdout (test dataset, train dataset)</a:t>
            </a:r>
          </a:p>
          <a:p>
            <a:r>
              <a:rPr lang="en-US" dirty="0"/>
              <a:t>Cross validation (n – fold)</a:t>
            </a:r>
          </a:p>
          <a:p>
            <a:r>
              <a:rPr lang="en-US" dirty="0"/>
              <a:t>Divide into n parts</a:t>
            </a:r>
          </a:p>
          <a:p>
            <a:r>
              <a:rPr lang="en-US" dirty="0"/>
              <a:t>Train on (n-1), test on last</a:t>
            </a:r>
          </a:p>
          <a:p>
            <a:r>
              <a:rPr lang="en-US" dirty="0"/>
              <a:t>Repeat for different combinations</a:t>
            </a:r>
          </a:p>
          <a:p>
            <a:r>
              <a:rPr lang="en-US" dirty="0"/>
              <a:t>Bootstrapping</a:t>
            </a:r>
          </a:p>
          <a:p>
            <a:r>
              <a:rPr lang="en-US" dirty="0"/>
              <a:t>Select random samples to form the training 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33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4EC7-2D8E-4BD6-860F-17735F5C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Evaluating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B974-7610-4715-A8D8-C8DDB934B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Outcome: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Data cleaning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Accuracy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EDA Analysis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Hyperparameter optimization using grid search cv.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If cost-sensitive, the expected cost of classification ( attribute test cost + misclassification cost)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Time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545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7951-4715-4787-B547-211BEFDF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196E-BD3F-4F78-8175-51FA6FFEB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shows us the positive and negative factors that effect the price of used cars.</a:t>
            </a:r>
          </a:p>
          <a:p>
            <a:r>
              <a:rPr lang="en-US" dirty="0"/>
              <a:t>The price of the cars that are produced in the last 5 years have more value than that of the ones which are produced before that.</a:t>
            </a:r>
          </a:p>
          <a:p>
            <a:r>
              <a:rPr lang="en-US" dirty="0"/>
              <a:t>As the kilometer ran increase the price decreased.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56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346332-B3E8-4B2A-99EC-4E93A9B7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91465"/>
          </a:xfrm>
        </p:spPr>
        <p:txBody>
          <a:bodyPr>
            <a:normAutofit/>
          </a:bodyPr>
          <a:lstStyle/>
          <a:p>
            <a:r>
              <a:rPr lang="en-US" sz="12000" dirty="0"/>
              <a:t>Thank You</a:t>
            </a:r>
            <a:endParaRPr lang="en-IN" sz="12000" dirty="0"/>
          </a:p>
        </p:txBody>
      </p:sp>
    </p:spTree>
    <p:extLst>
      <p:ext uri="{BB962C8B-B14F-4D97-AF65-F5344CB8AC3E}">
        <p14:creationId xmlns:p14="http://schemas.microsoft.com/office/powerpoint/2010/main" val="25256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343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Car Price Prediction</vt:lpstr>
      <vt:lpstr>Web Scraping </vt:lpstr>
      <vt:lpstr>EDA</vt:lpstr>
      <vt:lpstr>Hyperparameter Optimization Grid Search cv</vt:lpstr>
      <vt:lpstr>Generating datasets</vt:lpstr>
      <vt:lpstr>Evaluating Classifiers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Prediction</dc:title>
  <dc:creator>Sagnik Das</dc:creator>
  <cp:lastModifiedBy>Sagnik Das</cp:lastModifiedBy>
  <cp:revision>1</cp:revision>
  <dcterms:created xsi:type="dcterms:W3CDTF">2021-09-30T12:01:10Z</dcterms:created>
  <dcterms:modified xsi:type="dcterms:W3CDTF">2021-09-30T12:10:17Z</dcterms:modified>
</cp:coreProperties>
</file>