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nik Das" userId="9d9b0582d1ee8d49" providerId="LiveId" clId="{9F99580C-1464-401F-A171-9C443DF60AA3}"/>
    <pc:docChg chg="custSel addSld modSld">
      <pc:chgData name="Sagnik Das" userId="9d9b0582d1ee8d49" providerId="LiveId" clId="{9F99580C-1464-401F-A171-9C443DF60AA3}" dt="2021-11-05T22:54:14.370" v="145" actId="122"/>
      <pc:docMkLst>
        <pc:docMk/>
      </pc:docMkLst>
      <pc:sldChg chg="modSp new mod">
        <pc:chgData name="Sagnik Das" userId="9d9b0582d1ee8d49" providerId="LiveId" clId="{9F99580C-1464-401F-A171-9C443DF60AA3}" dt="2021-11-05T22:46:42.587" v="28" actId="5793"/>
        <pc:sldMkLst>
          <pc:docMk/>
          <pc:sldMk cId="2869159628" sldId="257"/>
        </pc:sldMkLst>
        <pc:spChg chg="mod">
          <ac:chgData name="Sagnik Das" userId="9d9b0582d1ee8d49" providerId="LiveId" clId="{9F99580C-1464-401F-A171-9C443DF60AA3}" dt="2021-11-05T22:44:51.518" v="1"/>
          <ac:spMkLst>
            <pc:docMk/>
            <pc:sldMk cId="2869159628" sldId="257"/>
            <ac:spMk id="2" creationId="{EE25EECE-8AB8-4293-BBF0-A2D569E4FD7C}"/>
          </ac:spMkLst>
        </pc:spChg>
        <pc:spChg chg="mod">
          <ac:chgData name="Sagnik Das" userId="9d9b0582d1ee8d49" providerId="LiveId" clId="{9F99580C-1464-401F-A171-9C443DF60AA3}" dt="2021-11-05T22:46:42.587" v="28" actId="5793"/>
          <ac:spMkLst>
            <pc:docMk/>
            <pc:sldMk cId="2869159628" sldId="257"/>
            <ac:spMk id="3" creationId="{6183FE77-73BF-489D-9AC2-6614E91831CC}"/>
          </ac:spMkLst>
        </pc:spChg>
      </pc:sldChg>
      <pc:sldChg chg="modSp new mod">
        <pc:chgData name="Sagnik Das" userId="9d9b0582d1ee8d49" providerId="LiveId" clId="{9F99580C-1464-401F-A171-9C443DF60AA3}" dt="2021-11-05T22:47:28.145" v="32" actId="27636"/>
        <pc:sldMkLst>
          <pc:docMk/>
          <pc:sldMk cId="2030155364" sldId="258"/>
        </pc:sldMkLst>
        <pc:spChg chg="mod">
          <ac:chgData name="Sagnik Das" userId="9d9b0582d1ee8d49" providerId="LiveId" clId="{9F99580C-1464-401F-A171-9C443DF60AA3}" dt="2021-11-05T22:47:14.212" v="30"/>
          <ac:spMkLst>
            <pc:docMk/>
            <pc:sldMk cId="2030155364" sldId="258"/>
            <ac:spMk id="2" creationId="{67683DC5-80E5-4B11-968E-42ACDAE5B358}"/>
          </ac:spMkLst>
        </pc:spChg>
        <pc:spChg chg="mod">
          <ac:chgData name="Sagnik Das" userId="9d9b0582d1ee8d49" providerId="LiveId" clId="{9F99580C-1464-401F-A171-9C443DF60AA3}" dt="2021-11-05T22:47:28.145" v="32" actId="27636"/>
          <ac:spMkLst>
            <pc:docMk/>
            <pc:sldMk cId="2030155364" sldId="258"/>
            <ac:spMk id="3" creationId="{AA0FCF8F-CDE9-4EA5-9598-9B500146904F}"/>
          </ac:spMkLst>
        </pc:spChg>
      </pc:sldChg>
      <pc:sldChg chg="addSp modSp new mod">
        <pc:chgData name="Sagnik Das" userId="9d9b0582d1ee8d49" providerId="LiveId" clId="{9F99580C-1464-401F-A171-9C443DF60AA3}" dt="2021-11-05T22:49:03.932" v="40" actId="1076"/>
        <pc:sldMkLst>
          <pc:docMk/>
          <pc:sldMk cId="2240845481" sldId="259"/>
        </pc:sldMkLst>
        <pc:spChg chg="mod">
          <ac:chgData name="Sagnik Das" userId="9d9b0582d1ee8d49" providerId="LiveId" clId="{9F99580C-1464-401F-A171-9C443DF60AA3}" dt="2021-11-05T22:47:54.469" v="34"/>
          <ac:spMkLst>
            <pc:docMk/>
            <pc:sldMk cId="2240845481" sldId="259"/>
            <ac:spMk id="2" creationId="{4C29AA6F-544D-474A-8D2B-CD3CCC732BA7}"/>
          </ac:spMkLst>
        </pc:spChg>
        <pc:spChg chg="mod">
          <ac:chgData name="Sagnik Das" userId="9d9b0582d1ee8d49" providerId="LiveId" clId="{9F99580C-1464-401F-A171-9C443DF60AA3}" dt="2021-11-05T22:48:11.572" v="35"/>
          <ac:spMkLst>
            <pc:docMk/>
            <pc:sldMk cId="2240845481" sldId="259"/>
            <ac:spMk id="3" creationId="{06BDE0F3-AE19-4FFC-AFCF-355A8E86BEA5}"/>
          </ac:spMkLst>
        </pc:spChg>
        <pc:picChg chg="add mod">
          <ac:chgData name="Sagnik Das" userId="9d9b0582d1ee8d49" providerId="LiveId" clId="{9F99580C-1464-401F-A171-9C443DF60AA3}" dt="2021-11-05T22:48:29.880" v="36"/>
          <ac:picMkLst>
            <pc:docMk/>
            <pc:sldMk cId="2240845481" sldId="259"/>
            <ac:picMk id="4" creationId="{7DE78F68-4EDD-4FA4-A27C-90319CE37E23}"/>
          </ac:picMkLst>
        </pc:picChg>
        <pc:picChg chg="add mod">
          <ac:chgData name="Sagnik Das" userId="9d9b0582d1ee8d49" providerId="LiveId" clId="{9F99580C-1464-401F-A171-9C443DF60AA3}" dt="2021-11-05T22:48:48.490" v="38" actId="1076"/>
          <ac:picMkLst>
            <pc:docMk/>
            <pc:sldMk cId="2240845481" sldId="259"/>
            <ac:picMk id="5" creationId="{EF382267-9B28-4A11-9B19-DA9FB1FF22C3}"/>
          </ac:picMkLst>
        </pc:picChg>
        <pc:picChg chg="add mod">
          <ac:chgData name="Sagnik Das" userId="9d9b0582d1ee8d49" providerId="LiveId" clId="{9F99580C-1464-401F-A171-9C443DF60AA3}" dt="2021-11-05T22:49:03.932" v="40" actId="1076"/>
          <ac:picMkLst>
            <pc:docMk/>
            <pc:sldMk cId="2240845481" sldId="259"/>
            <ac:picMk id="6" creationId="{400283C0-8B8A-46AF-84D1-C1D0AA5781EC}"/>
          </ac:picMkLst>
        </pc:picChg>
      </pc:sldChg>
      <pc:sldChg chg="modSp new mod">
        <pc:chgData name="Sagnik Das" userId="9d9b0582d1ee8d49" providerId="LiveId" clId="{9F99580C-1464-401F-A171-9C443DF60AA3}" dt="2021-11-05T22:50:11.899" v="44"/>
        <pc:sldMkLst>
          <pc:docMk/>
          <pc:sldMk cId="3926859903" sldId="260"/>
        </pc:sldMkLst>
        <pc:spChg chg="mod">
          <ac:chgData name="Sagnik Das" userId="9d9b0582d1ee8d49" providerId="LiveId" clId="{9F99580C-1464-401F-A171-9C443DF60AA3}" dt="2021-11-05T22:50:00.136" v="43"/>
          <ac:spMkLst>
            <pc:docMk/>
            <pc:sldMk cId="3926859903" sldId="260"/>
            <ac:spMk id="2" creationId="{6564F082-72B1-4A18-ABA9-B86432BA2738}"/>
          </ac:spMkLst>
        </pc:spChg>
        <pc:spChg chg="mod">
          <ac:chgData name="Sagnik Das" userId="9d9b0582d1ee8d49" providerId="LiveId" clId="{9F99580C-1464-401F-A171-9C443DF60AA3}" dt="2021-11-05T22:50:11.899" v="44"/>
          <ac:spMkLst>
            <pc:docMk/>
            <pc:sldMk cId="3926859903" sldId="260"/>
            <ac:spMk id="3" creationId="{A6CA4628-46B0-410D-BD31-16559D52EF05}"/>
          </ac:spMkLst>
        </pc:spChg>
      </pc:sldChg>
      <pc:sldChg chg="modSp new mod">
        <pc:chgData name="Sagnik Das" userId="9d9b0582d1ee8d49" providerId="LiveId" clId="{9F99580C-1464-401F-A171-9C443DF60AA3}" dt="2021-11-05T22:52:10.539" v="129" actId="20577"/>
        <pc:sldMkLst>
          <pc:docMk/>
          <pc:sldMk cId="129994423" sldId="261"/>
        </pc:sldMkLst>
        <pc:spChg chg="mod">
          <ac:chgData name="Sagnik Das" userId="9d9b0582d1ee8d49" providerId="LiveId" clId="{9F99580C-1464-401F-A171-9C443DF60AA3}" dt="2021-11-05T22:50:42.827" v="46"/>
          <ac:spMkLst>
            <pc:docMk/>
            <pc:sldMk cId="129994423" sldId="261"/>
            <ac:spMk id="2" creationId="{385DD1EB-9F32-4641-892C-4FF1D4E6879C}"/>
          </ac:spMkLst>
        </pc:spChg>
        <pc:spChg chg="mod">
          <ac:chgData name="Sagnik Das" userId="9d9b0582d1ee8d49" providerId="LiveId" clId="{9F99580C-1464-401F-A171-9C443DF60AA3}" dt="2021-11-05T22:52:10.539" v="129" actId="20577"/>
          <ac:spMkLst>
            <pc:docMk/>
            <pc:sldMk cId="129994423" sldId="261"/>
            <ac:spMk id="3" creationId="{8B9DAAA9-2BCA-460D-98AC-E8A4F9098971}"/>
          </ac:spMkLst>
        </pc:spChg>
      </pc:sldChg>
      <pc:sldChg chg="modSp new mod">
        <pc:chgData name="Sagnik Das" userId="9d9b0582d1ee8d49" providerId="LiveId" clId="{9F99580C-1464-401F-A171-9C443DF60AA3}" dt="2021-11-05T22:53:13.777" v="132"/>
        <pc:sldMkLst>
          <pc:docMk/>
          <pc:sldMk cId="3136745382" sldId="262"/>
        </pc:sldMkLst>
        <pc:spChg chg="mod">
          <ac:chgData name="Sagnik Das" userId="9d9b0582d1ee8d49" providerId="LiveId" clId="{9F99580C-1464-401F-A171-9C443DF60AA3}" dt="2021-11-05T22:52:39.887" v="131"/>
          <ac:spMkLst>
            <pc:docMk/>
            <pc:sldMk cId="3136745382" sldId="262"/>
            <ac:spMk id="2" creationId="{2A131F1F-DB4C-4754-99D8-3F707FF96640}"/>
          </ac:spMkLst>
        </pc:spChg>
        <pc:spChg chg="mod">
          <ac:chgData name="Sagnik Das" userId="9d9b0582d1ee8d49" providerId="LiveId" clId="{9F99580C-1464-401F-A171-9C443DF60AA3}" dt="2021-11-05T22:53:13.777" v="132"/>
          <ac:spMkLst>
            <pc:docMk/>
            <pc:sldMk cId="3136745382" sldId="262"/>
            <ac:spMk id="3" creationId="{BCD5977D-F869-4631-982D-A89064F874C3}"/>
          </ac:spMkLst>
        </pc:spChg>
      </pc:sldChg>
      <pc:sldChg chg="addSp delSp modSp new mod modClrScheme chgLayout">
        <pc:chgData name="Sagnik Das" userId="9d9b0582d1ee8d49" providerId="LiveId" clId="{9F99580C-1464-401F-A171-9C443DF60AA3}" dt="2021-11-05T22:54:14.370" v="145" actId="122"/>
        <pc:sldMkLst>
          <pc:docMk/>
          <pc:sldMk cId="790848614" sldId="263"/>
        </pc:sldMkLst>
        <pc:spChg chg="del mod ord">
          <ac:chgData name="Sagnik Das" userId="9d9b0582d1ee8d49" providerId="LiveId" clId="{9F99580C-1464-401F-A171-9C443DF60AA3}" dt="2021-11-05T22:53:40.556" v="134" actId="700"/>
          <ac:spMkLst>
            <pc:docMk/>
            <pc:sldMk cId="790848614" sldId="263"/>
            <ac:spMk id="2" creationId="{8EF43674-AC26-477E-B320-D343186F654D}"/>
          </ac:spMkLst>
        </pc:spChg>
        <pc:spChg chg="del">
          <ac:chgData name="Sagnik Das" userId="9d9b0582d1ee8d49" providerId="LiveId" clId="{9F99580C-1464-401F-A171-9C443DF60AA3}" dt="2021-11-05T22:53:40.556" v="134" actId="700"/>
          <ac:spMkLst>
            <pc:docMk/>
            <pc:sldMk cId="790848614" sldId="263"/>
            <ac:spMk id="3" creationId="{F1A28C11-0FAF-415E-9939-56B67F9D3967}"/>
          </ac:spMkLst>
        </pc:spChg>
        <pc:spChg chg="add mod ord">
          <ac:chgData name="Sagnik Das" userId="9d9b0582d1ee8d49" providerId="LiveId" clId="{9F99580C-1464-401F-A171-9C443DF60AA3}" dt="2021-11-05T22:54:14.370" v="145" actId="122"/>
          <ac:spMkLst>
            <pc:docMk/>
            <pc:sldMk cId="790848614" sldId="263"/>
            <ac:spMk id="4" creationId="{3A0DC3A4-8E2B-47F4-B2A9-8AC30ECA75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CB54-2895-4E36-8096-FDF8BB3F2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E11F2F-31EF-4570-88A4-1DFB4E9CE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702320-F8C2-402D-BD6B-79740773A699}"/>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5" name="Footer Placeholder 4">
            <a:extLst>
              <a:ext uri="{FF2B5EF4-FFF2-40B4-BE49-F238E27FC236}">
                <a16:creationId xmlns:a16="http://schemas.microsoft.com/office/drawing/2014/main" id="{C2469801-DC47-48D6-9916-88EE22D6A6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BA7D0-DFAA-4B55-A938-17D44F3196C2}"/>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218547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BC48-9E8D-4480-A66F-6FFB91CE07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B671FD-EA44-4FE0-A06A-F73720810C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C688F-AE06-4BED-B6A9-E82890A102D1}"/>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5" name="Footer Placeholder 4">
            <a:extLst>
              <a:ext uri="{FF2B5EF4-FFF2-40B4-BE49-F238E27FC236}">
                <a16:creationId xmlns:a16="http://schemas.microsoft.com/office/drawing/2014/main" id="{68B68095-7959-4FBA-8B98-12550294F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10293-425F-461F-8E3A-FE61E655EA85}"/>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331202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4BEAD-3AB9-4174-8381-DF8A7969EF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4141BA-6BAC-4C7C-83DE-9C849C532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AC226-BC1E-4298-9396-5DF5FF2FAF24}"/>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5" name="Footer Placeholder 4">
            <a:extLst>
              <a:ext uri="{FF2B5EF4-FFF2-40B4-BE49-F238E27FC236}">
                <a16:creationId xmlns:a16="http://schemas.microsoft.com/office/drawing/2014/main" id="{5B2D3D47-82C2-4A3B-BFAD-50ABCAF60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E5704-B836-46FE-84DE-6D65B3236764}"/>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69527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C6D9-8A4F-4AD6-A9F6-D9D96A8B83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735D0-4450-4A55-871B-D980DBE20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4F44D-74C4-4410-8261-8EA1F257F8A6}"/>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5" name="Footer Placeholder 4">
            <a:extLst>
              <a:ext uri="{FF2B5EF4-FFF2-40B4-BE49-F238E27FC236}">
                <a16:creationId xmlns:a16="http://schemas.microsoft.com/office/drawing/2014/main" id="{37A7E3AF-7AAB-4CDE-87F3-615733538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FF1E3-2167-4363-BA45-86B94E354C29}"/>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93851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2C34-A4F6-4BB4-9D82-C3DE63E0E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490BDC-877C-4C93-AF0E-DEBA7F068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C4F51-8518-4A01-BBBF-5F516DE82082}"/>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5" name="Footer Placeholder 4">
            <a:extLst>
              <a:ext uri="{FF2B5EF4-FFF2-40B4-BE49-F238E27FC236}">
                <a16:creationId xmlns:a16="http://schemas.microsoft.com/office/drawing/2014/main" id="{C5FC3324-CBD3-4303-80CD-314167995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3A536-23C8-4895-BD64-47FB013F9BE0}"/>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143379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2866-CAC3-4251-8C28-4335A31DDE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A2EA51-E53A-4C8E-B96A-60CAD8F99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AA712C-4EFC-4415-9C7F-6D4D1196E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1BF2F5-1C06-4B81-8952-84D35CA5DF79}"/>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6" name="Footer Placeholder 5">
            <a:extLst>
              <a:ext uri="{FF2B5EF4-FFF2-40B4-BE49-F238E27FC236}">
                <a16:creationId xmlns:a16="http://schemas.microsoft.com/office/drawing/2014/main" id="{5B60F58B-D0CB-40FF-91B2-8A860FBCF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20EEC-5FFB-43D4-90A6-72E367FA3586}"/>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103003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4253-E3D1-4706-B119-C46EF0A70B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26F56C-0EB6-4AFE-A1B6-5913F6348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7B888-74B4-48E7-A410-2B3E50654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A137A1-99E5-4331-8A17-BBA098289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1B41C-A24D-4EC7-854F-9662414E3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A6803F-0543-477B-B3F1-23EC65C64C06}"/>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8" name="Footer Placeholder 7">
            <a:extLst>
              <a:ext uri="{FF2B5EF4-FFF2-40B4-BE49-F238E27FC236}">
                <a16:creationId xmlns:a16="http://schemas.microsoft.com/office/drawing/2014/main" id="{61A74E97-C96C-4A2D-B2F0-4B4F880978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E433FB-4F46-49BA-B3B2-3A644783BCE8}"/>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122918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E94C-DCEA-45AE-AF70-C29DDC38EC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8FBDC2-191C-4E08-96F8-F5F1E6914A93}"/>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4" name="Footer Placeholder 3">
            <a:extLst>
              <a:ext uri="{FF2B5EF4-FFF2-40B4-BE49-F238E27FC236}">
                <a16:creationId xmlns:a16="http://schemas.microsoft.com/office/drawing/2014/main" id="{792C903C-83CB-4D97-90D7-592240F53F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2392F7-CEA1-437C-8379-1CF4624294D1}"/>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3661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407ED-6BE2-4678-BBB1-AC42D58A42FF}"/>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3" name="Footer Placeholder 2">
            <a:extLst>
              <a:ext uri="{FF2B5EF4-FFF2-40B4-BE49-F238E27FC236}">
                <a16:creationId xmlns:a16="http://schemas.microsoft.com/office/drawing/2014/main" id="{77A0FDC5-AE84-4A05-89EC-EFA0D0B41C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E8A91A-8A6E-4DEB-BC9B-B3A3C6A46FB0}"/>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291354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E824-ABFD-41F5-8F59-F41CA2008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B10649-3266-4C03-9030-62439BCAC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BC8249-CE77-4D20-BB99-D671CA228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AF318-8A15-4729-B265-E92320805139}"/>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6" name="Footer Placeholder 5">
            <a:extLst>
              <a:ext uri="{FF2B5EF4-FFF2-40B4-BE49-F238E27FC236}">
                <a16:creationId xmlns:a16="http://schemas.microsoft.com/office/drawing/2014/main" id="{6B007795-FB47-4D7A-A25B-EAB39F040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8CEFA2-958B-44C5-A16F-2E0A4EA62BFF}"/>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343727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FB1D-E3EC-49EE-9D3F-E3E326C08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EF7D96-5B70-40DD-BDAB-84375B4EA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9CB6B5-EC4E-4354-BABB-E57D478EA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3B00D-51E0-4164-A179-90052C4F17DF}"/>
              </a:ext>
            </a:extLst>
          </p:cNvPr>
          <p:cNvSpPr>
            <a:spLocks noGrp="1"/>
          </p:cNvSpPr>
          <p:nvPr>
            <p:ph type="dt" sz="half" idx="10"/>
          </p:nvPr>
        </p:nvSpPr>
        <p:spPr/>
        <p:txBody>
          <a:bodyPr/>
          <a:lstStyle/>
          <a:p>
            <a:fld id="{C622BEC1-4410-4F9C-ADE8-9A7DBEBC9548}" type="datetimeFigureOut">
              <a:rPr lang="en-IN" smtClean="0"/>
              <a:t>06-11-2021</a:t>
            </a:fld>
            <a:endParaRPr lang="en-IN"/>
          </a:p>
        </p:txBody>
      </p:sp>
      <p:sp>
        <p:nvSpPr>
          <p:cNvPr id="6" name="Footer Placeholder 5">
            <a:extLst>
              <a:ext uri="{FF2B5EF4-FFF2-40B4-BE49-F238E27FC236}">
                <a16:creationId xmlns:a16="http://schemas.microsoft.com/office/drawing/2014/main" id="{04F496B3-BF22-4B86-B53F-4855BD153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24E4E8-3B73-4218-9BF6-BA2B9662591D}"/>
              </a:ext>
            </a:extLst>
          </p:cNvPr>
          <p:cNvSpPr>
            <a:spLocks noGrp="1"/>
          </p:cNvSpPr>
          <p:nvPr>
            <p:ph type="sldNum" sz="quarter" idx="12"/>
          </p:nvPr>
        </p:nvSpPr>
        <p:spPr/>
        <p:txBody>
          <a:bodyPr/>
          <a:lstStyle/>
          <a:p>
            <a:fld id="{C5110093-EBD9-4637-822C-E029861AC265}" type="slidenum">
              <a:rPr lang="en-IN" smtClean="0"/>
              <a:t>‹#›</a:t>
            </a:fld>
            <a:endParaRPr lang="en-IN"/>
          </a:p>
        </p:txBody>
      </p:sp>
    </p:spTree>
    <p:extLst>
      <p:ext uri="{BB962C8B-B14F-4D97-AF65-F5344CB8AC3E}">
        <p14:creationId xmlns:p14="http://schemas.microsoft.com/office/powerpoint/2010/main" val="250365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47417-7FFF-4E90-A7A1-C0A70E94F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5C451E-E86D-4BD6-9CE9-F2DC61B89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DD2E9-4609-4087-92BE-6CC342D41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2BEC1-4410-4F9C-ADE8-9A7DBEBC9548}" type="datetimeFigureOut">
              <a:rPr lang="en-IN" smtClean="0"/>
              <a:t>06-11-2021</a:t>
            </a:fld>
            <a:endParaRPr lang="en-IN"/>
          </a:p>
        </p:txBody>
      </p:sp>
      <p:sp>
        <p:nvSpPr>
          <p:cNvPr id="5" name="Footer Placeholder 4">
            <a:extLst>
              <a:ext uri="{FF2B5EF4-FFF2-40B4-BE49-F238E27FC236}">
                <a16:creationId xmlns:a16="http://schemas.microsoft.com/office/drawing/2014/main" id="{EB57FD44-E74E-454B-AAB2-8303C80B2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9233-ECD9-4EC5-B3C4-1685BCE40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10093-EBD9-4637-822C-E029861AC265}" type="slidenum">
              <a:rPr lang="en-IN" smtClean="0"/>
              <a:t>‹#›</a:t>
            </a:fld>
            <a:endParaRPr lang="en-IN"/>
          </a:p>
        </p:txBody>
      </p:sp>
    </p:spTree>
    <p:extLst>
      <p:ext uri="{BB962C8B-B14F-4D97-AF65-F5344CB8AC3E}">
        <p14:creationId xmlns:p14="http://schemas.microsoft.com/office/powerpoint/2010/main" val="393690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16EC-EF1E-44FC-91D3-E4F504412726}"/>
              </a:ext>
            </a:extLst>
          </p:cNvPr>
          <p:cNvSpPr>
            <a:spLocks noGrp="1"/>
          </p:cNvSpPr>
          <p:nvPr>
            <p:ph type="ctr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Flight Price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ED98288-A23F-4D1B-B427-6C4FDC0D7D0F}"/>
              </a:ext>
            </a:extLst>
          </p:cNvPr>
          <p:cNvSpPr>
            <a:spLocks noGrp="1"/>
          </p:cNvSpPr>
          <p:nvPr>
            <p:ph type="subTitle" idx="1"/>
          </p:nvPr>
        </p:nvSpPr>
        <p:spPr/>
        <p:txBody>
          <a:bodyPr/>
          <a:lstStyle/>
          <a:p>
            <a:r>
              <a:rPr lang="en-IN" sz="2400" dirty="0" err="1">
                <a:effectLst/>
                <a:latin typeface="Calibri" panose="020F0502020204030204" pitchFamily="34" charset="0"/>
                <a:ea typeface="Calibri" panose="020F0502020204030204" pitchFamily="34" charset="0"/>
                <a:cs typeface="Times New Roman" panose="02020603050405020304" pitchFamily="18" charset="0"/>
              </a:rPr>
              <a:t>Sagnik</a:t>
            </a:r>
            <a:r>
              <a:rPr lang="en-IN" sz="2400" dirty="0">
                <a:effectLst/>
                <a:latin typeface="Calibri" panose="020F0502020204030204" pitchFamily="34" charset="0"/>
                <a:ea typeface="Calibri" panose="020F0502020204030204" pitchFamily="34" charset="0"/>
                <a:cs typeface="Times New Roman" panose="02020603050405020304" pitchFamily="18" charset="0"/>
              </a:rPr>
              <a:t> Das</a:t>
            </a:r>
          </a:p>
          <a:p>
            <a:endParaRPr lang="en-IN" dirty="0"/>
          </a:p>
        </p:txBody>
      </p:sp>
    </p:spTree>
    <p:extLst>
      <p:ext uri="{BB962C8B-B14F-4D97-AF65-F5344CB8AC3E}">
        <p14:creationId xmlns:p14="http://schemas.microsoft.com/office/powerpoint/2010/main" val="407768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EECE-8AB8-4293-BBF0-A2D569E4FD7C}"/>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6183FE77-73BF-489D-9AC2-6614E91831CC}"/>
              </a:ext>
            </a:extLst>
          </p:cNvPr>
          <p:cNvSpPr>
            <a:spLocks noGrp="1"/>
          </p:cNvSpPr>
          <p:nvPr>
            <p:ph idx="1"/>
          </p:nvPr>
        </p:nvSpPr>
        <p:spPr/>
        <p:txBody>
          <a:bodyPr>
            <a:normAutofit/>
          </a:bodyPr>
          <a:lstStyle/>
          <a:p>
            <a:r>
              <a:rPr lang="en-US" b="0" i="0" dirty="0">
                <a:solidFill>
                  <a:srgbClr val="000000"/>
                </a:solidFill>
                <a:effectLst/>
                <a:latin typeface="Calibri" panose="020F0502020204030204" pitchFamily="34" charset="0"/>
              </a:rPr>
              <a:t>Exploratory Data Analysis Exploratory Data Analysis is the process of</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using statistical tools (such as graphs, measures of center, and measures of variation) to investigate data sets in order to understand their important characteristics.</a:t>
            </a:r>
          </a:p>
          <a:p>
            <a:r>
              <a:rPr lang="en-US" dirty="0">
                <a:solidFill>
                  <a:srgbClr val="000000"/>
                </a:solidFill>
                <a:latin typeface="Calibri" panose="020F0502020204030204" pitchFamily="34" charset="0"/>
              </a:rPr>
              <a:t>Created histograms for easy understanding of data.</a:t>
            </a:r>
          </a:p>
          <a:p>
            <a:r>
              <a:rPr lang="en-US" dirty="0">
                <a:solidFill>
                  <a:srgbClr val="000000"/>
                </a:solidFill>
                <a:latin typeface="Calibri" panose="020F0502020204030204" pitchFamily="34" charset="0"/>
              </a:rPr>
              <a:t>Created graphs in respect of ticket price to check which attributes had positive and negative effects in the value of the flight tickets.</a:t>
            </a:r>
          </a:p>
          <a:p>
            <a:pPr marL="0" indent="0">
              <a:buNone/>
            </a:pPr>
            <a:endParaRPr lang="en-IN" dirty="0"/>
          </a:p>
        </p:txBody>
      </p:sp>
    </p:spTree>
    <p:extLst>
      <p:ext uri="{BB962C8B-B14F-4D97-AF65-F5344CB8AC3E}">
        <p14:creationId xmlns:p14="http://schemas.microsoft.com/office/powerpoint/2010/main" val="286915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3DC5-80E5-4B11-968E-42ACDAE5B358}"/>
              </a:ext>
            </a:extLst>
          </p:cNvPr>
          <p:cNvSpPr>
            <a:spLocks noGrp="1"/>
          </p:cNvSpPr>
          <p:nvPr>
            <p:ph type="title"/>
          </p:nvPr>
        </p:nvSpPr>
        <p:spPr/>
        <p:txBody>
          <a:bodyPr/>
          <a:lstStyle/>
          <a:p>
            <a:r>
              <a:rPr lang="en-US" dirty="0"/>
              <a:t>Hyperparameter Optimization Grid Search cv</a:t>
            </a:r>
            <a:endParaRPr lang="en-IN" dirty="0"/>
          </a:p>
        </p:txBody>
      </p:sp>
      <p:sp>
        <p:nvSpPr>
          <p:cNvPr id="3" name="Content Placeholder 2">
            <a:extLst>
              <a:ext uri="{FF2B5EF4-FFF2-40B4-BE49-F238E27FC236}">
                <a16:creationId xmlns:a16="http://schemas.microsoft.com/office/drawing/2014/main" id="{AA0FCF8F-CDE9-4EA5-9598-9B500146904F}"/>
              </a:ext>
            </a:extLst>
          </p:cNvPr>
          <p:cNvSpPr>
            <a:spLocks noGrp="1"/>
          </p:cNvSpPr>
          <p:nvPr>
            <p:ph idx="1"/>
          </p:nvPr>
        </p:nvSpPr>
        <p:spPr/>
        <p:txBody>
          <a:bodyPr>
            <a:normAutofit lnSpcReduction="10000"/>
          </a:bodyPr>
          <a:lstStyle/>
          <a:p>
            <a:r>
              <a:rPr lang="en-US" sz="2800" dirty="0"/>
              <a:t>Hyperparameter: Model configuration argument specified by the developer to guide the learning process for a specific dataset.</a:t>
            </a:r>
          </a:p>
          <a:p>
            <a:r>
              <a:rPr lang="en-US" sz="2800" dirty="0"/>
              <a:t>Search Space: Volume to be searched where each dimension represents a hyperparameter and each point represents one model configuration</a:t>
            </a:r>
          </a:p>
          <a:p>
            <a:r>
              <a:rPr lang="en-US" sz="2800" dirty="0"/>
              <a:t>Random Search. Define a search space as a bounded domain of hyperparameter values and randomly sample points in that domain.</a:t>
            </a:r>
          </a:p>
          <a:p>
            <a:r>
              <a:rPr lang="en-US" sz="2800" dirty="0"/>
              <a:t>Grid Search. Define a search space as a grid of hyperparameter values and evaluate every position in the grid.</a:t>
            </a:r>
          </a:p>
          <a:p>
            <a:r>
              <a:rPr lang="en-US" sz="2800" dirty="0"/>
              <a:t>Helped in prediction.</a:t>
            </a:r>
          </a:p>
          <a:p>
            <a:endParaRPr lang="en-IN" dirty="0"/>
          </a:p>
        </p:txBody>
      </p:sp>
    </p:spTree>
    <p:extLst>
      <p:ext uri="{BB962C8B-B14F-4D97-AF65-F5344CB8AC3E}">
        <p14:creationId xmlns:p14="http://schemas.microsoft.com/office/powerpoint/2010/main" val="203015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A6F-544D-474A-8D2B-CD3CCC732BA7}"/>
              </a:ext>
            </a:extLst>
          </p:cNvPr>
          <p:cNvSpPr>
            <a:spLocks noGrp="1"/>
          </p:cNvSpPr>
          <p:nvPr>
            <p:ph type="title"/>
          </p:nvPr>
        </p:nvSpPr>
        <p:spPr/>
        <p:txBody>
          <a:bodyPr/>
          <a:lstStyle/>
          <a:p>
            <a:r>
              <a:rPr lang="en-US" altLang="en-US" dirty="0"/>
              <a:t>Classification learning</a:t>
            </a:r>
            <a:endParaRPr lang="en-IN" dirty="0"/>
          </a:p>
        </p:txBody>
      </p:sp>
      <p:sp>
        <p:nvSpPr>
          <p:cNvPr id="3" name="Content Placeholder 2">
            <a:extLst>
              <a:ext uri="{FF2B5EF4-FFF2-40B4-BE49-F238E27FC236}">
                <a16:creationId xmlns:a16="http://schemas.microsoft.com/office/drawing/2014/main" id="{06BDE0F3-AE19-4FFC-AFCF-355A8E86BEA5}"/>
              </a:ext>
            </a:extLst>
          </p:cNvPr>
          <p:cNvSpPr>
            <a:spLocks noGrp="1"/>
          </p:cNvSpPr>
          <p:nvPr>
            <p:ph idx="1"/>
          </p:nvPr>
        </p:nvSpPr>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Learning the classifier from the available data  ‘Training set’ (Labeled)</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Testing how well the classifier performs</a:t>
            </a:r>
            <a:r>
              <a:rPr lang="en-US" altLang="en-US" sz="2800" dirty="0">
                <a:solidFill>
                  <a:prstClr val="black"/>
                </a:solidFill>
                <a:latin typeface="Calibri" panose="020F0502020204030204"/>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‘Testing set’</a:t>
            </a:r>
          </a:p>
          <a:p>
            <a:endParaRPr lang="en-IN" dirty="0"/>
          </a:p>
        </p:txBody>
      </p:sp>
      <p:pic>
        <p:nvPicPr>
          <p:cNvPr id="4" name="Picture 3">
            <a:extLst>
              <a:ext uri="{FF2B5EF4-FFF2-40B4-BE49-F238E27FC236}">
                <a16:creationId xmlns:a16="http://schemas.microsoft.com/office/drawing/2014/main" id="{7DE78F68-4EDD-4FA4-A27C-90319CE37E23}"/>
              </a:ext>
            </a:extLst>
          </p:cNvPr>
          <p:cNvPicPr>
            <a:picLocks noChangeAspect="1"/>
          </p:cNvPicPr>
          <p:nvPr/>
        </p:nvPicPr>
        <p:blipFill>
          <a:blip r:embed="rId2"/>
          <a:stretch>
            <a:fillRect/>
          </a:stretch>
        </p:blipFill>
        <p:spPr>
          <a:xfrm>
            <a:off x="770974" y="3159973"/>
            <a:ext cx="2316681" cy="1682642"/>
          </a:xfrm>
          <a:prstGeom prst="rect">
            <a:avLst/>
          </a:prstGeom>
        </p:spPr>
      </p:pic>
      <p:pic>
        <p:nvPicPr>
          <p:cNvPr id="5" name="Picture 4">
            <a:extLst>
              <a:ext uri="{FF2B5EF4-FFF2-40B4-BE49-F238E27FC236}">
                <a16:creationId xmlns:a16="http://schemas.microsoft.com/office/drawing/2014/main" id="{EF382267-9B28-4A11-9B19-DA9FB1FF22C3}"/>
              </a:ext>
            </a:extLst>
          </p:cNvPr>
          <p:cNvPicPr>
            <a:picLocks noChangeAspect="1"/>
          </p:cNvPicPr>
          <p:nvPr/>
        </p:nvPicPr>
        <p:blipFill>
          <a:blip r:embed="rId3"/>
          <a:stretch>
            <a:fillRect/>
          </a:stretch>
        </p:blipFill>
        <p:spPr>
          <a:xfrm>
            <a:off x="3020429" y="3496077"/>
            <a:ext cx="469433" cy="877900"/>
          </a:xfrm>
          <a:prstGeom prst="rect">
            <a:avLst/>
          </a:prstGeom>
        </p:spPr>
      </p:pic>
      <p:pic>
        <p:nvPicPr>
          <p:cNvPr id="6" name="Picture 5">
            <a:extLst>
              <a:ext uri="{FF2B5EF4-FFF2-40B4-BE49-F238E27FC236}">
                <a16:creationId xmlns:a16="http://schemas.microsoft.com/office/drawing/2014/main" id="{400283C0-8B8A-46AF-84D1-C1D0AA5781EC}"/>
              </a:ext>
            </a:extLst>
          </p:cNvPr>
          <p:cNvPicPr>
            <a:picLocks noChangeAspect="1"/>
          </p:cNvPicPr>
          <p:nvPr/>
        </p:nvPicPr>
        <p:blipFill>
          <a:blip r:embed="rId4"/>
          <a:stretch>
            <a:fillRect/>
          </a:stretch>
        </p:blipFill>
        <p:spPr>
          <a:xfrm>
            <a:off x="3557088" y="3093706"/>
            <a:ext cx="2127688" cy="1682642"/>
          </a:xfrm>
          <a:prstGeom prst="rect">
            <a:avLst/>
          </a:prstGeom>
        </p:spPr>
      </p:pic>
    </p:spTree>
    <p:extLst>
      <p:ext uri="{BB962C8B-B14F-4D97-AF65-F5344CB8AC3E}">
        <p14:creationId xmlns:p14="http://schemas.microsoft.com/office/powerpoint/2010/main" val="224084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F082-72B1-4A18-ABA9-B86432BA2738}"/>
              </a:ext>
            </a:extLst>
          </p:cNvPr>
          <p:cNvSpPr>
            <a:spLocks noGrp="1"/>
          </p:cNvSpPr>
          <p:nvPr>
            <p:ph type="title"/>
          </p:nvPr>
        </p:nvSpPr>
        <p:spPr/>
        <p:txBody>
          <a:bodyPr/>
          <a:lstStyle/>
          <a:p>
            <a:r>
              <a:rPr lang="en-IN" dirty="0"/>
              <a:t> Generating datasets</a:t>
            </a:r>
          </a:p>
        </p:txBody>
      </p:sp>
      <p:sp>
        <p:nvSpPr>
          <p:cNvPr id="3" name="Content Placeholder 2">
            <a:extLst>
              <a:ext uri="{FF2B5EF4-FFF2-40B4-BE49-F238E27FC236}">
                <a16:creationId xmlns:a16="http://schemas.microsoft.com/office/drawing/2014/main" id="{A6CA4628-46B0-410D-BD31-16559D52EF05}"/>
              </a:ext>
            </a:extLst>
          </p:cNvPr>
          <p:cNvSpPr>
            <a:spLocks noGrp="1"/>
          </p:cNvSpPr>
          <p:nvPr>
            <p:ph idx="1"/>
          </p:nvPr>
        </p:nvSpPr>
        <p:spPr/>
        <p:txBody>
          <a:bodyPr/>
          <a:lstStyle/>
          <a:p>
            <a:r>
              <a:rPr lang="en-US" dirty="0"/>
              <a:t>Methods:</a:t>
            </a:r>
          </a:p>
          <a:p>
            <a:r>
              <a:rPr lang="en-US" dirty="0"/>
              <a:t>Holdout (test dataset, train dataset)</a:t>
            </a:r>
          </a:p>
          <a:p>
            <a:r>
              <a:rPr lang="en-US" dirty="0"/>
              <a:t>Cross validation (n – fold)</a:t>
            </a:r>
          </a:p>
          <a:p>
            <a:r>
              <a:rPr lang="en-US" dirty="0"/>
              <a:t>Divide into n parts</a:t>
            </a:r>
          </a:p>
          <a:p>
            <a:r>
              <a:rPr lang="en-US" dirty="0"/>
              <a:t>Train on (n-1), test on last</a:t>
            </a:r>
          </a:p>
          <a:p>
            <a:r>
              <a:rPr lang="en-US" dirty="0"/>
              <a:t>Repeat for different combinations</a:t>
            </a:r>
          </a:p>
          <a:p>
            <a:r>
              <a:rPr lang="en-US" dirty="0"/>
              <a:t>Bootstrapping</a:t>
            </a:r>
          </a:p>
          <a:p>
            <a:r>
              <a:rPr lang="en-US" dirty="0"/>
              <a:t>Select random samples to form the training set</a:t>
            </a:r>
          </a:p>
          <a:p>
            <a:endParaRPr lang="en-IN" dirty="0"/>
          </a:p>
        </p:txBody>
      </p:sp>
    </p:spTree>
    <p:extLst>
      <p:ext uri="{BB962C8B-B14F-4D97-AF65-F5344CB8AC3E}">
        <p14:creationId xmlns:p14="http://schemas.microsoft.com/office/powerpoint/2010/main" val="392685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D1EB-9F32-4641-892C-4FF1D4E6879C}"/>
              </a:ext>
            </a:extLst>
          </p:cNvPr>
          <p:cNvSpPr>
            <a:spLocks noGrp="1"/>
          </p:cNvSpPr>
          <p:nvPr>
            <p:ph type="title"/>
          </p:nvPr>
        </p:nvSpPr>
        <p:spPr/>
        <p:txBody>
          <a:bodyPr/>
          <a:lstStyle/>
          <a:p>
            <a:r>
              <a:rPr lang="en-IN" dirty="0"/>
              <a:t>Evaluating Classifiers</a:t>
            </a:r>
          </a:p>
        </p:txBody>
      </p:sp>
      <p:sp>
        <p:nvSpPr>
          <p:cNvPr id="3" name="Content Placeholder 2">
            <a:extLst>
              <a:ext uri="{FF2B5EF4-FFF2-40B4-BE49-F238E27FC236}">
                <a16:creationId xmlns:a16="http://schemas.microsoft.com/office/drawing/2014/main" id="{8B9DAAA9-2BCA-460D-98AC-E8A4F9098971}"/>
              </a:ext>
            </a:extLst>
          </p:cNvPr>
          <p:cNvSpPr>
            <a:spLocks noGrp="1"/>
          </p:cNvSpPr>
          <p:nvPr>
            <p:ph idx="1"/>
          </p:nvPr>
        </p:nvSpPr>
        <p:spPr/>
        <p:txBody>
          <a:bodyPr>
            <a:normAutofit/>
          </a:bodyPr>
          <a:lstStyle/>
          <a:p>
            <a:r>
              <a:rPr lang="en-US" dirty="0"/>
              <a:t>Outcome:</a:t>
            </a:r>
          </a:p>
          <a:p>
            <a:pPr marL="514350" indent="-514350">
              <a:buFont typeface="+mj-lt"/>
              <a:buAutoNum type="alphaLcPeriod"/>
            </a:pPr>
            <a:r>
              <a:rPr lang="en-US" dirty="0"/>
              <a:t>Accuracy</a:t>
            </a:r>
          </a:p>
          <a:p>
            <a:pPr marL="514350" indent="-514350">
              <a:buFont typeface="+mj-lt"/>
              <a:buAutoNum type="alphaLcPeriod"/>
            </a:pPr>
            <a:r>
              <a:rPr lang="en-US" dirty="0"/>
              <a:t>EDA Analysis</a:t>
            </a:r>
          </a:p>
          <a:p>
            <a:pPr marL="514350" indent="-514350">
              <a:buFont typeface="+mj-lt"/>
              <a:buAutoNum type="alphaLcPeriod"/>
            </a:pPr>
            <a:r>
              <a:rPr lang="en-US" dirty="0"/>
              <a:t>Hyperparameter optimization using grid search cv.</a:t>
            </a:r>
          </a:p>
          <a:p>
            <a:pPr marL="514350" indent="-514350">
              <a:buFont typeface="+mj-lt"/>
              <a:buAutoNum type="alphaLcPeriod"/>
            </a:pPr>
            <a:r>
              <a:rPr lang="en-US" dirty="0"/>
              <a:t>If cost-sensitive, the expected cost of classification ( attribute test cost + misclassification cost)</a:t>
            </a:r>
          </a:p>
          <a:p>
            <a:pPr marL="514350" indent="-514350">
              <a:buFont typeface="+mj-lt"/>
              <a:buAutoNum type="alphaLcPeriod"/>
            </a:pPr>
            <a:r>
              <a:rPr lang="en-US" dirty="0"/>
              <a:t>Time, Date, Day, Departure city, Destination, Duration, Layovers, Departure time.</a:t>
            </a:r>
          </a:p>
          <a:p>
            <a:pPr marL="514350" indent="-514350">
              <a:buFont typeface="+mj-lt"/>
              <a:buAutoNum type="alphaLcPeriod"/>
            </a:pPr>
            <a:r>
              <a:rPr lang="en-US" dirty="0"/>
              <a:t>etc.</a:t>
            </a:r>
          </a:p>
          <a:p>
            <a:endParaRPr lang="en-IN" dirty="0"/>
          </a:p>
        </p:txBody>
      </p:sp>
    </p:spTree>
    <p:extLst>
      <p:ext uri="{BB962C8B-B14F-4D97-AF65-F5344CB8AC3E}">
        <p14:creationId xmlns:p14="http://schemas.microsoft.com/office/powerpoint/2010/main" val="12999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1F1F-DB4C-4754-99D8-3F707FF96640}"/>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BCD5977D-F869-4631-982D-A89064F874C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problem helps us to identify that flight ticket price depends on dates, days (weekday or weekend), departure time, duration, layovers, departure city, destination and also on the number of available flights.</a:t>
            </a:r>
          </a:p>
          <a:p>
            <a:endParaRPr lang="en-IN" dirty="0"/>
          </a:p>
        </p:txBody>
      </p:sp>
    </p:spTree>
    <p:extLst>
      <p:ext uri="{BB962C8B-B14F-4D97-AF65-F5344CB8AC3E}">
        <p14:creationId xmlns:p14="http://schemas.microsoft.com/office/powerpoint/2010/main" val="313674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DC3A4-8E2B-47F4-B2A9-8AC30ECA757F}"/>
              </a:ext>
            </a:extLst>
          </p:cNvPr>
          <p:cNvSpPr>
            <a:spLocks noGrp="1"/>
          </p:cNvSpPr>
          <p:nvPr>
            <p:ph type="title"/>
          </p:nvPr>
        </p:nvSpPr>
        <p:spPr>
          <a:xfrm>
            <a:off x="838200" y="365125"/>
            <a:ext cx="10515600" cy="4801679"/>
          </a:xfrm>
        </p:spPr>
        <p:txBody>
          <a:bodyPr/>
          <a:lstStyle/>
          <a:p>
            <a:pPr algn="ctr"/>
            <a:r>
              <a:rPr lang="en-IN" sz="9600" dirty="0">
                <a:effectLst/>
                <a:latin typeface="Calibri" panose="020F0502020204030204" pitchFamily="34" charset="0"/>
                <a:ea typeface="Calibri" panose="020F0502020204030204" pitchFamily="34" charset="0"/>
                <a:cs typeface="Times New Roman" panose="02020603050405020304" pitchFamily="18" charset="0"/>
              </a:rPr>
              <a:t>Thank You</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79084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335</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Flight Price Prediction </vt:lpstr>
      <vt:lpstr>EDA</vt:lpstr>
      <vt:lpstr>Hyperparameter Optimization Grid Search cv</vt:lpstr>
      <vt:lpstr>Classification learning</vt:lpstr>
      <vt:lpstr> Generating datasets</vt:lpstr>
      <vt:lpstr>Evaluating Classifiers</vt:lpstr>
      <vt:lpstr>Results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dc:title>
  <dc:creator>Sagnik Das</dc:creator>
  <cp:lastModifiedBy>Sagnik Das</cp:lastModifiedBy>
  <cp:revision>1</cp:revision>
  <dcterms:created xsi:type="dcterms:W3CDTF">2021-11-05T22:44:06Z</dcterms:created>
  <dcterms:modified xsi:type="dcterms:W3CDTF">2021-11-05T22:54:16Z</dcterms:modified>
</cp:coreProperties>
</file>