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A5A9B-B6B9-4B37-AA56-FA399F4130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3E0DFF-B7C9-4974-9224-297B2542FA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91FACD7-76D6-4B6B-842A-B0B8DF356ABE}"/>
              </a:ext>
            </a:extLst>
          </p:cNvPr>
          <p:cNvSpPr>
            <a:spLocks noGrp="1"/>
          </p:cNvSpPr>
          <p:nvPr>
            <p:ph type="dt" sz="half" idx="10"/>
          </p:nvPr>
        </p:nvSpPr>
        <p:spPr/>
        <p:txBody>
          <a:bodyPr/>
          <a:lstStyle/>
          <a:p>
            <a:fld id="{F58DC7D6-103B-4D57-ADD5-770EC0277765}" type="datetimeFigureOut">
              <a:rPr lang="en-IN" smtClean="0"/>
              <a:t>20-10-2021</a:t>
            </a:fld>
            <a:endParaRPr lang="en-IN"/>
          </a:p>
        </p:txBody>
      </p:sp>
      <p:sp>
        <p:nvSpPr>
          <p:cNvPr id="5" name="Footer Placeholder 4">
            <a:extLst>
              <a:ext uri="{FF2B5EF4-FFF2-40B4-BE49-F238E27FC236}">
                <a16:creationId xmlns:a16="http://schemas.microsoft.com/office/drawing/2014/main" id="{300A70D8-C51F-4639-8573-6288EF8B05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C3EE75-2C99-4266-915C-BC6C24746645}"/>
              </a:ext>
            </a:extLst>
          </p:cNvPr>
          <p:cNvSpPr>
            <a:spLocks noGrp="1"/>
          </p:cNvSpPr>
          <p:nvPr>
            <p:ph type="sldNum" sz="quarter" idx="12"/>
          </p:nvPr>
        </p:nvSpPr>
        <p:spPr/>
        <p:txBody>
          <a:bodyPr/>
          <a:lstStyle/>
          <a:p>
            <a:fld id="{F85A166F-D42E-49D2-BC7F-64F96CE89D7B}" type="slidenum">
              <a:rPr lang="en-IN" smtClean="0"/>
              <a:t>‹#›</a:t>
            </a:fld>
            <a:endParaRPr lang="en-IN"/>
          </a:p>
        </p:txBody>
      </p:sp>
    </p:spTree>
    <p:extLst>
      <p:ext uri="{BB962C8B-B14F-4D97-AF65-F5344CB8AC3E}">
        <p14:creationId xmlns:p14="http://schemas.microsoft.com/office/powerpoint/2010/main" val="3545873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1CB5-407D-4A95-ACF3-BB018EF784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DDF9E5-4164-40B3-B9B9-3E0F9DA732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7ECBA7-7667-4A1E-85F7-59AE9F62B2FB}"/>
              </a:ext>
            </a:extLst>
          </p:cNvPr>
          <p:cNvSpPr>
            <a:spLocks noGrp="1"/>
          </p:cNvSpPr>
          <p:nvPr>
            <p:ph type="dt" sz="half" idx="10"/>
          </p:nvPr>
        </p:nvSpPr>
        <p:spPr/>
        <p:txBody>
          <a:bodyPr/>
          <a:lstStyle/>
          <a:p>
            <a:fld id="{F58DC7D6-103B-4D57-ADD5-770EC0277765}" type="datetimeFigureOut">
              <a:rPr lang="en-IN" smtClean="0"/>
              <a:t>20-10-2021</a:t>
            </a:fld>
            <a:endParaRPr lang="en-IN"/>
          </a:p>
        </p:txBody>
      </p:sp>
      <p:sp>
        <p:nvSpPr>
          <p:cNvPr id="5" name="Footer Placeholder 4">
            <a:extLst>
              <a:ext uri="{FF2B5EF4-FFF2-40B4-BE49-F238E27FC236}">
                <a16:creationId xmlns:a16="http://schemas.microsoft.com/office/drawing/2014/main" id="{4207913B-03C8-43D0-A313-9B66504D95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84CAEB-769C-4A0A-A9DF-27970E40D4C8}"/>
              </a:ext>
            </a:extLst>
          </p:cNvPr>
          <p:cNvSpPr>
            <a:spLocks noGrp="1"/>
          </p:cNvSpPr>
          <p:nvPr>
            <p:ph type="sldNum" sz="quarter" idx="12"/>
          </p:nvPr>
        </p:nvSpPr>
        <p:spPr/>
        <p:txBody>
          <a:bodyPr/>
          <a:lstStyle/>
          <a:p>
            <a:fld id="{F85A166F-D42E-49D2-BC7F-64F96CE89D7B}" type="slidenum">
              <a:rPr lang="en-IN" smtClean="0"/>
              <a:t>‹#›</a:t>
            </a:fld>
            <a:endParaRPr lang="en-IN"/>
          </a:p>
        </p:txBody>
      </p:sp>
    </p:spTree>
    <p:extLst>
      <p:ext uri="{BB962C8B-B14F-4D97-AF65-F5344CB8AC3E}">
        <p14:creationId xmlns:p14="http://schemas.microsoft.com/office/powerpoint/2010/main" val="3916475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98E0B7-DA90-4BD0-9CE4-04EA6CAD4F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FE820F-0F12-4F66-94F2-BCEA5C6D7E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B520F7-9441-468E-A468-721ABEFE450F}"/>
              </a:ext>
            </a:extLst>
          </p:cNvPr>
          <p:cNvSpPr>
            <a:spLocks noGrp="1"/>
          </p:cNvSpPr>
          <p:nvPr>
            <p:ph type="dt" sz="half" idx="10"/>
          </p:nvPr>
        </p:nvSpPr>
        <p:spPr/>
        <p:txBody>
          <a:bodyPr/>
          <a:lstStyle/>
          <a:p>
            <a:fld id="{F58DC7D6-103B-4D57-ADD5-770EC0277765}" type="datetimeFigureOut">
              <a:rPr lang="en-IN" smtClean="0"/>
              <a:t>20-10-2021</a:t>
            </a:fld>
            <a:endParaRPr lang="en-IN"/>
          </a:p>
        </p:txBody>
      </p:sp>
      <p:sp>
        <p:nvSpPr>
          <p:cNvPr id="5" name="Footer Placeholder 4">
            <a:extLst>
              <a:ext uri="{FF2B5EF4-FFF2-40B4-BE49-F238E27FC236}">
                <a16:creationId xmlns:a16="http://schemas.microsoft.com/office/drawing/2014/main" id="{01E6D682-2A63-4BDF-AA0D-E9AE468FAD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A584D7-F371-4696-9437-8C8917857605}"/>
              </a:ext>
            </a:extLst>
          </p:cNvPr>
          <p:cNvSpPr>
            <a:spLocks noGrp="1"/>
          </p:cNvSpPr>
          <p:nvPr>
            <p:ph type="sldNum" sz="quarter" idx="12"/>
          </p:nvPr>
        </p:nvSpPr>
        <p:spPr/>
        <p:txBody>
          <a:bodyPr/>
          <a:lstStyle/>
          <a:p>
            <a:fld id="{F85A166F-D42E-49D2-BC7F-64F96CE89D7B}" type="slidenum">
              <a:rPr lang="en-IN" smtClean="0"/>
              <a:t>‹#›</a:t>
            </a:fld>
            <a:endParaRPr lang="en-IN"/>
          </a:p>
        </p:txBody>
      </p:sp>
    </p:spTree>
    <p:extLst>
      <p:ext uri="{BB962C8B-B14F-4D97-AF65-F5344CB8AC3E}">
        <p14:creationId xmlns:p14="http://schemas.microsoft.com/office/powerpoint/2010/main" val="1023247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5EF08-2992-462F-82DC-5A019A9C4B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6A2B39-A86F-4B6F-AD01-B4233AC0A2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47FA8F-1396-4A09-AC5C-E2262D667F7E}"/>
              </a:ext>
            </a:extLst>
          </p:cNvPr>
          <p:cNvSpPr>
            <a:spLocks noGrp="1"/>
          </p:cNvSpPr>
          <p:nvPr>
            <p:ph type="dt" sz="half" idx="10"/>
          </p:nvPr>
        </p:nvSpPr>
        <p:spPr/>
        <p:txBody>
          <a:bodyPr/>
          <a:lstStyle/>
          <a:p>
            <a:fld id="{F58DC7D6-103B-4D57-ADD5-770EC0277765}" type="datetimeFigureOut">
              <a:rPr lang="en-IN" smtClean="0"/>
              <a:t>20-10-2021</a:t>
            </a:fld>
            <a:endParaRPr lang="en-IN"/>
          </a:p>
        </p:txBody>
      </p:sp>
      <p:sp>
        <p:nvSpPr>
          <p:cNvPr id="5" name="Footer Placeholder 4">
            <a:extLst>
              <a:ext uri="{FF2B5EF4-FFF2-40B4-BE49-F238E27FC236}">
                <a16:creationId xmlns:a16="http://schemas.microsoft.com/office/drawing/2014/main" id="{393CAA05-5825-452C-80CF-82F046F063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62879D-7F9C-4FBE-8532-CAD909E8CAB0}"/>
              </a:ext>
            </a:extLst>
          </p:cNvPr>
          <p:cNvSpPr>
            <a:spLocks noGrp="1"/>
          </p:cNvSpPr>
          <p:nvPr>
            <p:ph type="sldNum" sz="quarter" idx="12"/>
          </p:nvPr>
        </p:nvSpPr>
        <p:spPr/>
        <p:txBody>
          <a:bodyPr/>
          <a:lstStyle/>
          <a:p>
            <a:fld id="{F85A166F-D42E-49D2-BC7F-64F96CE89D7B}" type="slidenum">
              <a:rPr lang="en-IN" smtClean="0"/>
              <a:t>‹#›</a:t>
            </a:fld>
            <a:endParaRPr lang="en-IN"/>
          </a:p>
        </p:txBody>
      </p:sp>
    </p:spTree>
    <p:extLst>
      <p:ext uri="{BB962C8B-B14F-4D97-AF65-F5344CB8AC3E}">
        <p14:creationId xmlns:p14="http://schemas.microsoft.com/office/powerpoint/2010/main" val="2766744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1F155-7A62-493E-9A29-4AC8ABE0CE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AD4BEF-84D6-40CF-A92F-3D70B46E6D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18E18D-66BE-46BF-9282-F9810EFFFED9}"/>
              </a:ext>
            </a:extLst>
          </p:cNvPr>
          <p:cNvSpPr>
            <a:spLocks noGrp="1"/>
          </p:cNvSpPr>
          <p:nvPr>
            <p:ph type="dt" sz="half" idx="10"/>
          </p:nvPr>
        </p:nvSpPr>
        <p:spPr/>
        <p:txBody>
          <a:bodyPr/>
          <a:lstStyle/>
          <a:p>
            <a:fld id="{F58DC7D6-103B-4D57-ADD5-770EC0277765}" type="datetimeFigureOut">
              <a:rPr lang="en-IN" smtClean="0"/>
              <a:t>20-10-2021</a:t>
            </a:fld>
            <a:endParaRPr lang="en-IN"/>
          </a:p>
        </p:txBody>
      </p:sp>
      <p:sp>
        <p:nvSpPr>
          <p:cNvPr id="5" name="Footer Placeholder 4">
            <a:extLst>
              <a:ext uri="{FF2B5EF4-FFF2-40B4-BE49-F238E27FC236}">
                <a16:creationId xmlns:a16="http://schemas.microsoft.com/office/drawing/2014/main" id="{C6EF5813-B4BB-47E9-993B-FEF4DC5AD7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D134A3-FFF6-4E9C-B09A-BB06479811F1}"/>
              </a:ext>
            </a:extLst>
          </p:cNvPr>
          <p:cNvSpPr>
            <a:spLocks noGrp="1"/>
          </p:cNvSpPr>
          <p:nvPr>
            <p:ph type="sldNum" sz="quarter" idx="12"/>
          </p:nvPr>
        </p:nvSpPr>
        <p:spPr/>
        <p:txBody>
          <a:bodyPr/>
          <a:lstStyle/>
          <a:p>
            <a:fld id="{F85A166F-D42E-49D2-BC7F-64F96CE89D7B}" type="slidenum">
              <a:rPr lang="en-IN" smtClean="0"/>
              <a:t>‹#›</a:t>
            </a:fld>
            <a:endParaRPr lang="en-IN"/>
          </a:p>
        </p:txBody>
      </p:sp>
    </p:spTree>
    <p:extLst>
      <p:ext uri="{BB962C8B-B14F-4D97-AF65-F5344CB8AC3E}">
        <p14:creationId xmlns:p14="http://schemas.microsoft.com/office/powerpoint/2010/main" val="282513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C5F31-97E4-4BD8-9B8A-99D59CC846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9E093C-3E4F-4967-BC1C-1B43CAB629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F9B8A88-0855-4CDC-9B7A-7CA1DB2AC6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0BBCF5D-14DF-4019-AF90-197C889685D5}"/>
              </a:ext>
            </a:extLst>
          </p:cNvPr>
          <p:cNvSpPr>
            <a:spLocks noGrp="1"/>
          </p:cNvSpPr>
          <p:nvPr>
            <p:ph type="dt" sz="half" idx="10"/>
          </p:nvPr>
        </p:nvSpPr>
        <p:spPr/>
        <p:txBody>
          <a:bodyPr/>
          <a:lstStyle/>
          <a:p>
            <a:fld id="{F58DC7D6-103B-4D57-ADD5-770EC0277765}" type="datetimeFigureOut">
              <a:rPr lang="en-IN" smtClean="0"/>
              <a:t>20-10-2021</a:t>
            </a:fld>
            <a:endParaRPr lang="en-IN"/>
          </a:p>
        </p:txBody>
      </p:sp>
      <p:sp>
        <p:nvSpPr>
          <p:cNvPr id="6" name="Footer Placeholder 5">
            <a:extLst>
              <a:ext uri="{FF2B5EF4-FFF2-40B4-BE49-F238E27FC236}">
                <a16:creationId xmlns:a16="http://schemas.microsoft.com/office/drawing/2014/main" id="{141A37AF-55C2-4DB2-A753-A4F5B158D0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828DEA-2F64-422F-9F96-20F7C2980115}"/>
              </a:ext>
            </a:extLst>
          </p:cNvPr>
          <p:cNvSpPr>
            <a:spLocks noGrp="1"/>
          </p:cNvSpPr>
          <p:nvPr>
            <p:ph type="sldNum" sz="quarter" idx="12"/>
          </p:nvPr>
        </p:nvSpPr>
        <p:spPr/>
        <p:txBody>
          <a:bodyPr/>
          <a:lstStyle/>
          <a:p>
            <a:fld id="{F85A166F-D42E-49D2-BC7F-64F96CE89D7B}" type="slidenum">
              <a:rPr lang="en-IN" smtClean="0"/>
              <a:t>‹#›</a:t>
            </a:fld>
            <a:endParaRPr lang="en-IN"/>
          </a:p>
        </p:txBody>
      </p:sp>
    </p:spTree>
    <p:extLst>
      <p:ext uri="{BB962C8B-B14F-4D97-AF65-F5344CB8AC3E}">
        <p14:creationId xmlns:p14="http://schemas.microsoft.com/office/powerpoint/2010/main" val="3138893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5DC18-9082-4146-BDC1-9CFE987397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FE39D3-E2D4-4FC0-85ED-ECA1F00E7D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619357-A922-4AC1-AD8B-B2811C36FD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B7AF74-8558-4CAB-B9F4-6E86DE94BA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667E8D-6D5C-43F7-905B-D794EFD30A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5360881-28C6-4426-97BA-7A594ED5DD80}"/>
              </a:ext>
            </a:extLst>
          </p:cNvPr>
          <p:cNvSpPr>
            <a:spLocks noGrp="1"/>
          </p:cNvSpPr>
          <p:nvPr>
            <p:ph type="dt" sz="half" idx="10"/>
          </p:nvPr>
        </p:nvSpPr>
        <p:spPr/>
        <p:txBody>
          <a:bodyPr/>
          <a:lstStyle/>
          <a:p>
            <a:fld id="{F58DC7D6-103B-4D57-ADD5-770EC0277765}" type="datetimeFigureOut">
              <a:rPr lang="en-IN" smtClean="0"/>
              <a:t>20-10-2021</a:t>
            </a:fld>
            <a:endParaRPr lang="en-IN"/>
          </a:p>
        </p:txBody>
      </p:sp>
      <p:sp>
        <p:nvSpPr>
          <p:cNvPr id="8" name="Footer Placeholder 7">
            <a:extLst>
              <a:ext uri="{FF2B5EF4-FFF2-40B4-BE49-F238E27FC236}">
                <a16:creationId xmlns:a16="http://schemas.microsoft.com/office/drawing/2014/main" id="{D5B8ED55-4D8E-43C2-B29E-16F9B1625FB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473127-CF10-4C70-9C2F-A728999E1B23}"/>
              </a:ext>
            </a:extLst>
          </p:cNvPr>
          <p:cNvSpPr>
            <a:spLocks noGrp="1"/>
          </p:cNvSpPr>
          <p:nvPr>
            <p:ph type="sldNum" sz="quarter" idx="12"/>
          </p:nvPr>
        </p:nvSpPr>
        <p:spPr/>
        <p:txBody>
          <a:bodyPr/>
          <a:lstStyle/>
          <a:p>
            <a:fld id="{F85A166F-D42E-49D2-BC7F-64F96CE89D7B}" type="slidenum">
              <a:rPr lang="en-IN" smtClean="0"/>
              <a:t>‹#›</a:t>
            </a:fld>
            <a:endParaRPr lang="en-IN"/>
          </a:p>
        </p:txBody>
      </p:sp>
    </p:spTree>
    <p:extLst>
      <p:ext uri="{BB962C8B-B14F-4D97-AF65-F5344CB8AC3E}">
        <p14:creationId xmlns:p14="http://schemas.microsoft.com/office/powerpoint/2010/main" val="32364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78565-DD6E-494C-92CA-5582AB8ED54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58E22C8-7E02-46AD-B62E-A191D80660BE}"/>
              </a:ext>
            </a:extLst>
          </p:cNvPr>
          <p:cNvSpPr>
            <a:spLocks noGrp="1"/>
          </p:cNvSpPr>
          <p:nvPr>
            <p:ph type="dt" sz="half" idx="10"/>
          </p:nvPr>
        </p:nvSpPr>
        <p:spPr/>
        <p:txBody>
          <a:bodyPr/>
          <a:lstStyle/>
          <a:p>
            <a:fld id="{F58DC7D6-103B-4D57-ADD5-770EC0277765}" type="datetimeFigureOut">
              <a:rPr lang="en-IN" smtClean="0"/>
              <a:t>20-10-2021</a:t>
            </a:fld>
            <a:endParaRPr lang="en-IN"/>
          </a:p>
        </p:txBody>
      </p:sp>
      <p:sp>
        <p:nvSpPr>
          <p:cNvPr id="4" name="Footer Placeholder 3">
            <a:extLst>
              <a:ext uri="{FF2B5EF4-FFF2-40B4-BE49-F238E27FC236}">
                <a16:creationId xmlns:a16="http://schemas.microsoft.com/office/drawing/2014/main" id="{42E64AEE-33C2-4BAA-9322-B188113E03D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D731EB-D2D8-44B3-B0AA-C8247516A034}"/>
              </a:ext>
            </a:extLst>
          </p:cNvPr>
          <p:cNvSpPr>
            <a:spLocks noGrp="1"/>
          </p:cNvSpPr>
          <p:nvPr>
            <p:ph type="sldNum" sz="quarter" idx="12"/>
          </p:nvPr>
        </p:nvSpPr>
        <p:spPr/>
        <p:txBody>
          <a:bodyPr/>
          <a:lstStyle/>
          <a:p>
            <a:fld id="{F85A166F-D42E-49D2-BC7F-64F96CE89D7B}" type="slidenum">
              <a:rPr lang="en-IN" smtClean="0"/>
              <a:t>‹#›</a:t>
            </a:fld>
            <a:endParaRPr lang="en-IN"/>
          </a:p>
        </p:txBody>
      </p:sp>
    </p:spTree>
    <p:extLst>
      <p:ext uri="{BB962C8B-B14F-4D97-AF65-F5344CB8AC3E}">
        <p14:creationId xmlns:p14="http://schemas.microsoft.com/office/powerpoint/2010/main" val="396282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F5C07C-8CAC-48FF-8FCA-E7E0F9A5ABD2}"/>
              </a:ext>
            </a:extLst>
          </p:cNvPr>
          <p:cNvSpPr>
            <a:spLocks noGrp="1"/>
          </p:cNvSpPr>
          <p:nvPr>
            <p:ph type="dt" sz="half" idx="10"/>
          </p:nvPr>
        </p:nvSpPr>
        <p:spPr/>
        <p:txBody>
          <a:bodyPr/>
          <a:lstStyle/>
          <a:p>
            <a:fld id="{F58DC7D6-103B-4D57-ADD5-770EC0277765}" type="datetimeFigureOut">
              <a:rPr lang="en-IN" smtClean="0"/>
              <a:t>20-10-2021</a:t>
            </a:fld>
            <a:endParaRPr lang="en-IN"/>
          </a:p>
        </p:txBody>
      </p:sp>
      <p:sp>
        <p:nvSpPr>
          <p:cNvPr id="3" name="Footer Placeholder 2">
            <a:extLst>
              <a:ext uri="{FF2B5EF4-FFF2-40B4-BE49-F238E27FC236}">
                <a16:creationId xmlns:a16="http://schemas.microsoft.com/office/drawing/2014/main" id="{98BE6086-423B-482E-A657-58A4417BD38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4DB641-B123-4C9F-967F-94159C9423B9}"/>
              </a:ext>
            </a:extLst>
          </p:cNvPr>
          <p:cNvSpPr>
            <a:spLocks noGrp="1"/>
          </p:cNvSpPr>
          <p:nvPr>
            <p:ph type="sldNum" sz="quarter" idx="12"/>
          </p:nvPr>
        </p:nvSpPr>
        <p:spPr/>
        <p:txBody>
          <a:bodyPr/>
          <a:lstStyle/>
          <a:p>
            <a:fld id="{F85A166F-D42E-49D2-BC7F-64F96CE89D7B}" type="slidenum">
              <a:rPr lang="en-IN" smtClean="0"/>
              <a:t>‹#›</a:t>
            </a:fld>
            <a:endParaRPr lang="en-IN"/>
          </a:p>
        </p:txBody>
      </p:sp>
    </p:spTree>
    <p:extLst>
      <p:ext uri="{BB962C8B-B14F-4D97-AF65-F5344CB8AC3E}">
        <p14:creationId xmlns:p14="http://schemas.microsoft.com/office/powerpoint/2010/main" val="1200307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00FA3-1798-4FED-9CC4-D2611A12FF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3420165-E27F-4F6A-8E36-316DCCA3D6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CA5B29-3BC4-49F4-8024-503932255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11DBFD-596A-47B8-A73F-8D8ACA481BED}"/>
              </a:ext>
            </a:extLst>
          </p:cNvPr>
          <p:cNvSpPr>
            <a:spLocks noGrp="1"/>
          </p:cNvSpPr>
          <p:nvPr>
            <p:ph type="dt" sz="half" idx="10"/>
          </p:nvPr>
        </p:nvSpPr>
        <p:spPr/>
        <p:txBody>
          <a:bodyPr/>
          <a:lstStyle/>
          <a:p>
            <a:fld id="{F58DC7D6-103B-4D57-ADD5-770EC0277765}" type="datetimeFigureOut">
              <a:rPr lang="en-IN" smtClean="0"/>
              <a:t>20-10-2021</a:t>
            </a:fld>
            <a:endParaRPr lang="en-IN"/>
          </a:p>
        </p:txBody>
      </p:sp>
      <p:sp>
        <p:nvSpPr>
          <p:cNvPr id="6" name="Footer Placeholder 5">
            <a:extLst>
              <a:ext uri="{FF2B5EF4-FFF2-40B4-BE49-F238E27FC236}">
                <a16:creationId xmlns:a16="http://schemas.microsoft.com/office/drawing/2014/main" id="{5AB5E177-0F89-451E-B843-6EB60F8EBB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AFDB24-CB9B-4B7C-A95F-F60697065D8F}"/>
              </a:ext>
            </a:extLst>
          </p:cNvPr>
          <p:cNvSpPr>
            <a:spLocks noGrp="1"/>
          </p:cNvSpPr>
          <p:nvPr>
            <p:ph type="sldNum" sz="quarter" idx="12"/>
          </p:nvPr>
        </p:nvSpPr>
        <p:spPr/>
        <p:txBody>
          <a:bodyPr/>
          <a:lstStyle/>
          <a:p>
            <a:fld id="{F85A166F-D42E-49D2-BC7F-64F96CE89D7B}" type="slidenum">
              <a:rPr lang="en-IN" smtClean="0"/>
              <a:t>‹#›</a:t>
            </a:fld>
            <a:endParaRPr lang="en-IN"/>
          </a:p>
        </p:txBody>
      </p:sp>
    </p:spTree>
    <p:extLst>
      <p:ext uri="{BB962C8B-B14F-4D97-AF65-F5344CB8AC3E}">
        <p14:creationId xmlns:p14="http://schemas.microsoft.com/office/powerpoint/2010/main" val="909573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E450-F171-4B5D-95C4-52FD2CA577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9B89C4-22A0-4697-B4D8-0A2F774619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9F3D3DE-69CB-4519-9D15-16BCF5B527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06F13F-8679-4DFB-834A-7C95CB402D3E}"/>
              </a:ext>
            </a:extLst>
          </p:cNvPr>
          <p:cNvSpPr>
            <a:spLocks noGrp="1"/>
          </p:cNvSpPr>
          <p:nvPr>
            <p:ph type="dt" sz="half" idx="10"/>
          </p:nvPr>
        </p:nvSpPr>
        <p:spPr/>
        <p:txBody>
          <a:bodyPr/>
          <a:lstStyle/>
          <a:p>
            <a:fld id="{F58DC7D6-103B-4D57-ADD5-770EC0277765}" type="datetimeFigureOut">
              <a:rPr lang="en-IN" smtClean="0"/>
              <a:t>20-10-2021</a:t>
            </a:fld>
            <a:endParaRPr lang="en-IN"/>
          </a:p>
        </p:txBody>
      </p:sp>
      <p:sp>
        <p:nvSpPr>
          <p:cNvPr id="6" name="Footer Placeholder 5">
            <a:extLst>
              <a:ext uri="{FF2B5EF4-FFF2-40B4-BE49-F238E27FC236}">
                <a16:creationId xmlns:a16="http://schemas.microsoft.com/office/drawing/2014/main" id="{4C46F542-5435-4AD8-80C0-A4C9A4D01E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28FF30-5A9C-4B36-A1D6-82FCEFC88902}"/>
              </a:ext>
            </a:extLst>
          </p:cNvPr>
          <p:cNvSpPr>
            <a:spLocks noGrp="1"/>
          </p:cNvSpPr>
          <p:nvPr>
            <p:ph type="sldNum" sz="quarter" idx="12"/>
          </p:nvPr>
        </p:nvSpPr>
        <p:spPr/>
        <p:txBody>
          <a:bodyPr/>
          <a:lstStyle/>
          <a:p>
            <a:fld id="{F85A166F-D42E-49D2-BC7F-64F96CE89D7B}" type="slidenum">
              <a:rPr lang="en-IN" smtClean="0"/>
              <a:t>‹#›</a:t>
            </a:fld>
            <a:endParaRPr lang="en-IN"/>
          </a:p>
        </p:txBody>
      </p:sp>
    </p:spTree>
    <p:extLst>
      <p:ext uri="{BB962C8B-B14F-4D97-AF65-F5344CB8AC3E}">
        <p14:creationId xmlns:p14="http://schemas.microsoft.com/office/powerpoint/2010/main" val="2700094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45E04E-2A48-4618-A4AC-B58C84AEDB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27820E-200A-4A7D-A221-47F0A8FF9C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68E0DA-7FF8-40D2-B5A6-174790546C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8DC7D6-103B-4D57-ADD5-770EC0277765}" type="datetimeFigureOut">
              <a:rPr lang="en-IN" smtClean="0"/>
              <a:t>20-10-2021</a:t>
            </a:fld>
            <a:endParaRPr lang="en-IN"/>
          </a:p>
        </p:txBody>
      </p:sp>
      <p:sp>
        <p:nvSpPr>
          <p:cNvPr id="5" name="Footer Placeholder 4">
            <a:extLst>
              <a:ext uri="{FF2B5EF4-FFF2-40B4-BE49-F238E27FC236}">
                <a16:creationId xmlns:a16="http://schemas.microsoft.com/office/drawing/2014/main" id="{8CF63D19-67F3-48F9-93E2-02B9D74492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3C3CEFB-4009-497A-A690-6F576313DD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A166F-D42E-49D2-BC7F-64F96CE89D7B}" type="slidenum">
              <a:rPr lang="en-IN" smtClean="0"/>
              <a:t>‹#›</a:t>
            </a:fld>
            <a:endParaRPr lang="en-IN"/>
          </a:p>
        </p:txBody>
      </p:sp>
    </p:spTree>
    <p:extLst>
      <p:ext uri="{BB962C8B-B14F-4D97-AF65-F5344CB8AC3E}">
        <p14:creationId xmlns:p14="http://schemas.microsoft.com/office/powerpoint/2010/main" val="684459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1EA55-63BB-449F-9F53-B14390CD22E4}"/>
              </a:ext>
            </a:extLst>
          </p:cNvPr>
          <p:cNvSpPr>
            <a:spLocks noGrp="1"/>
          </p:cNvSpPr>
          <p:nvPr>
            <p:ph type="ctrTitle"/>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Malignant Comment Classifier.</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A302866D-7722-4124-B63B-6D5092DBB228}"/>
              </a:ext>
            </a:extLst>
          </p:cNvPr>
          <p:cNvSpPr>
            <a:spLocks noGrp="1"/>
          </p:cNvSpPr>
          <p:nvPr>
            <p:ph type="subTitle" idx="1"/>
          </p:nvPr>
        </p:nvSpPr>
        <p:spPr/>
        <p:txBody>
          <a:bodyPr/>
          <a:lstStyle/>
          <a:p>
            <a:r>
              <a:rPr lang="en-US" dirty="0"/>
              <a:t>Sagnik Das</a:t>
            </a:r>
            <a:endParaRPr lang="en-IN" dirty="0"/>
          </a:p>
        </p:txBody>
      </p:sp>
    </p:spTree>
    <p:extLst>
      <p:ext uri="{BB962C8B-B14F-4D97-AF65-F5344CB8AC3E}">
        <p14:creationId xmlns:p14="http://schemas.microsoft.com/office/powerpoint/2010/main" val="3656274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3F6EA-D774-4DCC-977C-7B3EC1F9D030}"/>
              </a:ext>
            </a:extLst>
          </p:cNvPr>
          <p:cNvSpPr>
            <a:spLocks noGrp="1"/>
          </p:cNvSpPr>
          <p:nvPr>
            <p:ph type="title"/>
          </p:nvPr>
        </p:nvSpPr>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ACKNOWLEDGMENT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90942CF-69DA-4F69-941D-44ABC33B60CD}"/>
              </a:ext>
            </a:extLst>
          </p:cNvPr>
          <p:cNvSpPr>
            <a:spLocks noGrp="1"/>
          </p:cNvSpPr>
          <p:nvPr>
            <p:ph idx="1"/>
          </p:nvPr>
        </p:nvSpPr>
        <p:spPr/>
        <p:txBody>
          <a:bodyPr/>
          <a:lstStyle/>
          <a:p>
            <a:r>
              <a:rPr lang="en-IN" sz="1800" i="1"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I would like to express my special thanks of gratitude to (</a:t>
            </a:r>
            <a:r>
              <a:rPr lang="en-IN" sz="1800" i="1" dirty="0" err="1">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Datatrained</a:t>
            </a:r>
            <a:r>
              <a:rPr lang="en-IN" sz="1800" i="1"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 also to my SME (Mr Keshav Bansal). Who gave me the golden opportunity to do this wonderful project on the topic (Micro Credit Defaulter Project), which also helped me in doing a lot of Research and I came to know about so many new things I am really thankful to tall of them.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52513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8A479-4220-4EFB-97F4-3CF2F697D59D}"/>
              </a:ext>
            </a:extLst>
          </p:cNvPr>
          <p:cNvSpPr>
            <a:spLocks noGrp="1"/>
          </p:cNvSpPr>
          <p:nvPr>
            <p:ph type="title"/>
          </p:nvPr>
        </p:nvSpPr>
        <p:spPr/>
        <p:txBody>
          <a:bodyPr/>
          <a:lstStyle/>
          <a:p>
            <a:r>
              <a:rPr lang="en-US" dirty="0"/>
              <a:t>Social Media Hate Speech Classification.</a:t>
            </a:r>
            <a:endParaRPr lang="en-IN" dirty="0"/>
          </a:p>
        </p:txBody>
      </p:sp>
      <p:sp>
        <p:nvSpPr>
          <p:cNvPr id="3" name="Content Placeholder 2">
            <a:extLst>
              <a:ext uri="{FF2B5EF4-FFF2-40B4-BE49-F238E27FC236}">
                <a16:creationId xmlns:a16="http://schemas.microsoft.com/office/drawing/2014/main" id="{EDD2C61A-A9F9-4A28-9198-C5315393229F}"/>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There has been a remarkable increase in the cases of cyberbullying and trolls on various social media platforms. This can take a toll on anyone and affect them mentally leading to depression, mental illness, self-hatred and suicidal thoughts.  So, the goal of this project is to identify and classify hate comments.</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a:t>
            </a:r>
          </a:p>
          <a:p>
            <a:endParaRPr lang="en-IN" dirty="0"/>
          </a:p>
        </p:txBody>
      </p:sp>
    </p:spTree>
    <p:extLst>
      <p:ext uri="{BB962C8B-B14F-4D97-AF65-F5344CB8AC3E}">
        <p14:creationId xmlns:p14="http://schemas.microsoft.com/office/powerpoint/2010/main" val="2295464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88B6E-ADF4-4442-8632-CC3573865FA4}"/>
              </a:ext>
            </a:extLst>
          </p:cNvPr>
          <p:cNvSpPr>
            <a:spLocks noGrp="1"/>
          </p:cNvSpPr>
          <p:nvPr>
            <p:ph type="title"/>
          </p:nvPr>
        </p:nvSpPr>
        <p:spPr/>
        <p:txBody>
          <a:bodyPr/>
          <a:lstStyle/>
          <a:p>
            <a:r>
              <a:rPr lang="en-US" dirty="0"/>
              <a:t>Algorithms used.</a:t>
            </a:r>
            <a:endParaRPr lang="en-IN" dirty="0"/>
          </a:p>
        </p:txBody>
      </p:sp>
      <p:pic>
        <p:nvPicPr>
          <p:cNvPr id="8" name="Content Placeholder 7">
            <a:extLst>
              <a:ext uri="{FF2B5EF4-FFF2-40B4-BE49-F238E27FC236}">
                <a16:creationId xmlns:a16="http://schemas.microsoft.com/office/drawing/2014/main" id="{BCCA0C6F-4D7A-448C-AB3D-E656128F9C5C}"/>
              </a:ext>
            </a:extLst>
          </p:cNvPr>
          <p:cNvPicPr>
            <a:picLocks noGrp="1" noChangeAspect="1"/>
          </p:cNvPicPr>
          <p:nvPr>
            <p:ph idx="1"/>
          </p:nvPr>
        </p:nvPicPr>
        <p:blipFill>
          <a:blip r:embed="rId2"/>
          <a:stretch>
            <a:fillRect/>
          </a:stretch>
        </p:blipFill>
        <p:spPr>
          <a:xfrm>
            <a:off x="3446197" y="1825625"/>
            <a:ext cx="5299606" cy="4351338"/>
          </a:xfrm>
          <a:prstGeom prst="rect">
            <a:avLst/>
          </a:prstGeom>
        </p:spPr>
      </p:pic>
    </p:spTree>
    <p:extLst>
      <p:ext uri="{BB962C8B-B14F-4D97-AF65-F5344CB8AC3E}">
        <p14:creationId xmlns:p14="http://schemas.microsoft.com/office/powerpoint/2010/main" val="161862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71754-5445-4D37-B125-066768897BEC}"/>
              </a:ext>
            </a:extLst>
          </p:cNvPr>
          <p:cNvSpPr>
            <a:spLocks noGrp="1"/>
          </p:cNvSpPr>
          <p:nvPr>
            <p:ph type="title"/>
          </p:nvPr>
        </p:nvSpPr>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F41C5386-8456-47CC-ABC3-A71DD1D80D28}"/>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So based on this dataset, Support Vector Machine appears to be a superior predictor of hate speech. Logistic regression also produced excellent results. This dataset appears to be an artificial intelligence product used to classify hate and abusive speech.</a:t>
            </a:r>
          </a:p>
          <a:p>
            <a:endParaRPr lang="en-IN" dirty="0"/>
          </a:p>
        </p:txBody>
      </p:sp>
    </p:spTree>
    <p:extLst>
      <p:ext uri="{BB962C8B-B14F-4D97-AF65-F5344CB8AC3E}">
        <p14:creationId xmlns:p14="http://schemas.microsoft.com/office/powerpoint/2010/main" val="995758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CFD40-EFD1-408D-81F4-48DC0A63F7C2}"/>
              </a:ext>
            </a:extLst>
          </p:cNvPr>
          <p:cNvSpPr>
            <a:spLocks noGrp="1"/>
          </p:cNvSpPr>
          <p:nvPr>
            <p:ph type="title"/>
          </p:nvPr>
        </p:nvSpPr>
        <p:spPr/>
        <p:txBody>
          <a:bodyPr>
            <a:normAutofit fontScale="90000"/>
          </a:bodyPr>
          <a:lstStyle/>
          <a:p>
            <a:r>
              <a:rPr lang="en-US" sz="9600" dirty="0"/>
              <a:t>Thank You</a:t>
            </a:r>
            <a:endParaRPr lang="en-IN" dirty="0"/>
          </a:p>
        </p:txBody>
      </p:sp>
    </p:spTree>
    <p:extLst>
      <p:ext uri="{BB962C8B-B14F-4D97-AF65-F5344CB8AC3E}">
        <p14:creationId xmlns:p14="http://schemas.microsoft.com/office/powerpoint/2010/main" val="1257138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269</Words>
  <Application>Microsoft Office PowerPoint</Application>
  <PresentationFormat>Widescreen</PresentationFormat>
  <Paragraphs>11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Malignant Comment Classifier. </vt:lpstr>
      <vt:lpstr>ACKNOWLEDGMENT </vt:lpstr>
      <vt:lpstr>Social Media Hate Speech Classification.</vt:lpstr>
      <vt:lpstr>Algorithms used.</vt:lpstr>
      <vt:lpstr>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 Classifier. </dc:title>
  <dc:creator>Sagnik Das</dc:creator>
  <cp:lastModifiedBy>Sagnik Das</cp:lastModifiedBy>
  <cp:revision>1</cp:revision>
  <dcterms:created xsi:type="dcterms:W3CDTF">2021-10-19T20:14:18Z</dcterms:created>
  <dcterms:modified xsi:type="dcterms:W3CDTF">2021-10-19T20:18:43Z</dcterms:modified>
</cp:coreProperties>
</file>