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FAF4-10F9-9E72-FC5A-16F2C6AF5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79262-F9D8-0802-E38B-4A7040C8C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9BE4F-A9B7-6D14-94D7-1A552AAE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BD81-A218-4637-B635-6B561071A77A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AB0F4-85E9-8747-DFD7-66A00D11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55B82-D927-1982-63B0-AA610B21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04C6-90B6-485E-BFAD-A6DF9BE5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9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2282-BDCE-7058-95AD-9A1BE1EC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2760F-92AD-4AF0-2B00-D4748DDA3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27B02-5D76-F47C-C281-A13C693C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BD81-A218-4637-B635-6B561071A77A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5E907-96A4-07FD-CBA1-5E10DDC1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256F8-5BA8-DA75-3E5B-A27AFE6B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04C6-90B6-485E-BFAD-A6DF9BE5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18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C571E-30CD-945C-BE66-F93B756F8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A6952-FE48-0565-AF65-ABD915525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0D5CE-83D5-65C6-0177-7E37610E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BD81-A218-4637-B635-6B561071A77A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45147-8C68-92BD-8C63-F892133A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93578-96C8-7029-59BB-9E3D8BEE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04C6-90B6-485E-BFAD-A6DF9BE5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64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3D91-A0D4-D5B6-1F97-BEA48F22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53B5-CAE4-72D3-9604-CD39BC347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A47A-B63C-94F6-C2AF-F5E9F079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BD81-A218-4637-B635-6B561071A77A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C0B98-4769-91C3-1329-3520A6D6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36D6B-6214-D7EF-2065-CFB72385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04C6-90B6-485E-BFAD-A6DF9BE5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56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9C70-3771-8E82-D899-563D0C80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1CB09-B6C0-60DB-79C8-FF824980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1293-AB83-0DBA-6C32-F9170475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BD81-A218-4637-B635-6B561071A77A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838D-BB79-FB87-326E-0626E5E7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B0F75-AD9F-A602-9786-A093C819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04C6-90B6-485E-BFAD-A6DF9BE5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45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956B-5515-9F6F-2F12-22BBACC7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0A990-4FC6-4B0D-F822-5F04371D5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C1B54-215C-F5CA-5C23-32CE8AB33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5488C-783B-6E66-B3AE-9067E408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BD81-A218-4637-B635-6B561071A77A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E6EA8-CF23-D922-9C8B-811FB5DF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ABE74-15B9-F3AE-0CF5-5776764B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04C6-90B6-485E-BFAD-A6DF9BE5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37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D1C4-20E8-434C-09B7-E0E087F8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5D006-67AC-F8F2-2E9C-CB3779E1D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AF346-E6D8-52BB-5BD7-85B7B45FB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7FBDC-370B-B004-AEFA-97D1275D7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A710B-B197-C090-030B-3F88444D4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AB9DA-3365-5886-31D4-A6006068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BD81-A218-4637-B635-6B561071A77A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BAA90-FABE-49DB-F4A3-05357032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6A0EE-C5D5-7E51-05D1-E1ADA721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04C6-90B6-485E-BFAD-A6DF9BE5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11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D0D3-438C-E0C3-F7A4-293FDE04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3B174-3729-EAA2-8CC2-523ECA79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BD81-A218-4637-B635-6B561071A77A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8DB57-DA37-9233-FAB6-CE860A32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5EB3F-4C44-225E-D477-F600FDC8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04C6-90B6-485E-BFAD-A6DF9BE5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42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29290-2E04-5588-DA24-C479E5BF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BD81-A218-4637-B635-6B561071A77A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6BBB6-1DEF-1627-7331-E47EBB69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A5C05-6F5E-3F7D-889D-B7494173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04C6-90B6-485E-BFAD-A6DF9BE5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14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5799-9305-56FD-1449-E12D14B5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29345-4759-919F-2741-3E599E948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DF630-157A-AA76-81A8-3EBF8DEE3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52680-77A8-208E-7D4F-A9166E3E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BD81-A218-4637-B635-6B561071A77A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0014E-2A7C-D866-3123-AB80A428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0D64-4086-4080-B91A-0BA9F5E5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04C6-90B6-485E-BFAD-A6DF9BE5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65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C826-5D36-D104-4407-C576E672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38C60-1287-4C93-5919-B2A462104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E3144-21B0-CFC9-D47D-82B48692F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9E3B3-E851-56BA-3A55-EEFAEDA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BD81-A218-4637-B635-6B561071A77A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E802D-002E-B4E2-6CCC-4330C0B3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2FD36-C30D-AA58-1157-BB4A0538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04C6-90B6-485E-BFAD-A6DF9BE5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54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444B-F0F6-3E13-1985-2921D437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683D4-F180-5FD3-09E4-146635CB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86317-2632-BF37-D219-F5DD1D98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BD81-A218-4637-B635-6B561071A77A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1800B-2B8C-3B69-5F8C-F33547461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E31F-6E88-4270-4FFF-EF737A4C5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904C6-90B6-485E-BFAD-A6DF9BE5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39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03E7-2F46-106D-C403-0BBAD9299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48B22-D39D-4EC1-B42F-0F8AA06EE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3059F-52F9-4420-F7FD-E364FF5CE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68"/>
            <a:ext cx="12192000" cy="67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731C66-B728-DA3C-3F20-9EE255C19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219" y="-1"/>
            <a:ext cx="12644438" cy="707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7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EF173-61B8-2258-8AB6-8CD76587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8025" y="0"/>
            <a:ext cx="128280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0ACDA2-99DC-0134-1FDE-05A33FB5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113" y="0"/>
            <a:ext cx="12534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6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42182-5AA6-10CA-6AAB-2C0F7F4C6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025301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BE9753-D4EA-7D10-E007-0489EABACD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83"/>
          <a:stretch/>
        </p:blipFill>
        <p:spPr>
          <a:xfrm>
            <a:off x="11025300" y="0"/>
            <a:ext cx="116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7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5BCA90-3451-A354-19B0-3E2BE0739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F46604-63C8-3AA5-F3FC-19C6CA24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32" y="1415332"/>
            <a:ext cx="10057907" cy="4261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98A540-C308-1DDD-AA62-3FC4DDD31E5C}"/>
              </a:ext>
            </a:extLst>
          </p:cNvPr>
          <p:cNvSpPr txBox="1"/>
          <p:nvPr/>
        </p:nvSpPr>
        <p:spPr>
          <a:xfrm>
            <a:off x="1884459" y="548640"/>
            <a:ext cx="8812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>
                    <a:lumMod val="75000"/>
                  </a:schemeClr>
                </a:solidFill>
              </a:rPr>
              <a:t>              THE FINAL 11s</a:t>
            </a:r>
            <a:endParaRPr lang="en-IN" sz="4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3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sagnik sanyal</dc:creator>
  <cp:lastModifiedBy>sagnik sanyal</cp:lastModifiedBy>
  <cp:revision>2</cp:revision>
  <dcterms:created xsi:type="dcterms:W3CDTF">2024-03-25T14:54:25Z</dcterms:created>
  <dcterms:modified xsi:type="dcterms:W3CDTF">2024-03-25T16:56:33Z</dcterms:modified>
</cp:coreProperties>
</file>