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jpg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7" r:id="rId4"/>
  </p:sldIdLst>
  <p:sldSz cx="19507200" cy="9982200"/>
  <p:notesSz cx="19507200" cy="9982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1"/>
    <a:srgbClr val="73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1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1" y="9316720"/>
            <a:ext cx="19502120" cy="66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9219949"/>
            <a:ext cx="19502120" cy="9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48" y="1104697"/>
            <a:ext cx="16093440" cy="519074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645" spc="-7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0082" y="6485402"/>
            <a:ext cx="16093440" cy="16637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93" cap="all" spc="291" baseline="0">
                <a:solidFill>
                  <a:schemeClr val="tx2"/>
                </a:solidFill>
                <a:latin typeface="+mj-lt"/>
              </a:defRPr>
            </a:lvl1pPr>
            <a:lvl2pPr marL="665500" indent="0" algn="ctr">
              <a:buNone/>
              <a:defRPr sz="3493"/>
            </a:lvl2pPr>
            <a:lvl3pPr marL="1331001" indent="0" algn="ctr">
              <a:buNone/>
              <a:defRPr sz="3493"/>
            </a:lvl3pPr>
            <a:lvl4pPr marL="1996501" indent="0" algn="ctr">
              <a:buNone/>
              <a:defRPr sz="2911"/>
            </a:lvl4pPr>
            <a:lvl5pPr marL="2662001" indent="0" algn="ctr">
              <a:buNone/>
              <a:defRPr sz="2911"/>
            </a:lvl5pPr>
            <a:lvl6pPr marL="3327502" indent="0" algn="ctr">
              <a:buNone/>
              <a:defRPr sz="2911"/>
            </a:lvl6pPr>
            <a:lvl7pPr marL="3993002" indent="0" algn="ctr">
              <a:buNone/>
              <a:defRPr sz="2911"/>
            </a:lvl7pPr>
            <a:lvl8pPr marL="4658502" indent="0" algn="ctr">
              <a:buNone/>
              <a:defRPr sz="2911"/>
            </a:lvl8pPr>
            <a:lvl9pPr marL="5324003" indent="0" algn="ctr">
              <a:buNone/>
              <a:defRPr sz="29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932253" y="6322060"/>
            <a:ext cx="158008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6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1" y="9316720"/>
            <a:ext cx="19502120" cy="66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9219949"/>
            <a:ext cx="19502120" cy="9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0" y="603733"/>
            <a:ext cx="4206240" cy="8380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603732"/>
            <a:ext cx="12374880" cy="838024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1" y="9316720"/>
            <a:ext cx="19502120" cy="66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9219949"/>
            <a:ext cx="19502120" cy="9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1104697"/>
            <a:ext cx="16093440" cy="519074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64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6481775"/>
            <a:ext cx="16093440" cy="16637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93" cap="all" spc="291" baseline="0">
                <a:solidFill>
                  <a:schemeClr val="tx2"/>
                </a:solidFill>
                <a:latin typeface="+mj-lt"/>
              </a:defRPr>
            </a:lvl1pPr>
            <a:lvl2pPr marL="665500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2pPr>
            <a:lvl3pPr marL="1331001" indent="0">
              <a:buNone/>
              <a:defRPr sz="2329">
                <a:solidFill>
                  <a:schemeClr val="tx1">
                    <a:tint val="75000"/>
                  </a:schemeClr>
                </a:solidFill>
              </a:defRPr>
            </a:lvl3pPr>
            <a:lvl4pPr marL="1996501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4pPr>
            <a:lvl5pPr marL="2662001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5pPr>
            <a:lvl6pPr marL="3327502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6pPr>
            <a:lvl7pPr marL="3993002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7pPr>
            <a:lvl8pPr marL="4658502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8pPr>
            <a:lvl9pPr marL="5324003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932253" y="6322060"/>
            <a:ext cx="158008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2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55648" y="417168"/>
            <a:ext cx="16093440" cy="2111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646" y="2686568"/>
            <a:ext cx="7900416" cy="5856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8672" y="2686570"/>
            <a:ext cx="7900416" cy="5856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5648" y="417168"/>
            <a:ext cx="16093440" cy="2111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2687031"/>
            <a:ext cx="7900416" cy="107169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911" b="0" cap="all" baseline="0">
                <a:solidFill>
                  <a:schemeClr val="tx2"/>
                </a:solidFill>
              </a:defRPr>
            </a:lvl1pPr>
            <a:lvl2pPr marL="665500" indent="0">
              <a:buNone/>
              <a:defRPr sz="2911" b="1"/>
            </a:lvl2pPr>
            <a:lvl3pPr marL="1331001" indent="0">
              <a:buNone/>
              <a:defRPr sz="2620" b="1"/>
            </a:lvl3pPr>
            <a:lvl4pPr marL="1996501" indent="0">
              <a:buNone/>
              <a:defRPr sz="2329" b="1"/>
            </a:lvl4pPr>
            <a:lvl5pPr marL="2662001" indent="0">
              <a:buNone/>
              <a:defRPr sz="2329" b="1"/>
            </a:lvl5pPr>
            <a:lvl6pPr marL="3327502" indent="0">
              <a:buNone/>
              <a:defRPr sz="2329" b="1"/>
            </a:lvl6pPr>
            <a:lvl7pPr marL="3993002" indent="0">
              <a:buNone/>
              <a:defRPr sz="2329" b="1"/>
            </a:lvl7pPr>
            <a:lvl8pPr marL="4658502" indent="0">
              <a:buNone/>
              <a:defRPr sz="2329" b="1"/>
            </a:lvl8pPr>
            <a:lvl9pPr marL="5324003" indent="0">
              <a:buNone/>
              <a:defRPr sz="23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5648" y="3758730"/>
            <a:ext cx="7900416" cy="4917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48672" y="2687031"/>
            <a:ext cx="7900416" cy="107169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911" b="0" cap="all" baseline="0">
                <a:solidFill>
                  <a:schemeClr val="tx2"/>
                </a:solidFill>
              </a:defRPr>
            </a:lvl1pPr>
            <a:lvl2pPr marL="665500" indent="0">
              <a:buNone/>
              <a:defRPr sz="2911" b="1"/>
            </a:lvl2pPr>
            <a:lvl3pPr marL="1331001" indent="0">
              <a:buNone/>
              <a:defRPr sz="2620" b="1"/>
            </a:lvl3pPr>
            <a:lvl4pPr marL="1996501" indent="0">
              <a:buNone/>
              <a:defRPr sz="2329" b="1"/>
            </a:lvl4pPr>
            <a:lvl5pPr marL="2662001" indent="0">
              <a:buNone/>
              <a:defRPr sz="2329" b="1"/>
            </a:lvl5pPr>
            <a:lvl6pPr marL="3327502" indent="0">
              <a:buNone/>
              <a:defRPr sz="2329" b="1"/>
            </a:lvl6pPr>
            <a:lvl7pPr marL="3993002" indent="0">
              <a:buNone/>
              <a:defRPr sz="2329" b="1"/>
            </a:lvl7pPr>
            <a:lvl8pPr marL="4658502" indent="0">
              <a:buNone/>
              <a:defRPr sz="2329" b="1"/>
            </a:lvl8pPr>
            <a:lvl9pPr marL="5324003" indent="0">
              <a:buNone/>
              <a:defRPr sz="23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48672" y="3758730"/>
            <a:ext cx="7900416" cy="4917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1" y="9316720"/>
            <a:ext cx="19502120" cy="66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5" y="9219949"/>
            <a:ext cx="19502120" cy="9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6481266" cy="99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464114" y="0"/>
            <a:ext cx="102413" cy="99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65123"/>
            <a:ext cx="5120640" cy="3327400"/>
          </a:xfrm>
        </p:spPr>
        <p:txBody>
          <a:bodyPr anchor="b">
            <a:normAutofit/>
          </a:bodyPr>
          <a:lstStyle>
            <a:lvl1pPr>
              <a:defRPr sz="52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0" y="1064768"/>
            <a:ext cx="10387584" cy="7653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4259072"/>
            <a:ext cx="5120640" cy="491850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83">
                <a:solidFill>
                  <a:srgbClr val="FFFFFF"/>
                </a:solidFill>
              </a:defRPr>
            </a:lvl1pPr>
            <a:lvl2pPr marL="665500" indent="0">
              <a:buNone/>
              <a:defRPr sz="1747"/>
            </a:lvl2pPr>
            <a:lvl3pPr marL="1331001" indent="0">
              <a:buNone/>
              <a:defRPr sz="1456"/>
            </a:lvl3pPr>
            <a:lvl4pPr marL="1996501" indent="0">
              <a:buNone/>
              <a:defRPr sz="1310"/>
            </a:lvl4pPr>
            <a:lvl5pPr marL="2662001" indent="0">
              <a:buNone/>
              <a:defRPr sz="1310"/>
            </a:lvl5pPr>
            <a:lvl6pPr marL="3327502" indent="0">
              <a:buNone/>
              <a:defRPr sz="1310"/>
            </a:lvl6pPr>
            <a:lvl7pPr marL="3993002" indent="0">
              <a:buNone/>
              <a:defRPr sz="1310"/>
            </a:lvl7pPr>
            <a:lvl8pPr marL="4658502" indent="0">
              <a:buNone/>
              <a:defRPr sz="1310"/>
            </a:lvl8pPr>
            <a:lvl9pPr marL="5324003" indent="0">
              <a:buNone/>
              <a:defRPr sz="1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4819" y="9402577"/>
            <a:ext cx="4189616" cy="531460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80960" y="9402577"/>
            <a:ext cx="7437120" cy="53146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209367"/>
            <a:ext cx="19502120" cy="2772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" y="7154166"/>
            <a:ext cx="19502120" cy="9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7386828"/>
            <a:ext cx="16181222" cy="1197864"/>
          </a:xfrm>
        </p:spPr>
        <p:txBody>
          <a:bodyPr lIns="91440" tIns="0" rIns="91440" bIns="0" anchor="b">
            <a:noAutofit/>
          </a:bodyPr>
          <a:lstStyle>
            <a:lvl1pPr>
              <a:defRPr sz="52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" y="0"/>
            <a:ext cx="19507176" cy="715416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658">
                <a:solidFill>
                  <a:schemeClr val="bg1"/>
                </a:solidFill>
              </a:defRPr>
            </a:lvl1pPr>
            <a:lvl2pPr marL="665500" indent="0">
              <a:buNone/>
              <a:defRPr sz="4076"/>
            </a:lvl2pPr>
            <a:lvl3pPr marL="1331001" indent="0">
              <a:buNone/>
              <a:defRPr sz="3493"/>
            </a:lvl3pPr>
            <a:lvl4pPr marL="1996501" indent="0">
              <a:buNone/>
              <a:defRPr sz="2911"/>
            </a:lvl4pPr>
            <a:lvl5pPr marL="2662001" indent="0">
              <a:buNone/>
              <a:defRPr sz="2911"/>
            </a:lvl5pPr>
            <a:lvl6pPr marL="3327502" indent="0">
              <a:buNone/>
              <a:defRPr sz="2911"/>
            </a:lvl6pPr>
            <a:lvl7pPr marL="3993002" indent="0">
              <a:buNone/>
              <a:defRPr sz="2911"/>
            </a:lvl7pPr>
            <a:lvl8pPr marL="4658502" indent="0">
              <a:buNone/>
              <a:defRPr sz="2911"/>
            </a:lvl8pPr>
            <a:lvl9pPr marL="5324003" indent="0">
              <a:buNone/>
              <a:defRPr sz="29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648" y="8598000"/>
            <a:ext cx="16181222" cy="86512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73"/>
              </a:spcAft>
              <a:buNone/>
              <a:defRPr sz="2183">
                <a:solidFill>
                  <a:srgbClr val="FFFFFF"/>
                </a:solidFill>
              </a:defRPr>
            </a:lvl1pPr>
            <a:lvl2pPr marL="665500" indent="0">
              <a:buNone/>
              <a:defRPr sz="1747"/>
            </a:lvl2pPr>
            <a:lvl3pPr marL="1331001" indent="0">
              <a:buNone/>
              <a:defRPr sz="1456"/>
            </a:lvl3pPr>
            <a:lvl4pPr marL="1996501" indent="0">
              <a:buNone/>
              <a:defRPr sz="1310"/>
            </a:lvl4pPr>
            <a:lvl5pPr marL="2662001" indent="0">
              <a:buNone/>
              <a:defRPr sz="1310"/>
            </a:lvl5pPr>
            <a:lvl6pPr marL="3327502" indent="0">
              <a:buNone/>
              <a:defRPr sz="1310"/>
            </a:lvl6pPr>
            <a:lvl7pPr marL="3993002" indent="0">
              <a:buNone/>
              <a:defRPr sz="1310"/>
            </a:lvl7pPr>
            <a:lvl8pPr marL="4658502" indent="0">
              <a:buNone/>
              <a:defRPr sz="1310"/>
            </a:lvl8pPr>
            <a:lvl9pPr marL="5324003" indent="0">
              <a:buNone/>
              <a:defRPr sz="1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1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316720"/>
            <a:ext cx="19507200" cy="66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219949"/>
            <a:ext cx="19507202" cy="9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417168"/>
            <a:ext cx="16093440" cy="2111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2686568"/>
            <a:ext cx="16093440" cy="58562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9" y="9402577"/>
            <a:ext cx="3955634" cy="53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7896" y="9402577"/>
            <a:ext cx="7716486" cy="53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34" y="9402577"/>
            <a:ext cx="2099240" cy="53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9651" y="2529530"/>
            <a:ext cx="1594713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31001" rtl="0" eaLnBrk="1" latinLnBrk="0" hangingPunct="1">
        <a:lnSpc>
          <a:spcPct val="85000"/>
        </a:lnSpc>
        <a:spcBef>
          <a:spcPct val="0"/>
        </a:spcBef>
        <a:buNone/>
        <a:defRPr sz="6987" kern="1200" spc="-7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3100" indent="-133100" algn="l" defTabSz="1331001" rtl="0" eaLnBrk="1" latinLnBrk="0" hangingPunct="1">
        <a:lnSpc>
          <a:spcPct val="90000"/>
        </a:lnSpc>
        <a:spcBef>
          <a:spcPts val="1747"/>
        </a:spcBef>
        <a:spcAft>
          <a:spcPts val="29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9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9020" indent="-26620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5220" indent="-26620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1421" indent="-26620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57621" indent="-26620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01160" indent="-33275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92280" indent="-33275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83400" indent="-33275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74520" indent="-332750" algn="l" defTabSz="1331001" rtl="0" eaLnBrk="1" latinLnBrk="0" hangingPunct="1">
        <a:lnSpc>
          <a:spcPct val="90000"/>
        </a:lnSpc>
        <a:spcBef>
          <a:spcPts val="291"/>
        </a:spcBef>
        <a:spcAft>
          <a:spcPts val="582"/>
        </a:spcAft>
        <a:buClr>
          <a:schemeClr val="accent1"/>
        </a:buClr>
        <a:buFont typeface="Calibri" pitchFamily="34" charset="0"/>
        <a:buChar char="◦"/>
        <a:defRPr sz="20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1pPr>
      <a:lvl2pPr marL="665500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2pPr>
      <a:lvl3pPr marL="1331001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3pPr>
      <a:lvl4pPr marL="1996501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4pPr>
      <a:lvl5pPr marL="2662001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5pPr>
      <a:lvl6pPr marL="3327502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6pPr>
      <a:lvl7pPr marL="3993002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7pPr>
      <a:lvl8pPr marL="4658502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8pPr>
      <a:lvl9pPr marL="5324003" algn="l" defTabSz="1331001" rtl="0" eaLnBrk="1" latinLnBrk="0" hangingPunct="1">
        <a:defRPr sz="2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hed.com/304832/why-cheap-chocolate-isnt-actually-chocolat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sseyates.com/2015/06/18/dev-tip-using-gradle-without-hating-it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jp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jpg"/><Relationship Id="rId27" Type="http://schemas.openxmlformats.org/officeDocument/2006/relationships/image" Target="../media/image30.png"/><Relationship Id="rId3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D30A0B9-C5CA-3A26-1770-59A57B16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4300" y="0"/>
            <a:ext cx="19735800" cy="10210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314808"/>
            <a:ext cx="1465675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u="none" spc="-70" dirty="0">
                <a:solidFill>
                  <a:srgbClr val="FFFFC1"/>
                </a:solidFill>
                <a:latin typeface="Segoe UI"/>
                <a:cs typeface="Segoe UI"/>
              </a:rPr>
              <a:t>Yearly</a:t>
            </a:r>
            <a:r>
              <a:rPr sz="6000" u="none" spc="-15" dirty="0">
                <a:solidFill>
                  <a:srgbClr val="FFFFC1"/>
                </a:solidFill>
                <a:latin typeface="Segoe UI"/>
                <a:cs typeface="Segoe UI"/>
              </a:rPr>
              <a:t> </a:t>
            </a:r>
            <a:r>
              <a:rPr sz="6000" u="none" dirty="0">
                <a:solidFill>
                  <a:srgbClr val="FFFFC1"/>
                </a:solidFill>
                <a:latin typeface="Segoe UI"/>
                <a:cs typeface="Segoe UI"/>
              </a:rPr>
              <a:t>Report</a:t>
            </a:r>
            <a:r>
              <a:rPr sz="6000" u="none" spc="-10" dirty="0">
                <a:solidFill>
                  <a:srgbClr val="FFFFC1"/>
                </a:solidFill>
                <a:latin typeface="Segoe UI"/>
                <a:cs typeface="Segoe UI"/>
              </a:rPr>
              <a:t> </a:t>
            </a:r>
            <a:r>
              <a:rPr sz="6000" u="none" dirty="0">
                <a:solidFill>
                  <a:srgbClr val="FFFFC1"/>
                </a:solidFill>
                <a:latin typeface="Segoe UI"/>
                <a:cs typeface="Segoe UI"/>
              </a:rPr>
              <a:t>on</a:t>
            </a:r>
            <a:r>
              <a:rPr sz="6000" u="none" spc="-10" dirty="0">
                <a:solidFill>
                  <a:srgbClr val="FFFFC1"/>
                </a:solidFill>
                <a:latin typeface="Segoe UI"/>
                <a:cs typeface="Segoe UI"/>
              </a:rPr>
              <a:t> </a:t>
            </a:r>
            <a:r>
              <a:rPr sz="6000" u="none" spc="-15" dirty="0">
                <a:solidFill>
                  <a:srgbClr val="FFFFC1"/>
                </a:solidFill>
                <a:latin typeface="Segoe UI"/>
                <a:cs typeface="Segoe UI"/>
              </a:rPr>
              <a:t>Awesome</a:t>
            </a:r>
            <a:r>
              <a:rPr sz="6000" u="none" spc="-10" dirty="0">
                <a:solidFill>
                  <a:srgbClr val="FFFFC1"/>
                </a:solidFill>
                <a:latin typeface="Segoe UI"/>
                <a:cs typeface="Segoe UI"/>
              </a:rPr>
              <a:t> </a:t>
            </a:r>
            <a:r>
              <a:rPr sz="6000" u="none" spc="-5" dirty="0">
                <a:solidFill>
                  <a:srgbClr val="FFFFC1"/>
                </a:solidFill>
                <a:latin typeface="Segoe UI"/>
                <a:cs typeface="Segoe UI"/>
              </a:rPr>
              <a:t>Chocolates</a:t>
            </a:r>
            <a:endParaRPr sz="6000" dirty="0">
              <a:solidFill>
                <a:srgbClr val="FFFFC1"/>
              </a:solidFill>
              <a:latin typeface="Segoe UI"/>
              <a:cs typeface="Segoe UI"/>
            </a:endParaRPr>
          </a:p>
        </p:txBody>
      </p:sp>
      <p:pic>
        <p:nvPicPr>
          <p:cNvPr id="11" name="object 240">
            <a:extLst>
              <a:ext uri="{FF2B5EF4-FFF2-40B4-BE49-F238E27FC236}">
                <a16:creationId xmlns:a16="http://schemas.microsoft.com/office/drawing/2014/main" id="{D59007F5-CC72-F76C-B67C-E0682D0265C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7277100"/>
            <a:ext cx="2743200" cy="2653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6A9A36-DCC7-4B0F-D797-A78FF6599989}"/>
              </a:ext>
            </a:extLst>
          </p:cNvPr>
          <p:cNvSpPr txBox="1"/>
          <p:nvPr/>
        </p:nvSpPr>
        <p:spPr>
          <a:xfrm>
            <a:off x="10972800" y="7581901"/>
            <a:ext cx="8534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FF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500" i="1" dirty="0">
                <a:solidFill>
                  <a:srgbClr val="FFFF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By-</a:t>
            </a:r>
          </a:p>
          <a:p>
            <a:r>
              <a:rPr lang="en-US" sz="3500" i="1" dirty="0">
                <a:solidFill>
                  <a:srgbClr val="FFFF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SAGNIK SANYAL</a:t>
            </a:r>
          </a:p>
          <a:p>
            <a:r>
              <a:rPr lang="en-IN" sz="3500" dirty="0">
                <a:solidFill>
                  <a:srgbClr val="FFFF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www.linkedin.com/in/sagnik-sanyal</a:t>
            </a:r>
          </a:p>
          <a:p>
            <a:endParaRPr lang="en-IN" sz="3500" dirty="0">
              <a:solidFill>
                <a:srgbClr val="FFF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500" dirty="0">
              <a:solidFill>
                <a:srgbClr val="FFF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85C047-AA1A-FDBC-5BD1-8F3F7B75DB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972800" y="8632381"/>
            <a:ext cx="794808" cy="684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3DDAC3-BEA9-4239-EE30-70CF4093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0" y="1257300"/>
            <a:ext cx="16093440" cy="1089417"/>
          </a:xfrm>
        </p:spPr>
        <p:txBody>
          <a:bodyPr/>
          <a:lstStyle/>
          <a:p>
            <a:pPr algn="ctr"/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ADEF-507A-DAF5-4102-689CD635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05100"/>
            <a:ext cx="8153400" cy="583769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sales volume for Awesome Chocolates reached $44 million, reflecting a robust market performance.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Base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customer outreach expanded to 1 million, illustrating strong market penetration and consumer engagement.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Region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Zealand emerged as a standout market with the highest sales totaling $7,435,918, underscoring its strategic importance in revenue generation.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Penetration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customer penetration rates, the UK leads with 0.44, showcasing effective market reach. Conversely, the USA recorded a penetration rate of 0.41, indicating opportunities for growth in this key market.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091F7-5FE9-2231-DCAC-54F512267A03}"/>
              </a:ext>
            </a:extLst>
          </p:cNvPr>
          <p:cNvSpPr txBox="1"/>
          <p:nvPr/>
        </p:nvSpPr>
        <p:spPr>
          <a:xfrm>
            <a:off x="9144000" y="2593421"/>
            <a:ext cx="8839200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Among Awesome Chocolates' products, Drinking Coco stands out with the highest low-box shipment percentage at 13.49%, reflecting strong consumer demand and product appeal.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 Performance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Yummies team within Awesome Chocolates demonstrates exceptional sales performance, consistently meeting shipment targets and driving revenue growth.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Salesperson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Barry Faughny emerges as the top-performing salesperson, demonstrating outstanding sales acumen and contribution to overall team success.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Looking ahead, we anticipate a spike in customer acquisition in April 2022, projecting an increase to 80,000 customers. Expected sales for the period are estimated at $2,955,624, highlighting anticipated growth opportunities and strategic planning insights.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240">
            <a:extLst>
              <a:ext uri="{FF2B5EF4-FFF2-40B4-BE49-F238E27FC236}">
                <a16:creationId xmlns:a16="http://schemas.microsoft.com/office/drawing/2014/main" id="{676F43F2-EE7A-0969-A3EE-749CBAFE2E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00" y="81275"/>
            <a:ext cx="2057400" cy="2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068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9507200" cy="9982200"/>
            <a:chOff x="2768" y="303026"/>
            <a:chExt cx="19275832" cy="9560039"/>
          </a:xfrm>
        </p:grpSpPr>
        <p:sp>
          <p:nvSpPr>
            <p:cNvPr id="4" name="object 4"/>
            <p:cNvSpPr/>
            <p:nvPr/>
          </p:nvSpPr>
          <p:spPr>
            <a:xfrm>
              <a:off x="2768" y="303026"/>
              <a:ext cx="19275832" cy="9560039"/>
            </a:xfrm>
            <a:custGeom>
              <a:avLst/>
              <a:gdLst/>
              <a:ahLst/>
              <a:cxnLst/>
              <a:rect l="l" t="t" r="r" b="b"/>
              <a:pathLst>
                <a:path w="19050000" h="9525000">
                  <a:moveTo>
                    <a:pt x="19049998" y="9524999"/>
                  </a:moveTo>
                  <a:lnTo>
                    <a:pt x="0" y="9524999"/>
                  </a:lnTo>
                  <a:lnTo>
                    <a:pt x="0" y="0"/>
                  </a:lnTo>
                  <a:lnTo>
                    <a:pt x="19049998" y="0"/>
                  </a:lnTo>
                  <a:lnTo>
                    <a:pt x="19049998" y="952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619249" y="838199"/>
              <a:ext cx="2647950" cy="1333500"/>
            </a:xfrm>
            <a:custGeom>
              <a:avLst/>
              <a:gdLst/>
              <a:ahLst/>
              <a:cxnLst/>
              <a:rect l="l" t="t" r="r" b="b"/>
              <a:pathLst>
                <a:path w="2647950" h="1333500">
                  <a:moveTo>
                    <a:pt x="264794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2647949" y="0"/>
                  </a:lnTo>
                  <a:lnTo>
                    <a:pt x="2647949" y="1333499"/>
                  </a:lnTo>
                  <a:close/>
                </a:path>
              </a:pathLst>
            </a:custGeom>
            <a:solidFill>
              <a:srgbClr val="6A2328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885825"/>
              <a:ext cx="2552699" cy="12382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34627" y="563358"/>
            <a:ext cx="264795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8415" algn="ctr">
              <a:lnSpc>
                <a:spcPts val="1480"/>
              </a:lnSpc>
            </a:pPr>
            <a:r>
              <a:rPr sz="1300" b="1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300" b="1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605D5C"/>
                </a:solidFill>
                <a:latin typeface="Segoe UI"/>
                <a:cs typeface="Segoe UI"/>
              </a:rPr>
              <a:t>amount</a:t>
            </a:r>
            <a:endParaRPr sz="1300" dirty="0">
              <a:latin typeface="Segoe UI"/>
              <a:cs typeface="Segoe UI"/>
            </a:endParaRPr>
          </a:p>
          <a:p>
            <a:pPr marL="18415" algn="ctr">
              <a:lnSpc>
                <a:spcPts val="5920"/>
              </a:lnSpc>
            </a:pPr>
            <a:r>
              <a:rPr sz="5000" spc="-160" dirty="0">
                <a:solidFill>
                  <a:srgbClr val="D5454F"/>
                </a:solidFill>
                <a:latin typeface="Trebuchet MS"/>
                <a:cs typeface="Trebuchet MS"/>
              </a:rPr>
              <a:t>$44M</a:t>
            </a:r>
            <a:endParaRPr sz="50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95800" y="857250"/>
            <a:ext cx="2628900" cy="1314450"/>
            <a:chOff x="4495800" y="857250"/>
            <a:chExt cx="2628900" cy="1314450"/>
          </a:xfrm>
        </p:grpSpPr>
        <p:sp>
          <p:nvSpPr>
            <p:cNvPr id="9" name="object 9"/>
            <p:cNvSpPr/>
            <p:nvPr/>
          </p:nvSpPr>
          <p:spPr>
            <a:xfrm>
              <a:off x="4495800" y="857250"/>
              <a:ext cx="2628900" cy="1314450"/>
            </a:xfrm>
            <a:custGeom>
              <a:avLst/>
              <a:gdLst/>
              <a:ahLst/>
              <a:cxnLst/>
              <a:rect l="l" t="t" r="r" b="b"/>
              <a:pathLst>
                <a:path w="2628900" h="1314450">
                  <a:moveTo>
                    <a:pt x="2628899" y="1314449"/>
                  </a:moveTo>
                  <a:lnTo>
                    <a:pt x="0" y="1314449"/>
                  </a:lnTo>
                  <a:lnTo>
                    <a:pt x="0" y="0"/>
                  </a:lnTo>
                  <a:lnTo>
                    <a:pt x="2628899" y="0"/>
                  </a:lnTo>
                  <a:lnTo>
                    <a:pt x="2628899" y="1314449"/>
                  </a:lnTo>
                  <a:close/>
                </a:path>
              </a:pathLst>
            </a:custGeom>
            <a:solidFill>
              <a:srgbClr val="6A2328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425" y="904875"/>
              <a:ext cx="2533649" cy="1219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95800" y="857250"/>
            <a:ext cx="2628900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15" algn="ctr">
              <a:lnSpc>
                <a:spcPts val="1480"/>
              </a:lnSpc>
            </a:pPr>
            <a:r>
              <a:rPr sz="1300" b="1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3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spc="-15" dirty="0">
                <a:solidFill>
                  <a:srgbClr val="605D5C"/>
                </a:solidFill>
                <a:latin typeface="Segoe UI"/>
                <a:cs typeface="Segoe UI"/>
              </a:rPr>
              <a:t>Boxes</a:t>
            </a:r>
            <a:r>
              <a:rPr sz="13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605D5C"/>
                </a:solidFill>
                <a:latin typeface="Segoe UI"/>
                <a:cs typeface="Segoe UI"/>
              </a:rPr>
              <a:t>sold</a:t>
            </a:r>
            <a:endParaRPr sz="1300">
              <a:latin typeface="Segoe UI"/>
              <a:cs typeface="Segoe UI"/>
            </a:endParaRPr>
          </a:p>
          <a:p>
            <a:pPr marL="18415" algn="ctr">
              <a:lnSpc>
                <a:spcPts val="5920"/>
              </a:lnSpc>
            </a:pPr>
            <a:r>
              <a:rPr sz="5000" spc="-135" dirty="0">
                <a:solidFill>
                  <a:srgbClr val="D5454F"/>
                </a:solidFill>
                <a:latin typeface="Trebuchet MS"/>
                <a:cs typeface="Trebuchet MS"/>
              </a:rPr>
              <a:t>3M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48550" y="800099"/>
            <a:ext cx="2114550" cy="1485900"/>
            <a:chOff x="7448550" y="800099"/>
            <a:chExt cx="2114550" cy="1485900"/>
          </a:xfrm>
        </p:grpSpPr>
        <p:sp>
          <p:nvSpPr>
            <p:cNvPr id="13" name="object 13"/>
            <p:cNvSpPr/>
            <p:nvPr/>
          </p:nvSpPr>
          <p:spPr>
            <a:xfrm>
              <a:off x="7448550" y="800099"/>
              <a:ext cx="2114550" cy="1485900"/>
            </a:xfrm>
            <a:custGeom>
              <a:avLst/>
              <a:gdLst/>
              <a:ahLst/>
              <a:cxnLst/>
              <a:rect l="l" t="t" r="r" b="b"/>
              <a:pathLst>
                <a:path w="2114550" h="1485900">
                  <a:moveTo>
                    <a:pt x="2114549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2114549" y="0"/>
                  </a:lnTo>
                  <a:lnTo>
                    <a:pt x="2114549" y="1485899"/>
                  </a:lnTo>
                  <a:close/>
                </a:path>
              </a:pathLst>
            </a:custGeom>
            <a:solidFill>
              <a:srgbClr val="6A2328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6175" y="847724"/>
              <a:ext cx="2019299" cy="13906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48550" y="800099"/>
            <a:ext cx="2114550" cy="14859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ts val="1480"/>
              </a:lnSpc>
            </a:pPr>
            <a:r>
              <a:rPr sz="1300" b="1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3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605D5C"/>
                </a:solidFill>
                <a:latin typeface="Segoe UI"/>
                <a:cs typeface="Segoe UI"/>
              </a:rPr>
              <a:t>Customers</a:t>
            </a:r>
            <a:endParaRPr sz="1300">
              <a:latin typeface="Segoe UI"/>
              <a:cs typeface="Segoe UI"/>
            </a:endParaRPr>
          </a:p>
          <a:p>
            <a:pPr marL="18415" algn="ctr">
              <a:lnSpc>
                <a:spcPts val="5920"/>
              </a:lnSpc>
            </a:pPr>
            <a:r>
              <a:rPr sz="5000" spc="-135" dirty="0">
                <a:solidFill>
                  <a:srgbClr val="D5454F"/>
                </a:solidFill>
                <a:latin typeface="Trebuchet MS"/>
                <a:cs typeface="Trebuchet MS"/>
              </a:rPr>
              <a:t>1M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53599" y="819150"/>
            <a:ext cx="2114550" cy="1466850"/>
            <a:chOff x="9753599" y="819150"/>
            <a:chExt cx="2114550" cy="1466850"/>
          </a:xfrm>
        </p:grpSpPr>
        <p:sp>
          <p:nvSpPr>
            <p:cNvPr id="17" name="object 17"/>
            <p:cNvSpPr/>
            <p:nvPr/>
          </p:nvSpPr>
          <p:spPr>
            <a:xfrm>
              <a:off x="9753599" y="819150"/>
              <a:ext cx="2114550" cy="1466850"/>
            </a:xfrm>
            <a:custGeom>
              <a:avLst/>
              <a:gdLst/>
              <a:ahLst/>
              <a:cxnLst/>
              <a:rect l="l" t="t" r="r" b="b"/>
              <a:pathLst>
                <a:path w="2114550" h="1466850">
                  <a:moveTo>
                    <a:pt x="2114549" y="1466849"/>
                  </a:moveTo>
                  <a:lnTo>
                    <a:pt x="0" y="1466849"/>
                  </a:lnTo>
                  <a:lnTo>
                    <a:pt x="0" y="0"/>
                  </a:lnTo>
                  <a:lnTo>
                    <a:pt x="2114549" y="0"/>
                  </a:lnTo>
                  <a:lnTo>
                    <a:pt x="2114549" y="1466849"/>
                  </a:lnTo>
                  <a:close/>
                </a:path>
              </a:pathLst>
            </a:custGeom>
            <a:solidFill>
              <a:srgbClr val="6A2328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1224" y="866775"/>
              <a:ext cx="2019299" cy="13715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753599" y="819150"/>
            <a:ext cx="2114550" cy="14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15" algn="ctr">
              <a:lnSpc>
                <a:spcPts val="1480"/>
              </a:lnSpc>
            </a:pPr>
            <a:r>
              <a:rPr sz="1300" b="1" dirty="0">
                <a:solidFill>
                  <a:srgbClr val="605D5C"/>
                </a:solidFill>
                <a:latin typeface="Segoe UI"/>
                <a:cs typeface="Segoe UI"/>
              </a:rPr>
              <a:t>shipment</a:t>
            </a:r>
            <a:r>
              <a:rPr sz="1300" b="1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605D5C"/>
                </a:solidFill>
                <a:latin typeface="Segoe UI"/>
                <a:cs typeface="Segoe UI"/>
              </a:rPr>
              <a:t>count</a:t>
            </a:r>
            <a:endParaRPr sz="1300">
              <a:latin typeface="Segoe UI"/>
              <a:cs typeface="Segoe UI"/>
            </a:endParaRPr>
          </a:p>
          <a:p>
            <a:pPr marL="18415" algn="ctr">
              <a:lnSpc>
                <a:spcPts val="5920"/>
              </a:lnSpc>
            </a:pPr>
            <a:r>
              <a:rPr sz="5000" spc="-55" dirty="0">
                <a:solidFill>
                  <a:srgbClr val="D5454F"/>
                </a:solidFill>
                <a:latin typeface="Trebuchet MS"/>
                <a:cs typeface="Trebuchet MS"/>
              </a:rPr>
              <a:t>8K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077699" y="876300"/>
            <a:ext cx="2038350" cy="1485900"/>
            <a:chOff x="12077699" y="876300"/>
            <a:chExt cx="2038350" cy="1485900"/>
          </a:xfrm>
        </p:grpSpPr>
        <p:sp>
          <p:nvSpPr>
            <p:cNvPr id="21" name="object 21"/>
            <p:cNvSpPr/>
            <p:nvPr/>
          </p:nvSpPr>
          <p:spPr>
            <a:xfrm>
              <a:off x="12077699" y="876300"/>
              <a:ext cx="2038350" cy="1485900"/>
            </a:xfrm>
            <a:custGeom>
              <a:avLst/>
              <a:gdLst/>
              <a:ahLst/>
              <a:cxnLst/>
              <a:rect l="l" t="t" r="r" b="b"/>
              <a:pathLst>
                <a:path w="2038350" h="1485900">
                  <a:moveTo>
                    <a:pt x="2038349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2038349" y="0"/>
                  </a:lnTo>
                  <a:lnTo>
                    <a:pt x="2038349" y="1485899"/>
                  </a:lnTo>
                  <a:close/>
                </a:path>
              </a:pathLst>
            </a:custGeom>
            <a:solidFill>
              <a:srgbClr val="6A2328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25324" y="923925"/>
              <a:ext cx="1943099" cy="13906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077699" y="876300"/>
            <a:ext cx="2038350" cy="14859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ts val="1480"/>
              </a:lnSpc>
            </a:pPr>
            <a:r>
              <a:rPr sz="1300" b="1" dirty="0">
                <a:solidFill>
                  <a:srgbClr val="605D5C"/>
                </a:solidFill>
                <a:latin typeface="Segoe UI"/>
                <a:cs typeface="Segoe UI"/>
              </a:rPr>
              <a:t>Low</a:t>
            </a:r>
            <a:r>
              <a:rPr sz="1300" b="1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605D5C"/>
                </a:solidFill>
                <a:latin typeface="Segoe UI"/>
                <a:cs typeface="Segoe UI"/>
              </a:rPr>
              <a:t>box</a:t>
            </a:r>
            <a:r>
              <a:rPr sz="1300" b="1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605D5C"/>
                </a:solidFill>
                <a:latin typeface="Segoe UI"/>
                <a:cs typeface="Segoe UI"/>
              </a:rPr>
              <a:t>shipments</a:t>
            </a:r>
            <a:endParaRPr sz="1300">
              <a:latin typeface="Segoe UI"/>
              <a:cs typeface="Segoe UI"/>
            </a:endParaRPr>
          </a:p>
          <a:p>
            <a:pPr marL="18415" algn="ctr">
              <a:lnSpc>
                <a:spcPts val="5920"/>
              </a:lnSpc>
            </a:pPr>
            <a:r>
              <a:rPr sz="5000" spc="-185" dirty="0">
                <a:solidFill>
                  <a:srgbClr val="D5454F"/>
                </a:solidFill>
                <a:latin typeface="Trebuchet MS"/>
                <a:cs typeface="Trebuchet MS"/>
              </a:rPr>
              <a:t>728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3362" y="2538412"/>
            <a:ext cx="5572125" cy="3952875"/>
          </a:xfrm>
          <a:custGeom>
            <a:avLst/>
            <a:gdLst/>
            <a:ahLst/>
            <a:cxnLst/>
            <a:rect l="l" t="t" r="r" b="b"/>
            <a:pathLst>
              <a:path w="5572125" h="3952875">
                <a:moveTo>
                  <a:pt x="0" y="0"/>
                </a:moveTo>
                <a:lnTo>
                  <a:pt x="5572124" y="0"/>
                </a:lnTo>
                <a:lnTo>
                  <a:pt x="5572124" y="3952874"/>
                </a:lnTo>
                <a:lnTo>
                  <a:pt x="0" y="39528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62012" y="2520219"/>
            <a:ext cx="3529329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u="heavy" spc="12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alibri"/>
                <a:cs typeface="Calibri"/>
              </a:rPr>
              <a:t>Location</a:t>
            </a:r>
            <a:r>
              <a:rPr sz="1550" b="1" u="heavy" spc="4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heavy" spc="12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alibri"/>
                <a:cs typeface="Calibri"/>
              </a:rPr>
              <a:t>wise</a:t>
            </a:r>
            <a:r>
              <a:rPr sz="1550" b="1" spc="4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550" b="1" spc="120" dirty="0">
                <a:solidFill>
                  <a:srgbClr val="252423"/>
                </a:solidFill>
                <a:latin typeface="Calibri"/>
                <a:cs typeface="Calibri"/>
              </a:rPr>
              <a:t>p</a:t>
            </a:r>
            <a:r>
              <a:rPr sz="1550" b="1" u="heavy" spc="12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alibri"/>
                <a:cs typeface="Calibri"/>
              </a:rPr>
              <a:t>roducts</a:t>
            </a:r>
            <a:r>
              <a:rPr sz="1550" b="1" u="heavy" spc="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heavy" spc="12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alibri"/>
                <a:cs typeface="Calibri"/>
              </a:rPr>
              <a:t>performance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5749" y="2809874"/>
            <a:ext cx="1143000" cy="1019175"/>
          </a:xfrm>
          <a:custGeom>
            <a:avLst/>
            <a:gdLst/>
            <a:ahLst/>
            <a:cxnLst/>
            <a:rect l="l" t="t" r="r" b="b"/>
            <a:pathLst>
              <a:path w="1143000" h="1019175">
                <a:moveTo>
                  <a:pt x="1142999" y="1019174"/>
                </a:moveTo>
                <a:lnTo>
                  <a:pt x="0" y="1019174"/>
                </a:lnTo>
                <a:lnTo>
                  <a:pt x="0" y="0"/>
                </a:lnTo>
                <a:lnTo>
                  <a:pt x="1142999" y="0"/>
                </a:lnTo>
                <a:lnTo>
                  <a:pt x="1142999" y="1019174"/>
                </a:lnTo>
                <a:close/>
              </a:path>
            </a:pathLst>
          </a:custGeom>
          <a:solidFill>
            <a:srgbClr val="AC5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3374" y="2873375"/>
            <a:ext cx="367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Geo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28749" y="2809874"/>
            <a:ext cx="1209675" cy="1019175"/>
          </a:xfrm>
          <a:custGeom>
            <a:avLst/>
            <a:gdLst/>
            <a:ahLst/>
            <a:cxnLst/>
            <a:rect l="l" t="t" r="r" b="b"/>
            <a:pathLst>
              <a:path w="1209675" h="1019175">
                <a:moveTo>
                  <a:pt x="1209674" y="1019174"/>
                </a:moveTo>
                <a:lnTo>
                  <a:pt x="0" y="1019174"/>
                </a:lnTo>
                <a:lnTo>
                  <a:pt x="0" y="0"/>
                </a:lnTo>
                <a:lnTo>
                  <a:pt x="1209674" y="0"/>
                </a:lnTo>
                <a:lnTo>
                  <a:pt x="1209674" y="1019174"/>
                </a:lnTo>
                <a:close/>
              </a:path>
            </a:pathLst>
          </a:custGeom>
          <a:solidFill>
            <a:srgbClr val="AC5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80095" y="2844800"/>
            <a:ext cx="711200" cy="5397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1500" b="1" spc="-3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amount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38424" y="2809874"/>
            <a:ext cx="1038225" cy="1019175"/>
          </a:xfrm>
          <a:custGeom>
            <a:avLst/>
            <a:gdLst/>
            <a:ahLst/>
            <a:cxnLst/>
            <a:rect l="l" t="t" r="r" b="b"/>
            <a:pathLst>
              <a:path w="1038225" h="1019175">
                <a:moveTo>
                  <a:pt x="1038224" y="1019174"/>
                </a:moveTo>
                <a:lnTo>
                  <a:pt x="0" y="1019174"/>
                </a:lnTo>
                <a:lnTo>
                  <a:pt x="0" y="0"/>
                </a:lnTo>
                <a:lnTo>
                  <a:pt x="1038224" y="0"/>
                </a:lnTo>
                <a:lnTo>
                  <a:pt x="1038224" y="1019174"/>
                </a:lnTo>
                <a:close/>
              </a:path>
            </a:pathLst>
          </a:custGeom>
          <a:solidFill>
            <a:srgbClr val="AC5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82180" y="2844800"/>
            <a:ext cx="536575" cy="95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25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Segoe UI"/>
                <a:cs typeface="Segoe UI"/>
              </a:rPr>
              <a:t>Total </a:t>
            </a:r>
            <a:r>
              <a:rPr sz="15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500" b="1" spc="-30" dirty="0">
                <a:solidFill>
                  <a:srgbClr val="FFFFFF"/>
                </a:solidFill>
                <a:latin typeface="Segoe UI"/>
                <a:cs typeface="Segoe UI"/>
              </a:rPr>
              <a:t>ox</a:t>
            </a: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es  sold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sz="1050" spc="-225" dirty="0">
                <a:solidFill>
                  <a:srgbClr val="FFFFFF"/>
                </a:solidFill>
                <a:latin typeface="Segoe UI Symbol"/>
                <a:cs typeface="Segoe UI Symbol"/>
              </a:rPr>
              <a:t>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76637" y="2809874"/>
            <a:ext cx="1895475" cy="1019175"/>
          </a:xfrm>
          <a:custGeom>
            <a:avLst/>
            <a:gdLst/>
            <a:ahLst/>
            <a:cxnLst/>
            <a:rect l="l" t="t" r="r" b="b"/>
            <a:pathLst>
              <a:path w="1895475" h="1019175">
                <a:moveTo>
                  <a:pt x="1895475" y="0"/>
                </a:moveTo>
                <a:lnTo>
                  <a:pt x="952500" y="0"/>
                </a:lnTo>
                <a:lnTo>
                  <a:pt x="0" y="0"/>
                </a:lnTo>
                <a:lnTo>
                  <a:pt x="0" y="1019175"/>
                </a:lnTo>
                <a:lnTo>
                  <a:pt x="952500" y="1019175"/>
                </a:lnTo>
                <a:lnTo>
                  <a:pt x="1895475" y="1019175"/>
                </a:lnTo>
                <a:lnTo>
                  <a:pt x="1895475" y="0"/>
                </a:lnTo>
                <a:close/>
              </a:path>
            </a:pathLst>
          </a:custGeom>
          <a:solidFill>
            <a:srgbClr val="AC5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719661" y="2873375"/>
            <a:ext cx="16979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2500" algn="l"/>
              </a:tabLst>
            </a:pP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Amt per	Amt</a:t>
            </a:r>
            <a:r>
              <a:rPr sz="15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per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9661" y="3130550"/>
            <a:ext cx="17265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shipment</a:t>
            </a:r>
            <a:r>
              <a:rPr sz="1500" b="1" spc="4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Segoe UI"/>
                <a:cs typeface="Segoe UI"/>
              </a:rPr>
              <a:t>box</a:t>
            </a:r>
            <a:r>
              <a:rPr sz="15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Segoe UI"/>
                <a:cs typeface="Segoe UI"/>
              </a:rPr>
              <a:t>sold</a:t>
            </a:r>
            <a:endParaRPr sz="1500">
              <a:latin typeface="Segoe UI"/>
              <a:cs typeface="Segoe UI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85749" y="3819525"/>
          <a:ext cx="5285105" cy="2528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New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Zealand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$74,35,918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493139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5,755.35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15.08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Canada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$73,50,091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491482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5,684.53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14.95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India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$73,10,254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490374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5,797.19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14.91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Australia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$72,63,151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482536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5,755.27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15.05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USA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$70,12,523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473759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5,646.15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14.80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UK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$71,89,609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470021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5,674.51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15.30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lnB w="12700">
                      <a:solidFill>
                        <a:srgbClr val="A1333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A1333C"/>
                      </a:solidFill>
                      <a:prstDash val="solid"/>
                    </a:lnT>
                    <a:solidFill>
                      <a:srgbClr val="6A2328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$4,35,61,546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A1333C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2901311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5,718.99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15.01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A1333C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6043612" y="2538412"/>
            <a:ext cx="3381375" cy="3762375"/>
          </a:xfrm>
          <a:custGeom>
            <a:avLst/>
            <a:gdLst/>
            <a:ahLst/>
            <a:cxnLst/>
            <a:rect l="l" t="t" r="r" b="b"/>
            <a:pathLst>
              <a:path w="3381375" h="3762375">
                <a:moveTo>
                  <a:pt x="0" y="0"/>
                </a:moveTo>
                <a:lnTo>
                  <a:pt x="3381374" y="0"/>
                </a:lnTo>
                <a:lnTo>
                  <a:pt x="3381374" y="3762374"/>
                </a:lnTo>
                <a:lnTo>
                  <a:pt x="0" y="37623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58507" y="2515210"/>
            <a:ext cx="31800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90" dirty="0">
                <a:solidFill>
                  <a:srgbClr val="6A2328"/>
                </a:solidFill>
                <a:latin typeface="Calibri"/>
                <a:cs typeface="Calibri"/>
              </a:rPr>
              <a:t>Shipment</a:t>
            </a:r>
            <a:r>
              <a:rPr sz="1400" b="1" spc="25" dirty="0">
                <a:solidFill>
                  <a:srgbClr val="6A2328"/>
                </a:solidFill>
                <a:latin typeface="Calibri"/>
                <a:cs typeface="Calibri"/>
              </a:rPr>
              <a:t> </a:t>
            </a:r>
            <a:r>
              <a:rPr sz="1400" b="1" spc="95" dirty="0">
                <a:solidFill>
                  <a:srgbClr val="6A2328"/>
                </a:solidFill>
                <a:latin typeface="Calibri"/>
                <a:cs typeface="Calibri"/>
              </a:rPr>
              <a:t>wise</a:t>
            </a:r>
            <a:r>
              <a:rPr sz="1400" b="1" spc="30" dirty="0">
                <a:solidFill>
                  <a:srgbClr val="6A2328"/>
                </a:solidFill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6A2328"/>
                </a:solidFill>
                <a:latin typeface="Calibri"/>
                <a:cs typeface="Calibri"/>
              </a:rPr>
              <a:t>products</a:t>
            </a:r>
            <a:r>
              <a:rPr sz="1400" b="1" spc="25" dirty="0">
                <a:solidFill>
                  <a:srgbClr val="6A2328"/>
                </a:solidFill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6A2328"/>
                </a:solidFill>
                <a:latin typeface="Calibri"/>
                <a:cs typeface="Calibri"/>
              </a:rPr>
              <a:t>Performance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05525" y="3438525"/>
            <a:ext cx="2362200" cy="419100"/>
            <a:chOff x="6105525" y="3438525"/>
            <a:chExt cx="2362200" cy="419100"/>
          </a:xfrm>
        </p:grpSpPr>
        <p:sp>
          <p:nvSpPr>
            <p:cNvPr id="39" name="object 39"/>
            <p:cNvSpPr/>
            <p:nvPr/>
          </p:nvSpPr>
          <p:spPr>
            <a:xfrm>
              <a:off x="6105525" y="3438524"/>
              <a:ext cx="2362200" cy="9525"/>
            </a:xfrm>
            <a:custGeom>
              <a:avLst/>
              <a:gdLst/>
              <a:ahLst/>
              <a:cxnLst/>
              <a:rect l="l" t="t" r="r" b="b"/>
              <a:pathLst>
                <a:path w="2362200" h="9525">
                  <a:moveTo>
                    <a:pt x="2362200" y="0"/>
                  </a:moveTo>
                  <a:lnTo>
                    <a:pt x="1381125" y="0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723900" y="9525"/>
                  </a:lnTo>
                  <a:lnTo>
                    <a:pt x="1381125" y="9525"/>
                  </a:lnTo>
                  <a:lnTo>
                    <a:pt x="2362200" y="9525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05525" y="3848099"/>
              <a:ext cx="1381125" cy="9525"/>
            </a:xfrm>
            <a:custGeom>
              <a:avLst/>
              <a:gdLst/>
              <a:ahLst/>
              <a:cxnLst/>
              <a:rect l="l" t="t" r="r" b="b"/>
              <a:pathLst>
                <a:path w="1381125" h="9525">
                  <a:moveTo>
                    <a:pt x="1381125" y="0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7239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76901" y="2793993"/>
            <a:ext cx="138049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6300"/>
              </a:lnSpc>
              <a:spcBef>
                <a:spcPts val="100"/>
              </a:spcBef>
              <a:tabLst>
                <a:tab pos="652780" algn="l"/>
              </a:tabLst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Low	Low-box </a:t>
            </a:r>
            <a:r>
              <a:rPr sz="10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shipment	shipments</a:t>
            </a:r>
            <a:r>
              <a:rPr sz="10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%  count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700" spc="-150" dirty="0">
                <a:solidFill>
                  <a:srgbClr val="252423"/>
                </a:solidFill>
                <a:latin typeface="Segoe UI Symbol"/>
                <a:cs typeface="Segoe UI Symbol"/>
              </a:rPr>
              <a:t></a:t>
            </a:r>
            <a:endParaRPr sz="700">
              <a:latin typeface="Segoe UI Symbol"/>
              <a:cs typeface="Segoe UI Symbo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46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05525" y="3848099"/>
            <a:ext cx="2362200" cy="419100"/>
          </a:xfrm>
          <a:custGeom>
            <a:avLst/>
            <a:gdLst/>
            <a:ahLst/>
            <a:cxnLst/>
            <a:rect l="l" t="t" r="r" b="b"/>
            <a:pathLst>
              <a:path w="2362200" h="419100">
                <a:moveTo>
                  <a:pt x="2362200" y="409575"/>
                </a:moveTo>
                <a:lnTo>
                  <a:pt x="1381125" y="409575"/>
                </a:lnTo>
                <a:lnTo>
                  <a:pt x="723900" y="409575"/>
                </a:lnTo>
                <a:lnTo>
                  <a:pt x="0" y="409575"/>
                </a:lnTo>
                <a:lnTo>
                  <a:pt x="0" y="419100"/>
                </a:lnTo>
                <a:lnTo>
                  <a:pt x="723900" y="419100"/>
                </a:lnTo>
                <a:lnTo>
                  <a:pt x="1381125" y="419100"/>
                </a:lnTo>
                <a:lnTo>
                  <a:pt x="2362200" y="419100"/>
                </a:lnTo>
                <a:lnTo>
                  <a:pt x="2362200" y="409575"/>
                </a:lnTo>
                <a:close/>
              </a:path>
              <a:path w="2362200" h="419100">
                <a:moveTo>
                  <a:pt x="2362200" y="0"/>
                </a:moveTo>
                <a:lnTo>
                  <a:pt x="1381125" y="0"/>
                </a:lnTo>
                <a:lnTo>
                  <a:pt x="1381125" y="9525"/>
                </a:lnTo>
                <a:lnTo>
                  <a:pt x="2362200" y="9525"/>
                </a:lnTo>
                <a:lnTo>
                  <a:pt x="23622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985521" y="3470306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12.96%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88410" y="3879881"/>
            <a:ext cx="159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46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85521" y="3879881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13.49%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05525" y="4667249"/>
            <a:ext cx="2362200" cy="600075"/>
          </a:xfrm>
          <a:custGeom>
            <a:avLst/>
            <a:gdLst/>
            <a:ahLst/>
            <a:cxnLst/>
            <a:rect l="l" t="t" r="r" b="b"/>
            <a:pathLst>
              <a:path w="2362200" h="600075">
                <a:moveTo>
                  <a:pt x="1381125" y="590550"/>
                </a:moveTo>
                <a:lnTo>
                  <a:pt x="723900" y="590550"/>
                </a:lnTo>
                <a:lnTo>
                  <a:pt x="0" y="590550"/>
                </a:lnTo>
                <a:lnTo>
                  <a:pt x="0" y="600075"/>
                </a:lnTo>
                <a:lnTo>
                  <a:pt x="723900" y="600075"/>
                </a:lnTo>
                <a:lnTo>
                  <a:pt x="1381125" y="600075"/>
                </a:lnTo>
                <a:lnTo>
                  <a:pt x="1381125" y="590550"/>
                </a:lnTo>
                <a:close/>
              </a:path>
              <a:path w="2362200" h="600075">
                <a:moveTo>
                  <a:pt x="2362200" y="0"/>
                </a:moveTo>
                <a:lnTo>
                  <a:pt x="1381125" y="0"/>
                </a:lnTo>
                <a:lnTo>
                  <a:pt x="723900" y="0"/>
                </a:lnTo>
                <a:lnTo>
                  <a:pt x="0" y="0"/>
                </a:lnTo>
                <a:lnTo>
                  <a:pt x="0" y="9525"/>
                </a:lnTo>
                <a:lnTo>
                  <a:pt x="723900" y="9525"/>
                </a:lnTo>
                <a:lnTo>
                  <a:pt x="1381125" y="9525"/>
                </a:lnTo>
                <a:lnTo>
                  <a:pt x="2362200" y="9525"/>
                </a:lnTo>
                <a:lnTo>
                  <a:pt x="23622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288410" y="4289456"/>
            <a:ext cx="159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43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85521" y="4289456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12.72%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88410" y="4699031"/>
            <a:ext cx="159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40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05525" y="5257799"/>
            <a:ext cx="2362200" cy="419100"/>
          </a:xfrm>
          <a:custGeom>
            <a:avLst/>
            <a:gdLst/>
            <a:ahLst/>
            <a:cxnLst/>
            <a:rect l="l" t="t" r="r" b="b"/>
            <a:pathLst>
              <a:path w="2362200" h="419100">
                <a:moveTo>
                  <a:pt x="2362200" y="409575"/>
                </a:moveTo>
                <a:lnTo>
                  <a:pt x="1381125" y="409575"/>
                </a:lnTo>
                <a:lnTo>
                  <a:pt x="723900" y="409575"/>
                </a:lnTo>
                <a:lnTo>
                  <a:pt x="0" y="409575"/>
                </a:lnTo>
                <a:lnTo>
                  <a:pt x="0" y="419100"/>
                </a:lnTo>
                <a:lnTo>
                  <a:pt x="723900" y="419100"/>
                </a:lnTo>
                <a:lnTo>
                  <a:pt x="1381125" y="419100"/>
                </a:lnTo>
                <a:lnTo>
                  <a:pt x="2362200" y="419100"/>
                </a:lnTo>
                <a:lnTo>
                  <a:pt x="2362200" y="409575"/>
                </a:lnTo>
                <a:close/>
              </a:path>
              <a:path w="2362200" h="419100">
                <a:moveTo>
                  <a:pt x="2362200" y="0"/>
                </a:moveTo>
                <a:lnTo>
                  <a:pt x="1381125" y="0"/>
                </a:lnTo>
                <a:lnTo>
                  <a:pt x="1381125" y="9525"/>
                </a:lnTo>
                <a:lnTo>
                  <a:pt x="2362200" y="9525"/>
                </a:lnTo>
                <a:lnTo>
                  <a:pt x="23622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985521" y="4699031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11.27%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8410" y="5289581"/>
            <a:ext cx="159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38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85521" y="5289581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10.95%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53149" y="2803556"/>
            <a:ext cx="58737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Segoe UI"/>
              <a:cs typeface="Segoe UI"/>
            </a:endParaRPr>
          </a:p>
          <a:p>
            <a:pPr marR="241935">
              <a:lnSpc>
                <a:spcPct val="106300"/>
              </a:lnSpc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After </a:t>
            </a:r>
            <a:r>
              <a:rPr sz="1000" b="1" spc="-26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Nines</a:t>
            </a:r>
            <a:endParaRPr sz="1000">
              <a:latin typeface="Segoe UI"/>
              <a:cs typeface="Segoe UI"/>
            </a:endParaRPr>
          </a:p>
          <a:p>
            <a:pPr marR="59690">
              <a:lnSpc>
                <a:spcPct val="106300"/>
              </a:lnSpc>
              <a:spcBef>
                <a:spcPts val="6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Drinking  Coco</a:t>
            </a:r>
            <a:endParaRPr sz="1000">
              <a:latin typeface="Segoe UI"/>
              <a:cs typeface="Segoe UI"/>
            </a:endParaRPr>
          </a:p>
          <a:p>
            <a:pPr marR="5080">
              <a:lnSpc>
                <a:spcPct val="106300"/>
              </a:lnSpc>
              <a:spcBef>
                <a:spcPts val="6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70%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Dark  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Bites</a:t>
            </a:r>
            <a:endParaRPr sz="1000">
              <a:latin typeface="Segoe UI"/>
              <a:cs typeface="Segoe UI"/>
            </a:endParaRPr>
          </a:p>
          <a:p>
            <a:pPr marR="165100">
              <a:lnSpc>
                <a:spcPct val="106300"/>
              </a:lnSpc>
              <a:spcBef>
                <a:spcPts val="670"/>
              </a:spcBef>
            </a:pPr>
            <a:r>
              <a:rPr sz="1000" b="1" spc="-30" dirty="0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eanut  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Butter </a:t>
            </a:r>
            <a:r>
              <a:rPr sz="1000" b="1" spc="-26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Cubes</a:t>
            </a:r>
            <a:endParaRPr sz="1000">
              <a:latin typeface="Segoe UI"/>
              <a:cs typeface="Segoe UI"/>
            </a:endParaRPr>
          </a:p>
          <a:p>
            <a:pPr marR="60960">
              <a:lnSpc>
                <a:spcPct val="106300"/>
              </a:lnSpc>
              <a:spcBef>
                <a:spcPts val="82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Fruit &amp; </a:t>
            </a:r>
            <a:r>
              <a:rPr sz="1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Nut</a:t>
            </a:r>
            <a:r>
              <a:rPr sz="10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Ba</a:t>
            </a:r>
            <a:r>
              <a:rPr sz="1000" b="1" spc="5" dirty="0">
                <a:solidFill>
                  <a:srgbClr val="252423"/>
                </a:solidFill>
                <a:latin typeface="Segoe UI"/>
                <a:cs typeface="Segoe UI"/>
              </a:rPr>
              <a:t>r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s</a:t>
            </a:r>
            <a:endParaRPr sz="1000">
              <a:latin typeface="Segoe UI"/>
              <a:cs typeface="Segoe UI"/>
            </a:endParaRPr>
          </a:p>
          <a:p>
            <a:pPr marR="96520">
              <a:lnSpc>
                <a:spcPct val="106300"/>
              </a:lnSpc>
              <a:spcBef>
                <a:spcPts val="675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Manuka  Honey </a:t>
            </a:r>
            <a:r>
              <a:rPr sz="1000" b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Choco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88410" y="5699156"/>
            <a:ext cx="159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38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85521" y="5699156"/>
            <a:ext cx="449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52423"/>
                </a:solidFill>
                <a:latin typeface="Segoe UI"/>
                <a:cs typeface="Segoe UI"/>
              </a:rPr>
              <a:t>10.76%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286874" y="1466849"/>
            <a:ext cx="9858375" cy="4781550"/>
            <a:chOff x="9286874" y="1466849"/>
            <a:chExt cx="9858375" cy="4781550"/>
          </a:xfrm>
        </p:grpSpPr>
        <p:sp>
          <p:nvSpPr>
            <p:cNvPr id="58" name="object 58"/>
            <p:cNvSpPr/>
            <p:nvPr/>
          </p:nvSpPr>
          <p:spPr>
            <a:xfrm>
              <a:off x="9286874" y="2781299"/>
              <a:ext cx="85725" cy="3467100"/>
            </a:xfrm>
            <a:custGeom>
              <a:avLst/>
              <a:gdLst/>
              <a:ahLst/>
              <a:cxnLst/>
              <a:rect l="l" t="t" r="r" b="b"/>
              <a:pathLst>
                <a:path w="85725" h="3467100">
                  <a:moveTo>
                    <a:pt x="48546" y="3467099"/>
                  </a:moveTo>
                  <a:lnTo>
                    <a:pt x="37178" y="3467099"/>
                  </a:lnTo>
                  <a:lnTo>
                    <a:pt x="31710" y="3466011"/>
                  </a:lnTo>
                  <a:lnTo>
                    <a:pt x="1087" y="3435388"/>
                  </a:lnTo>
                  <a:lnTo>
                    <a:pt x="0" y="3429920"/>
                  </a:lnTo>
                  <a:lnTo>
                    <a:pt x="0" y="34242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3429920"/>
                  </a:lnTo>
                  <a:lnTo>
                    <a:pt x="64516" y="3461661"/>
                  </a:lnTo>
                  <a:lnTo>
                    <a:pt x="54013" y="3466011"/>
                  </a:lnTo>
                  <a:lnTo>
                    <a:pt x="48546" y="346709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91637" y="2786062"/>
              <a:ext cx="76200" cy="962025"/>
            </a:xfrm>
            <a:custGeom>
              <a:avLst/>
              <a:gdLst/>
              <a:ahLst/>
              <a:cxnLst/>
              <a:rect l="l" t="t" r="r" b="b"/>
              <a:pathLst>
                <a:path w="76200" h="962025">
                  <a:moveTo>
                    <a:pt x="43152" y="962024"/>
                  </a:moveTo>
                  <a:lnTo>
                    <a:pt x="33047" y="962024"/>
                  </a:lnTo>
                  <a:lnTo>
                    <a:pt x="28187" y="961058"/>
                  </a:lnTo>
                  <a:lnTo>
                    <a:pt x="966" y="933837"/>
                  </a:lnTo>
                  <a:lnTo>
                    <a:pt x="0" y="928977"/>
                  </a:lnTo>
                  <a:lnTo>
                    <a:pt x="0" y="9239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928977"/>
                  </a:lnTo>
                  <a:lnTo>
                    <a:pt x="48012" y="961058"/>
                  </a:lnTo>
                  <a:lnTo>
                    <a:pt x="43152" y="96202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91637" y="2786062"/>
              <a:ext cx="76200" cy="962025"/>
            </a:xfrm>
            <a:custGeom>
              <a:avLst/>
              <a:gdLst/>
              <a:ahLst/>
              <a:cxnLst/>
              <a:rect l="l" t="t" r="r" b="b"/>
              <a:pathLst>
                <a:path w="76200" h="962025">
                  <a:moveTo>
                    <a:pt x="0" y="92392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923924"/>
                  </a:lnTo>
                  <a:lnTo>
                    <a:pt x="57348" y="957191"/>
                  </a:lnTo>
                  <a:lnTo>
                    <a:pt x="52680" y="959124"/>
                  </a:lnTo>
                  <a:lnTo>
                    <a:pt x="48012" y="961058"/>
                  </a:lnTo>
                  <a:lnTo>
                    <a:pt x="43152" y="962024"/>
                  </a:lnTo>
                  <a:lnTo>
                    <a:pt x="38099" y="962024"/>
                  </a:lnTo>
                  <a:lnTo>
                    <a:pt x="33047" y="962024"/>
                  </a:lnTo>
                  <a:lnTo>
                    <a:pt x="11159" y="950865"/>
                  </a:lnTo>
                  <a:lnTo>
                    <a:pt x="7586" y="947293"/>
                  </a:lnTo>
                  <a:lnTo>
                    <a:pt x="4833" y="943172"/>
                  </a:lnTo>
                  <a:lnTo>
                    <a:pt x="2900" y="938505"/>
                  </a:lnTo>
                  <a:lnTo>
                    <a:pt x="966" y="933837"/>
                  </a:lnTo>
                  <a:lnTo>
                    <a:pt x="0" y="928977"/>
                  </a:lnTo>
                  <a:lnTo>
                    <a:pt x="0" y="92392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192499" y="1466849"/>
              <a:ext cx="2952750" cy="704850"/>
            </a:xfrm>
            <a:custGeom>
              <a:avLst/>
              <a:gdLst/>
              <a:ahLst/>
              <a:cxnLst/>
              <a:rect l="l" t="t" r="r" b="b"/>
              <a:pathLst>
                <a:path w="2952750" h="704850">
                  <a:moveTo>
                    <a:pt x="2952749" y="704849"/>
                  </a:moveTo>
                  <a:lnTo>
                    <a:pt x="0" y="704849"/>
                  </a:lnTo>
                  <a:lnTo>
                    <a:pt x="0" y="0"/>
                  </a:lnTo>
                  <a:lnTo>
                    <a:pt x="2952749" y="0"/>
                  </a:lnTo>
                  <a:lnTo>
                    <a:pt x="2952749" y="704849"/>
                  </a:lnTo>
                  <a:close/>
                </a:path>
              </a:pathLst>
            </a:custGeom>
            <a:solidFill>
              <a:srgbClr val="6A2328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0383" y="1503666"/>
              <a:ext cx="682577" cy="162687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6230600" y="1695450"/>
            <a:ext cx="2857500" cy="428625"/>
            <a:chOff x="16230600" y="1695450"/>
            <a:chExt cx="2857500" cy="428625"/>
          </a:xfrm>
        </p:grpSpPr>
        <p:sp>
          <p:nvSpPr>
            <p:cNvPr id="65" name="object 65"/>
            <p:cNvSpPr/>
            <p:nvPr/>
          </p:nvSpPr>
          <p:spPr>
            <a:xfrm>
              <a:off x="16240125" y="170497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895349" y="409574"/>
                  </a:moveTo>
                  <a:lnTo>
                    <a:pt x="0" y="409574"/>
                  </a:lnTo>
                  <a:lnTo>
                    <a:pt x="0" y="0"/>
                  </a:lnTo>
                  <a:lnTo>
                    <a:pt x="895349" y="0"/>
                  </a:lnTo>
                  <a:lnTo>
                    <a:pt x="895349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240125" y="170497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0" y="0"/>
                  </a:moveTo>
                  <a:lnTo>
                    <a:pt x="895349" y="0"/>
                  </a:lnTo>
                  <a:lnTo>
                    <a:pt x="895349" y="409574"/>
                  </a:lnTo>
                  <a:lnTo>
                    <a:pt x="0" y="4095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211675" y="170497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895349" y="409574"/>
                  </a:moveTo>
                  <a:lnTo>
                    <a:pt x="0" y="409574"/>
                  </a:lnTo>
                  <a:lnTo>
                    <a:pt x="0" y="0"/>
                  </a:lnTo>
                  <a:lnTo>
                    <a:pt x="895349" y="0"/>
                  </a:lnTo>
                  <a:lnTo>
                    <a:pt x="895349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211675" y="170497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0" y="0"/>
                  </a:moveTo>
                  <a:lnTo>
                    <a:pt x="895349" y="0"/>
                  </a:lnTo>
                  <a:lnTo>
                    <a:pt x="895349" y="409574"/>
                  </a:lnTo>
                  <a:lnTo>
                    <a:pt x="0" y="4095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183225" y="170497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895349" y="409574"/>
                  </a:moveTo>
                  <a:lnTo>
                    <a:pt x="0" y="409574"/>
                  </a:lnTo>
                  <a:lnTo>
                    <a:pt x="0" y="0"/>
                  </a:lnTo>
                  <a:lnTo>
                    <a:pt x="895349" y="0"/>
                  </a:lnTo>
                  <a:lnTo>
                    <a:pt x="895349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183225" y="170497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0" y="0"/>
                  </a:moveTo>
                  <a:lnTo>
                    <a:pt x="895349" y="0"/>
                  </a:lnTo>
                  <a:lnTo>
                    <a:pt x="895349" y="409574"/>
                  </a:lnTo>
                  <a:lnTo>
                    <a:pt x="0" y="4095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240125" y="1806575"/>
            <a:ext cx="2828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1104265" algn="l"/>
                <a:tab pos="2075814" algn="l"/>
              </a:tabLst>
            </a:pPr>
            <a:r>
              <a:rPr sz="1200" spc="-5" dirty="0">
                <a:solidFill>
                  <a:srgbClr val="252423"/>
                </a:solidFill>
                <a:latin typeface="Trebuchet MS"/>
                <a:cs typeface="Trebuchet MS"/>
              </a:rPr>
              <a:t>Bars	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Bites	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Other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6178212" y="686372"/>
            <a:ext cx="2952750" cy="704850"/>
            <a:chOff x="16192500" y="647699"/>
            <a:chExt cx="2952750" cy="704850"/>
          </a:xfrm>
        </p:grpSpPr>
        <p:sp>
          <p:nvSpPr>
            <p:cNvPr id="73" name="object 73"/>
            <p:cNvSpPr/>
            <p:nvPr/>
          </p:nvSpPr>
          <p:spPr>
            <a:xfrm>
              <a:off x="16192500" y="647699"/>
              <a:ext cx="2952750" cy="704850"/>
            </a:xfrm>
            <a:custGeom>
              <a:avLst/>
              <a:gdLst/>
              <a:ahLst/>
              <a:cxnLst/>
              <a:rect l="l" t="t" r="r" b="b"/>
              <a:pathLst>
                <a:path w="2952750" h="704850">
                  <a:moveTo>
                    <a:pt x="2952749" y="704849"/>
                  </a:moveTo>
                  <a:lnTo>
                    <a:pt x="0" y="704849"/>
                  </a:lnTo>
                  <a:lnTo>
                    <a:pt x="0" y="0"/>
                  </a:lnTo>
                  <a:lnTo>
                    <a:pt x="2952749" y="0"/>
                  </a:lnTo>
                  <a:lnTo>
                    <a:pt x="2952749" y="704849"/>
                  </a:lnTo>
                  <a:close/>
                </a:path>
              </a:pathLst>
            </a:custGeom>
            <a:solidFill>
              <a:srgbClr val="6A2328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16518" y="685446"/>
              <a:ext cx="505643" cy="160672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16230600" y="876300"/>
            <a:ext cx="2857500" cy="428625"/>
            <a:chOff x="16230600" y="876300"/>
            <a:chExt cx="2857500" cy="428625"/>
          </a:xfrm>
        </p:grpSpPr>
        <p:sp>
          <p:nvSpPr>
            <p:cNvPr id="77" name="object 77"/>
            <p:cNvSpPr/>
            <p:nvPr/>
          </p:nvSpPr>
          <p:spPr>
            <a:xfrm>
              <a:off x="16240125" y="88582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895349" y="409574"/>
                  </a:moveTo>
                  <a:lnTo>
                    <a:pt x="0" y="409574"/>
                  </a:lnTo>
                  <a:lnTo>
                    <a:pt x="0" y="0"/>
                  </a:lnTo>
                  <a:lnTo>
                    <a:pt x="895349" y="0"/>
                  </a:lnTo>
                  <a:lnTo>
                    <a:pt x="895349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240125" y="88582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0" y="0"/>
                  </a:moveTo>
                  <a:lnTo>
                    <a:pt x="895349" y="0"/>
                  </a:lnTo>
                  <a:lnTo>
                    <a:pt x="895349" y="409574"/>
                  </a:lnTo>
                  <a:lnTo>
                    <a:pt x="0" y="4095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211675" y="88582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895349" y="409574"/>
                  </a:moveTo>
                  <a:lnTo>
                    <a:pt x="0" y="409574"/>
                  </a:lnTo>
                  <a:lnTo>
                    <a:pt x="0" y="0"/>
                  </a:lnTo>
                  <a:lnTo>
                    <a:pt x="895349" y="0"/>
                  </a:lnTo>
                  <a:lnTo>
                    <a:pt x="895349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211675" y="88582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0" y="0"/>
                  </a:moveTo>
                  <a:lnTo>
                    <a:pt x="895349" y="0"/>
                  </a:lnTo>
                  <a:lnTo>
                    <a:pt x="895349" y="409574"/>
                  </a:lnTo>
                  <a:lnTo>
                    <a:pt x="0" y="4095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183225" y="88582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895349" y="409574"/>
                  </a:moveTo>
                  <a:lnTo>
                    <a:pt x="0" y="409574"/>
                  </a:lnTo>
                  <a:lnTo>
                    <a:pt x="0" y="0"/>
                  </a:lnTo>
                  <a:lnTo>
                    <a:pt x="895349" y="0"/>
                  </a:lnTo>
                  <a:lnTo>
                    <a:pt x="895349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183225" y="885825"/>
              <a:ext cx="895350" cy="409575"/>
            </a:xfrm>
            <a:custGeom>
              <a:avLst/>
              <a:gdLst/>
              <a:ahLst/>
              <a:cxnLst/>
              <a:rect l="l" t="t" r="r" b="b"/>
              <a:pathLst>
                <a:path w="895350" h="409575">
                  <a:moveTo>
                    <a:pt x="0" y="0"/>
                  </a:moveTo>
                  <a:lnTo>
                    <a:pt x="895349" y="0"/>
                  </a:lnTo>
                  <a:lnTo>
                    <a:pt x="895349" y="409574"/>
                  </a:lnTo>
                  <a:lnTo>
                    <a:pt x="0" y="4095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6240125" y="987425"/>
            <a:ext cx="2828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1104265" algn="l"/>
                <a:tab pos="2075814" algn="l"/>
              </a:tabLst>
            </a:pP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Americas	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APAC	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Europe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3924249" y="3697969"/>
            <a:ext cx="4819650" cy="1811655"/>
            <a:chOff x="13924249" y="3697969"/>
            <a:chExt cx="4819650" cy="1811655"/>
          </a:xfrm>
        </p:grpSpPr>
        <p:sp>
          <p:nvSpPr>
            <p:cNvPr id="85" name="object 85"/>
            <p:cNvSpPr/>
            <p:nvPr/>
          </p:nvSpPr>
          <p:spPr>
            <a:xfrm>
              <a:off x="14798268" y="3867149"/>
              <a:ext cx="2807970" cy="19050"/>
            </a:xfrm>
            <a:custGeom>
              <a:avLst/>
              <a:gdLst/>
              <a:ahLst/>
              <a:cxnLst/>
              <a:rect l="l" t="t" r="r" b="b"/>
              <a:pathLst>
                <a:path w="2807969" h="19050">
                  <a:moveTo>
                    <a:pt x="23084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230847" y="19050"/>
                  </a:lnTo>
                  <a:lnTo>
                    <a:pt x="230847" y="0"/>
                  </a:lnTo>
                  <a:close/>
                </a:path>
                <a:path w="2807969" h="19050">
                  <a:moveTo>
                    <a:pt x="2807500" y="0"/>
                  </a:moveTo>
                  <a:lnTo>
                    <a:pt x="359498" y="0"/>
                  </a:lnTo>
                  <a:lnTo>
                    <a:pt x="359498" y="19050"/>
                  </a:lnTo>
                  <a:lnTo>
                    <a:pt x="2807500" y="19050"/>
                  </a:lnTo>
                  <a:lnTo>
                    <a:pt x="2807500" y="0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11559" y="3697969"/>
              <a:ext cx="2782044" cy="18757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3924241" y="4595596"/>
              <a:ext cx="4819650" cy="609600"/>
            </a:xfrm>
            <a:custGeom>
              <a:avLst/>
              <a:gdLst/>
              <a:ahLst/>
              <a:cxnLst/>
              <a:rect l="l" t="t" r="r" b="b"/>
              <a:pathLst>
                <a:path w="4819650" h="609600">
                  <a:moveTo>
                    <a:pt x="9525" y="603097"/>
                  </a:moveTo>
                  <a:lnTo>
                    <a:pt x="9067" y="601967"/>
                  </a:lnTo>
                  <a:lnTo>
                    <a:pt x="7200" y="600113"/>
                  </a:lnTo>
                  <a:lnTo>
                    <a:pt x="6083" y="599643"/>
                  </a:lnTo>
                  <a:lnTo>
                    <a:pt x="3454" y="599643"/>
                  </a:lnTo>
                  <a:lnTo>
                    <a:pt x="2324" y="600113"/>
                  </a:lnTo>
                  <a:lnTo>
                    <a:pt x="469" y="601967"/>
                  </a:lnTo>
                  <a:lnTo>
                    <a:pt x="0" y="603097"/>
                  </a:lnTo>
                  <a:lnTo>
                    <a:pt x="0" y="605726"/>
                  </a:lnTo>
                  <a:lnTo>
                    <a:pt x="469" y="606844"/>
                  </a:lnTo>
                  <a:lnTo>
                    <a:pt x="2324" y="608711"/>
                  </a:lnTo>
                  <a:lnTo>
                    <a:pt x="3454" y="609168"/>
                  </a:lnTo>
                  <a:lnTo>
                    <a:pt x="6083" y="609168"/>
                  </a:lnTo>
                  <a:lnTo>
                    <a:pt x="7200" y="608711"/>
                  </a:lnTo>
                  <a:lnTo>
                    <a:pt x="9067" y="606844"/>
                  </a:lnTo>
                  <a:lnTo>
                    <a:pt x="9525" y="605726"/>
                  </a:lnTo>
                  <a:lnTo>
                    <a:pt x="9525" y="603097"/>
                  </a:lnTo>
                  <a:close/>
                </a:path>
                <a:path w="4819650" h="609600">
                  <a:moveTo>
                    <a:pt x="9525" y="3454"/>
                  </a:moveTo>
                  <a:lnTo>
                    <a:pt x="9067" y="2324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24" y="469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24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4819650" h="609600">
                  <a:moveTo>
                    <a:pt x="57150" y="603097"/>
                  </a:moveTo>
                  <a:lnTo>
                    <a:pt x="56692" y="601967"/>
                  </a:lnTo>
                  <a:lnTo>
                    <a:pt x="54825" y="600113"/>
                  </a:lnTo>
                  <a:lnTo>
                    <a:pt x="53708" y="599643"/>
                  </a:lnTo>
                  <a:lnTo>
                    <a:pt x="51079" y="599643"/>
                  </a:lnTo>
                  <a:lnTo>
                    <a:pt x="49949" y="600113"/>
                  </a:lnTo>
                  <a:lnTo>
                    <a:pt x="48094" y="601967"/>
                  </a:lnTo>
                  <a:lnTo>
                    <a:pt x="47625" y="603097"/>
                  </a:lnTo>
                  <a:lnTo>
                    <a:pt x="47625" y="605726"/>
                  </a:lnTo>
                  <a:lnTo>
                    <a:pt x="48094" y="606844"/>
                  </a:lnTo>
                  <a:lnTo>
                    <a:pt x="49949" y="608711"/>
                  </a:lnTo>
                  <a:lnTo>
                    <a:pt x="51079" y="609168"/>
                  </a:lnTo>
                  <a:lnTo>
                    <a:pt x="53708" y="609168"/>
                  </a:lnTo>
                  <a:lnTo>
                    <a:pt x="54825" y="608711"/>
                  </a:lnTo>
                  <a:lnTo>
                    <a:pt x="56692" y="606844"/>
                  </a:lnTo>
                  <a:lnTo>
                    <a:pt x="57150" y="605726"/>
                  </a:lnTo>
                  <a:lnTo>
                    <a:pt x="57150" y="603097"/>
                  </a:lnTo>
                  <a:close/>
                </a:path>
                <a:path w="4819650" h="609600">
                  <a:moveTo>
                    <a:pt x="57150" y="3454"/>
                  </a:moveTo>
                  <a:lnTo>
                    <a:pt x="56692" y="2324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49" y="469"/>
                  </a:lnTo>
                  <a:lnTo>
                    <a:pt x="48094" y="2324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49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4819650" h="609600">
                  <a:moveTo>
                    <a:pt x="104775" y="603097"/>
                  </a:moveTo>
                  <a:lnTo>
                    <a:pt x="104317" y="601967"/>
                  </a:lnTo>
                  <a:lnTo>
                    <a:pt x="102450" y="600113"/>
                  </a:lnTo>
                  <a:lnTo>
                    <a:pt x="101333" y="599643"/>
                  </a:lnTo>
                  <a:lnTo>
                    <a:pt x="98704" y="599643"/>
                  </a:lnTo>
                  <a:lnTo>
                    <a:pt x="97574" y="600113"/>
                  </a:lnTo>
                  <a:lnTo>
                    <a:pt x="95719" y="601967"/>
                  </a:lnTo>
                  <a:lnTo>
                    <a:pt x="95250" y="603097"/>
                  </a:lnTo>
                  <a:lnTo>
                    <a:pt x="95250" y="605726"/>
                  </a:lnTo>
                  <a:lnTo>
                    <a:pt x="95719" y="606844"/>
                  </a:lnTo>
                  <a:lnTo>
                    <a:pt x="97574" y="608711"/>
                  </a:lnTo>
                  <a:lnTo>
                    <a:pt x="98704" y="609168"/>
                  </a:lnTo>
                  <a:lnTo>
                    <a:pt x="101333" y="609168"/>
                  </a:lnTo>
                  <a:lnTo>
                    <a:pt x="102450" y="608711"/>
                  </a:lnTo>
                  <a:lnTo>
                    <a:pt x="104317" y="606844"/>
                  </a:lnTo>
                  <a:lnTo>
                    <a:pt x="104775" y="605726"/>
                  </a:lnTo>
                  <a:lnTo>
                    <a:pt x="104775" y="603097"/>
                  </a:lnTo>
                  <a:close/>
                </a:path>
                <a:path w="4819650" h="609600">
                  <a:moveTo>
                    <a:pt x="104775" y="3454"/>
                  </a:moveTo>
                  <a:lnTo>
                    <a:pt x="104317" y="2324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74" y="469"/>
                  </a:lnTo>
                  <a:lnTo>
                    <a:pt x="95719" y="2324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74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4819650" h="609600">
                  <a:moveTo>
                    <a:pt x="152400" y="603097"/>
                  </a:moveTo>
                  <a:lnTo>
                    <a:pt x="151942" y="601967"/>
                  </a:lnTo>
                  <a:lnTo>
                    <a:pt x="150075" y="600113"/>
                  </a:lnTo>
                  <a:lnTo>
                    <a:pt x="148958" y="599643"/>
                  </a:lnTo>
                  <a:lnTo>
                    <a:pt x="146329" y="599643"/>
                  </a:lnTo>
                  <a:lnTo>
                    <a:pt x="145199" y="600113"/>
                  </a:lnTo>
                  <a:lnTo>
                    <a:pt x="143344" y="601967"/>
                  </a:lnTo>
                  <a:lnTo>
                    <a:pt x="142875" y="603097"/>
                  </a:lnTo>
                  <a:lnTo>
                    <a:pt x="142875" y="605726"/>
                  </a:lnTo>
                  <a:lnTo>
                    <a:pt x="143344" y="606844"/>
                  </a:lnTo>
                  <a:lnTo>
                    <a:pt x="145199" y="608711"/>
                  </a:lnTo>
                  <a:lnTo>
                    <a:pt x="146329" y="609168"/>
                  </a:lnTo>
                  <a:lnTo>
                    <a:pt x="148958" y="609168"/>
                  </a:lnTo>
                  <a:lnTo>
                    <a:pt x="150075" y="608711"/>
                  </a:lnTo>
                  <a:lnTo>
                    <a:pt x="151942" y="606844"/>
                  </a:lnTo>
                  <a:lnTo>
                    <a:pt x="152400" y="605726"/>
                  </a:lnTo>
                  <a:lnTo>
                    <a:pt x="152400" y="603097"/>
                  </a:lnTo>
                  <a:close/>
                </a:path>
                <a:path w="4819650" h="609600">
                  <a:moveTo>
                    <a:pt x="152400" y="3454"/>
                  </a:moveTo>
                  <a:lnTo>
                    <a:pt x="151942" y="2324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199" y="469"/>
                  </a:lnTo>
                  <a:lnTo>
                    <a:pt x="143344" y="2324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199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4819650" h="609600">
                  <a:moveTo>
                    <a:pt x="200025" y="603097"/>
                  </a:moveTo>
                  <a:lnTo>
                    <a:pt x="199567" y="601967"/>
                  </a:lnTo>
                  <a:lnTo>
                    <a:pt x="197700" y="600113"/>
                  </a:lnTo>
                  <a:lnTo>
                    <a:pt x="196583" y="599643"/>
                  </a:lnTo>
                  <a:lnTo>
                    <a:pt x="193954" y="599643"/>
                  </a:lnTo>
                  <a:lnTo>
                    <a:pt x="192824" y="600113"/>
                  </a:lnTo>
                  <a:lnTo>
                    <a:pt x="190969" y="601967"/>
                  </a:lnTo>
                  <a:lnTo>
                    <a:pt x="190500" y="603097"/>
                  </a:lnTo>
                  <a:lnTo>
                    <a:pt x="190500" y="605726"/>
                  </a:lnTo>
                  <a:lnTo>
                    <a:pt x="190969" y="606844"/>
                  </a:lnTo>
                  <a:lnTo>
                    <a:pt x="192824" y="608711"/>
                  </a:lnTo>
                  <a:lnTo>
                    <a:pt x="193954" y="609168"/>
                  </a:lnTo>
                  <a:lnTo>
                    <a:pt x="196583" y="609168"/>
                  </a:lnTo>
                  <a:lnTo>
                    <a:pt x="197700" y="608711"/>
                  </a:lnTo>
                  <a:lnTo>
                    <a:pt x="199567" y="606844"/>
                  </a:lnTo>
                  <a:lnTo>
                    <a:pt x="200025" y="605726"/>
                  </a:lnTo>
                  <a:lnTo>
                    <a:pt x="200025" y="603097"/>
                  </a:lnTo>
                  <a:close/>
                </a:path>
                <a:path w="4819650" h="609600">
                  <a:moveTo>
                    <a:pt x="200025" y="3454"/>
                  </a:moveTo>
                  <a:lnTo>
                    <a:pt x="199567" y="2324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24" y="469"/>
                  </a:lnTo>
                  <a:lnTo>
                    <a:pt x="190969" y="2324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24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4819650" h="609600">
                  <a:moveTo>
                    <a:pt x="247650" y="603097"/>
                  </a:moveTo>
                  <a:lnTo>
                    <a:pt x="247192" y="601967"/>
                  </a:lnTo>
                  <a:lnTo>
                    <a:pt x="245325" y="600113"/>
                  </a:lnTo>
                  <a:lnTo>
                    <a:pt x="244208" y="599643"/>
                  </a:lnTo>
                  <a:lnTo>
                    <a:pt x="241579" y="599643"/>
                  </a:lnTo>
                  <a:lnTo>
                    <a:pt x="240449" y="600113"/>
                  </a:lnTo>
                  <a:lnTo>
                    <a:pt x="238594" y="601967"/>
                  </a:lnTo>
                  <a:lnTo>
                    <a:pt x="238125" y="603097"/>
                  </a:lnTo>
                  <a:lnTo>
                    <a:pt x="238125" y="605726"/>
                  </a:lnTo>
                  <a:lnTo>
                    <a:pt x="238594" y="606844"/>
                  </a:lnTo>
                  <a:lnTo>
                    <a:pt x="240449" y="608711"/>
                  </a:lnTo>
                  <a:lnTo>
                    <a:pt x="241579" y="609168"/>
                  </a:lnTo>
                  <a:lnTo>
                    <a:pt x="244208" y="609168"/>
                  </a:lnTo>
                  <a:lnTo>
                    <a:pt x="245325" y="608711"/>
                  </a:lnTo>
                  <a:lnTo>
                    <a:pt x="247192" y="606844"/>
                  </a:lnTo>
                  <a:lnTo>
                    <a:pt x="247650" y="605726"/>
                  </a:lnTo>
                  <a:lnTo>
                    <a:pt x="247650" y="603097"/>
                  </a:lnTo>
                  <a:close/>
                </a:path>
                <a:path w="4819650" h="609600">
                  <a:moveTo>
                    <a:pt x="247650" y="3454"/>
                  </a:moveTo>
                  <a:lnTo>
                    <a:pt x="247192" y="2324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49" y="469"/>
                  </a:lnTo>
                  <a:lnTo>
                    <a:pt x="238594" y="2324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49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4819650" h="609600">
                  <a:moveTo>
                    <a:pt x="295275" y="603097"/>
                  </a:moveTo>
                  <a:lnTo>
                    <a:pt x="294817" y="601967"/>
                  </a:lnTo>
                  <a:lnTo>
                    <a:pt x="292950" y="600113"/>
                  </a:lnTo>
                  <a:lnTo>
                    <a:pt x="291833" y="599643"/>
                  </a:lnTo>
                  <a:lnTo>
                    <a:pt x="289204" y="599643"/>
                  </a:lnTo>
                  <a:lnTo>
                    <a:pt x="288074" y="600113"/>
                  </a:lnTo>
                  <a:lnTo>
                    <a:pt x="286219" y="601967"/>
                  </a:lnTo>
                  <a:lnTo>
                    <a:pt x="285750" y="603097"/>
                  </a:lnTo>
                  <a:lnTo>
                    <a:pt x="285750" y="605726"/>
                  </a:lnTo>
                  <a:lnTo>
                    <a:pt x="286219" y="606844"/>
                  </a:lnTo>
                  <a:lnTo>
                    <a:pt x="288074" y="608711"/>
                  </a:lnTo>
                  <a:lnTo>
                    <a:pt x="289204" y="609168"/>
                  </a:lnTo>
                  <a:lnTo>
                    <a:pt x="291833" y="609168"/>
                  </a:lnTo>
                  <a:lnTo>
                    <a:pt x="292950" y="608711"/>
                  </a:lnTo>
                  <a:lnTo>
                    <a:pt x="294817" y="606844"/>
                  </a:lnTo>
                  <a:lnTo>
                    <a:pt x="295275" y="605726"/>
                  </a:lnTo>
                  <a:lnTo>
                    <a:pt x="295275" y="603097"/>
                  </a:lnTo>
                  <a:close/>
                </a:path>
                <a:path w="4819650" h="609600">
                  <a:moveTo>
                    <a:pt x="295275" y="3454"/>
                  </a:moveTo>
                  <a:lnTo>
                    <a:pt x="294817" y="2324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74" y="469"/>
                  </a:lnTo>
                  <a:lnTo>
                    <a:pt x="286219" y="2324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74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4819650" h="609600">
                  <a:moveTo>
                    <a:pt x="342900" y="603097"/>
                  </a:moveTo>
                  <a:lnTo>
                    <a:pt x="342442" y="601967"/>
                  </a:lnTo>
                  <a:lnTo>
                    <a:pt x="340575" y="600113"/>
                  </a:lnTo>
                  <a:lnTo>
                    <a:pt x="339458" y="599643"/>
                  </a:lnTo>
                  <a:lnTo>
                    <a:pt x="336829" y="599643"/>
                  </a:lnTo>
                  <a:lnTo>
                    <a:pt x="335699" y="600113"/>
                  </a:lnTo>
                  <a:lnTo>
                    <a:pt x="333844" y="601967"/>
                  </a:lnTo>
                  <a:lnTo>
                    <a:pt x="333375" y="603097"/>
                  </a:lnTo>
                  <a:lnTo>
                    <a:pt x="333375" y="605726"/>
                  </a:lnTo>
                  <a:lnTo>
                    <a:pt x="333844" y="606844"/>
                  </a:lnTo>
                  <a:lnTo>
                    <a:pt x="335699" y="608711"/>
                  </a:lnTo>
                  <a:lnTo>
                    <a:pt x="336829" y="609168"/>
                  </a:lnTo>
                  <a:lnTo>
                    <a:pt x="339458" y="609168"/>
                  </a:lnTo>
                  <a:lnTo>
                    <a:pt x="340575" y="608711"/>
                  </a:lnTo>
                  <a:lnTo>
                    <a:pt x="342442" y="606844"/>
                  </a:lnTo>
                  <a:lnTo>
                    <a:pt x="342900" y="605726"/>
                  </a:lnTo>
                  <a:lnTo>
                    <a:pt x="342900" y="603097"/>
                  </a:lnTo>
                  <a:close/>
                </a:path>
                <a:path w="4819650" h="609600">
                  <a:moveTo>
                    <a:pt x="342900" y="3454"/>
                  </a:moveTo>
                  <a:lnTo>
                    <a:pt x="342442" y="2324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699" y="469"/>
                  </a:lnTo>
                  <a:lnTo>
                    <a:pt x="333844" y="2324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699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4819650" h="609600">
                  <a:moveTo>
                    <a:pt x="390525" y="603097"/>
                  </a:moveTo>
                  <a:lnTo>
                    <a:pt x="390067" y="601967"/>
                  </a:lnTo>
                  <a:lnTo>
                    <a:pt x="388200" y="600113"/>
                  </a:lnTo>
                  <a:lnTo>
                    <a:pt x="387083" y="599643"/>
                  </a:lnTo>
                  <a:lnTo>
                    <a:pt x="384454" y="599643"/>
                  </a:lnTo>
                  <a:lnTo>
                    <a:pt x="383324" y="600113"/>
                  </a:lnTo>
                  <a:lnTo>
                    <a:pt x="381469" y="601967"/>
                  </a:lnTo>
                  <a:lnTo>
                    <a:pt x="381000" y="603097"/>
                  </a:lnTo>
                  <a:lnTo>
                    <a:pt x="381000" y="605726"/>
                  </a:lnTo>
                  <a:lnTo>
                    <a:pt x="381469" y="606844"/>
                  </a:lnTo>
                  <a:lnTo>
                    <a:pt x="383324" y="608711"/>
                  </a:lnTo>
                  <a:lnTo>
                    <a:pt x="384454" y="609168"/>
                  </a:lnTo>
                  <a:lnTo>
                    <a:pt x="387083" y="609168"/>
                  </a:lnTo>
                  <a:lnTo>
                    <a:pt x="388200" y="608711"/>
                  </a:lnTo>
                  <a:lnTo>
                    <a:pt x="390067" y="606844"/>
                  </a:lnTo>
                  <a:lnTo>
                    <a:pt x="390525" y="605726"/>
                  </a:lnTo>
                  <a:lnTo>
                    <a:pt x="390525" y="603097"/>
                  </a:lnTo>
                  <a:close/>
                </a:path>
                <a:path w="4819650" h="609600">
                  <a:moveTo>
                    <a:pt x="390525" y="3454"/>
                  </a:moveTo>
                  <a:lnTo>
                    <a:pt x="390067" y="2324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24" y="469"/>
                  </a:lnTo>
                  <a:lnTo>
                    <a:pt x="381469" y="2324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24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4819650" h="609600">
                  <a:moveTo>
                    <a:pt x="438150" y="603097"/>
                  </a:moveTo>
                  <a:lnTo>
                    <a:pt x="437692" y="601967"/>
                  </a:lnTo>
                  <a:lnTo>
                    <a:pt x="435825" y="600113"/>
                  </a:lnTo>
                  <a:lnTo>
                    <a:pt x="434708" y="599643"/>
                  </a:lnTo>
                  <a:lnTo>
                    <a:pt x="432079" y="599643"/>
                  </a:lnTo>
                  <a:lnTo>
                    <a:pt x="430949" y="600113"/>
                  </a:lnTo>
                  <a:lnTo>
                    <a:pt x="429094" y="601967"/>
                  </a:lnTo>
                  <a:lnTo>
                    <a:pt x="428625" y="603097"/>
                  </a:lnTo>
                  <a:lnTo>
                    <a:pt x="428625" y="605726"/>
                  </a:lnTo>
                  <a:lnTo>
                    <a:pt x="429094" y="606844"/>
                  </a:lnTo>
                  <a:lnTo>
                    <a:pt x="430949" y="608711"/>
                  </a:lnTo>
                  <a:lnTo>
                    <a:pt x="432079" y="609168"/>
                  </a:lnTo>
                  <a:lnTo>
                    <a:pt x="434708" y="609168"/>
                  </a:lnTo>
                  <a:lnTo>
                    <a:pt x="435825" y="608711"/>
                  </a:lnTo>
                  <a:lnTo>
                    <a:pt x="437692" y="606844"/>
                  </a:lnTo>
                  <a:lnTo>
                    <a:pt x="438150" y="605726"/>
                  </a:lnTo>
                  <a:lnTo>
                    <a:pt x="438150" y="603097"/>
                  </a:lnTo>
                  <a:close/>
                </a:path>
                <a:path w="4819650" h="609600">
                  <a:moveTo>
                    <a:pt x="438150" y="3454"/>
                  </a:moveTo>
                  <a:lnTo>
                    <a:pt x="437692" y="2324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49" y="469"/>
                  </a:lnTo>
                  <a:lnTo>
                    <a:pt x="429094" y="2324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49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4819650" h="609600">
                  <a:moveTo>
                    <a:pt x="485775" y="603097"/>
                  </a:moveTo>
                  <a:lnTo>
                    <a:pt x="485317" y="601967"/>
                  </a:lnTo>
                  <a:lnTo>
                    <a:pt x="483450" y="600113"/>
                  </a:lnTo>
                  <a:lnTo>
                    <a:pt x="482333" y="599643"/>
                  </a:lnTo>
                  <a:lnTo>
                    <a:pt x="479704" y="599643"/>
                  </a:lnTo>
                  <a:lnTo>
                    <a:pt x="478574" y="600113"/>
                  </a:lnTo>
                  <a:lnTo>
                    <a:pt x="476719" y="601967"/>
                  </a:lnTo>
                  <a:lnTo>
                    <a:pt x="476250" y="603097"/>
                  </a:lnTo>
                  <a:lnTo>
                    <a:pt x="476250" y="605726"/>
                  </a:lnTo>
                  <a:lnTo>
                    <a:pt x="476719" y="606844"/>
                  </a:lnTo>
                  <a:lnTo>
                    <a:pt x="478574" y="608711"/>
                  </a:lnTo>
                  <a:lnTo>
                    <a:pt x="479704" y="609168"/>
                  </a:lnTo>
                  <a:lnTo>
                    <a:pt x="482333" y="609168"/>
                  </a:lnTo>
                  <a:lnTo>
                    <a:pt x="483450" y="608711"/>
                  </a:lnTo>
                  <a:lnTo>
                    <a:pt x="485317" y="606844"/>
                  </a:lnTo>
                  <a:lnTo>
                    <a:pt x="485775" y="605726"/>
                  </a:lnTo>
                  <a:lnTo>
                    <a:pt x="485775" y="603097"/>
                  </a:lnTo>
                  <a:close/>
                </a:path>
                <a:path w="4819650" h="609600">
                  <a:moveTo>
                    <a:pt x="485775" y="3454"/>
                  </a:moveTo>
                  <a:lnTo>
                    <a:pt x="485317" y="2324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74" y="469"/>
                  </a:lnTo>
                  <a:lnTo>
                    <a:pt x="476719" y="2324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74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4819650" h="609600">
                  <a:moveTo>
                    <a:pt x="533400" y="603097"/>
                  </a:moveTo>
                  <a:lnTo>
                    <a:pt x="532942" y="601967"/>
                  </a:lnTo>
                  <a:lnTo>
                    <a:pt x="531075" y="600113"/>
                  </a:lnTo>
                  <a:lnTo>
                    <a:pt x="529958" y="599643"/>
                  </a:lnTo>
                  <a:lnTo>
                    <a:pt x="527329" y="599643"/>
                  </a:lnTo>
                  <a:lnTo>
                    <a:pt x="526199" y="600113"/>
                  </a:lnTo>
                  <a:lnTo>
                    <a:pt x="524344" y="601967"/>
                  </a:lnTo>
                  <a:lnTo>
                    <a:pt x="523875" y="603097"/>
                  </a:lnTo>
                  <a:lnTo>
                    <a:pt x="523875" y="605726"/>
                  </a:lnTo>
                  <a:lnTo>
                    <a:pt x="524344" y="606844"/>
                  </a:lnTo>
                  <a:lnTo>
                    <a:pt x="526199" y="608711"/>
                  </a:lnTo>
                  <a:lnTo>
                    <a:pt x="527329" y="609168"/>
                  </a:lnTo>
                  <a:lnTo>
                    <a:pt x="529958" y="609168"/>
                  </a:lnTo>
                  <a:lnTo>
                    <a:pt x="531075" y="608711"/>
                  </a:lnTo>
                  <a:lnTo>
                    <a:pt x="532942" y="606844"/>
                  </a:lnTo>
                  <a:lnTo>
                    <a:pt x="533400" y="605726"/>
                  </a:lnTo>
                  <a:lnTo>
                    <a:pt x="533400" y="603097"/>
                  </a:lnTo>
                  <a:close/>
                </a:path>
                <a:path w="4819650" h="609600">
                  <a:moveTo>
                    <a:pt x="533400" y="3454"/>
                  </a:moveTo>
                  <a:lnTo>
                    <a:pt x="532942" y="2324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199" y="469"/>
                  </a:lnTo>
                  <a:lnTo>
                    <a:pt x="524344" y="2324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199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4819650" h="609600">
                  <a:moveTo>
                    <a:pt x="581025" y="603097"/>
                  </a:moveTo>
                  <a:lnTo>
                    <a:pt x="580567" y="601967"/>
                  </a:lnTo>
                  <a:lnTo>
                    <a:pt x="578700" y="600113"/>
                  </a:lnTo>
                  <a:lnTo>
                    <a:pt x="577583" y="599643"/>
                  </a:lnTo>
                  <a:lnTo>
                    <a:pt x="574954" y="599643"/>
                  </a:lnTo>
                  <a:lnTo>
                    <a:pt x="573824" y="600113"/>
                  </a:lnTo>
                  <a:lnTo>
                    <a:pt x="571969" y="601967"/>
                  </a:lnTo>
                  <a:lnTo>
                    <a:pt x="571500" y="603097"/>
                  </a:lnTo>
                  <a:lnTo>
                    <a:pt x="571500" y="605726"/>
                  </a:lnTo>
                  <a:lnTo>
                    <a:pt x="571969" y="606844"/>
                  </a:lnTo>
                  <a:lnTo>
                    <a:pt x="573824" y="608711"/>
                  </a:lnTo>
                  <a:lnTo>
                    <a:pt x="574954" y="609168"/>
                  </a:lnTo>
                  <a:lnTo>
                    <a:pt x="577583" y="609168"/>
                  </a:lnTo>
                  <a:lnTo>
                    <a:pt x="578700" y="608711"/>
                  </a:lnTo>
                  <a:lnTo>
                    <a:pt x="580567" y="606844"/>
                  </a:lnTo>
                  <a:lnTo>
                    <a:pt x="581025" y="605726"/>
                  </a:lnTo>
                  <a:lnTo>
                    <a:pt x="581025" y="603097"/>
                  </a:lnTo>
                  <a:close/>
                </a:path>
                <a:path w="4819650" h="609600">
                  <a:moveTo>
                    <a:pt x="581025" y="3454"/>
                  </a:moveTo>
                  <a:lnTo>
                    <a:pt x="580567" y="2324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24" y="469"/>
                  </a:lnTo>
                  <a:lnTo>
                    <a:pt x="571969" y="2324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24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4819650" h="609600">
                  <a:moveTo>
                    <a:pt x="628650" y="603097"/>
                  </a:moveTo>
                  <a:lnTo>
                    <a:pt x="628192" y="601967"/>
                  </a:lnTo>
                  <a:lnTo>
                    <a:pt x="626325" y="600113"/>
                  </a:lnTo>
                  <a:lnTo>
                    <a:pt x="625208" y="599643"/>
                  </a:lnTo>
                  <a:lnTo>
                    <a:pt x="622579" y="599643"/>
                  </a:lnTo>
                  <a:lnTo>
                    <a:pt x="621449" y="600113"/>
                  </a:lnTo>
                  <a:lnTo>
                    <a:pt x="619594" y="601967"/>
                  </a:lnTo>
                  <a:lnTo>
                    <a:pt x="619125" y="603097"/>
                  </a:lnTo>
                  <a:lnTo>
                    <a:pt x="619125" y="605726"/>
                  </a:lnTo>
                  <a:lnTo>
                    <a:pt x="619594" y="606844"/>
                  </a:lnTo>
                  <a:lnTo>
                    <a:pt x="621449" y="608711"/>
                  </a:lnTo>
                  <a:lnTo>
                    <a:pt x="622579" y="609168"/>
                  </a:lnTo>
                  <a:lnTo>
                    <a:pt x="625208" y="609168"/>
                  </a:lnTo>
                  <a:lnTo>
                    <a:pt x="626325" y="608711"/>
                  </a:lnTo>
                  <a:lnTo>
                    <a:pt x="628192" y="606844"/>
                  </a:lnTo>
                  <a:lnTo>
                    <a:pt x="628650" y="605726"/>
                  </a:lnTo>
                  <a:lnTo>
                    <a:pt x="628650" y="603097"/>
                  </a:lnTo>
                  <a:close/>
                </a:path>
                <a:path w="4819650" h="609600">
                  <a:moveTo>
                    <a:pt x="628650" y="3454"/>
                  </a:moveTo>
                  <a:lnTo>
                    <a:pt x="628192" y="2324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49" y="469"/>
                  </a:lnTo>
                  <a:lnTo>
                    <a:pt x="619594" y="2324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49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4819650" h="609600">
                  <a:moveTo>
                    <a:pt x="676275" y="603097"/>
                  </a:moveTo>
                  <a:lnTo>
                    <a:pt x="675817" y="601967"/>
                  </a:lnTo>
                  <a:lnTo>
                    <a:pt x="673950" y="600113"/>
                  </a:lnTo>
                  <a:lnTo>
                    <a:pt x="672833" y="599643"/>
                  </a:lnTo>
                  <a:lnTo>
                    <a:pt x="670204" y="599643"/>
                  </a:lnTo>
                  <a:lnTo>
                    <a:pt x="669074" y="600113"/>
                  </a:lnTo>
                  <a:lnTo>
                    <a:pt x="667219" y="601967"/>
                  </a:lnTo>
                  <a:lnTo>
                    <a:pt x="666750" y="603097"/>
                  </a:lnTo>
                  <a:lnTo>
                    <a:pt x="666750" y="605726"/>
                  </a:lnTo>
                  <a:lnTo>
                    <a:pt x="667219" y="606844"/>
                  </a:lnTo>
                  <a:lnTo>
                    <a:pt x="669074" y="608711"/>
                  </a:lnTo>
                  <a:lnTo>
                    <a:pt x="670204" y="609168"/>
                  </a:lnTo>
                  <a:lnTo>
                    <a:pt x="672833" y="609168"/>
                  </a:lnTo>
                  <a:lnTo>
                    <a:pt x="673950" y="608711"/>
                  </a:lnTo>
                  <a:lnTo>
                    <a:pt x="675817" y="606844"/>
                  </a:lnTo>
                  <a:lnTo>
                    <a:pt x="676275" y="605726"/>
                  </a:lnTo>
                  <a:lnTo>
                    <a:pt x="676275" y="603097"/>
                  </a:lnTo>
                  <a:close/>
                </a:path>
                <a:path w="4819650" h="609600">
                  <a:moveTo>
                    <a:pt x="676275" y="3454"/>
                  </a:moveTo>
                  <a:lnTo>
                    <a:pt x="675817" y="2324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74" y="469"/>
                  </a:lnTo>
                  <a:lnTo>
                    <a:pt x="667219" y="2324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74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4819650" h="609600">
                  <a:moveTo>
                    <a:pt x="723900" y="603097"/>
                  </a:moveTo>
                  <a:lnTo>
                    <a:pt x="723442" y="601967"/>
                  </a:lnTo>
                  <a:lnTo>
                    <a:pt x="721575" y="600113"/>
                  </a:lnTo>
                  <a:lnTo>
                    <a:pt x="720458" y="599643"/>
                  </a:lnTo>
                  <a:lnTo>
                    <a:pt x="717829" y="599643"/>
                  </a:lnTo>
                  <a:lnTo>
                    <a:pt x="716699" y="600113"/>
                  </a:lnTo>
                  <a:lnTo>
                    <a:pt x="714844" y="601967"/>
                  </a:lnTo>
                  <a:lnTo>
                    <a:pt x="714375" y="603097"/>
                  </a:lnTo>
                  <a:lnTo>
                    <a:pt x="714375" y="605726"/>
                  </a:lnTo>
                  <a:lnTo>
                    <a:pt x="714844" y="606844"/>
                  </a:lnTo>
                  <a:lnTo>
                    <a:pt x="716699" y="608711"/>
                  </a:lnTo>
                  <a:lnTo>
                    <a:pt x="717829" y="609168"/>
                  </a:lnTo>
                  <a:lnTo>
                    <a:pt x="720458" y="609168"/>
                  </a:lnTo>
                  <a:lnTo>
                    <a:pt x="721575" y="608711"/>
                  </a:lnTo>
                  <a:lnTo>
                    <a:pt x="723442" y="606844"/>
                  </a:lnTo>
                  <a:lnTo>
                    <a:pt x="723900" y="605726"/>
                  </a:lnTo>
                  <a:lnTo>
                    <a:pt x="723900" y="603097"/>
                  </a:lnTo>
                  <a:close/>
                </a:path>
                <a:path w="4819650" h="609600">
                  <a:moveTo>
                    <a:pt x="723900" y="3454"/>
                  </a:moveTo>
                  <a:lnTo>
                    <a:pt x="723442" y="2324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699" y="469"/>
                  </a:lnTo>
                  <a:lnTo>
                    <a:pt x="714844" y="2324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699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4819650" h="609600">
                  <a:moveTo>
                    <a:pt x="771525" y="603097"/>
                  </a:moveTo>
                  <a:lnTo>
                    <a:pt x="771067" y="601967"/>
                  </a:lnTo>
                  <a:lnTo>
                    <a:pt x="769200" y="600113"/>
                  </a:lnTo>
                  <a:lnTo>
                    <a:pt x="768083" y="599643"/>
                  </a:lnTo>
                  <a:lnTo>
                    <a:pt x="765454" y="599643"/>
                  </a:lnTo>
                  <a:lnTo>
                    <a:pt x="764324" y="600113"/>
                  </a:lnTo>
                  <a:lnTo>
                    <a:pt x="762469" y="601967"/>
                  </a:lnTo>
                  <a:lnTo>
                    <a:pt x="762000" y="603097"/>
                  </a:lnTo>
                  <a:lnTo>
                    <a:pt x="762000" y="605726"/>
                  </a:lnTo>
                  <a:lnTo>
                    <a:pt x="762469" y="606844"/>
                  </a:lnTo>
                  <a:lnTo>
                    <a:pt x="764324" y="608711"/>
                  </a:lnTo>
                  <a:lnTo>
                    <a:pt x="765454" y="609168"/>
                  </a:lnTo>
                  <a:lnTo>
                    <a:pt x="768083" y="609168"/>
                  </a:lnTo>
                  <a:lnTo>
                    <a:pt x="769200" y="608711"/>
                  </a:lnTo>
                  <a:lnTo>
                    <a:pt x="771067" y="606844"/>
                  </a:lnTo>
                  <a:lnTo>
                    <a:pt x="771525" y="605726"/>
                  </a:lnTo>
                  <a:lnTo>
                    <a:pt x="771525" y="603097"/>
                  </a:lnTo>
                  <a:close/>
                </a:path>
                <a:path w="4819650" h="609600">
                  <a:moveTo>
                    <a:pt x="771525" y="3454"/>
                  </a:moveTo>
                  <a:lnTo>
                    <a:pt x="771067" y="2324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24" y="469"/>
                  </a:lnTo>
                  <a:lnTo>
                    <a:pt x="762469" y="2324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24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4819650" h="609600">
                  <a:moveTo>
                    <a:pt x="819150" y="603097"/>
                  </a:moveTo>
                  <a:lnTo>
                    <a:pt x="818692" y="601967"/>
                  </a:lnTo>
                  <a:lnTo>
                    <a:pt x="816825" y="600113"/>
                  </a:lnTo>
                  <a:lnTo>
                    <a:pt x="815708" y="599643"/>
                  </a:lnTo>
                  <a:lnTo>
                    <a:pt x="813079" y="599643"/>
                  </a:lnTo>
                  <a:lnTo>
                    <a:pt x="811949" y="600113"/>
                  </a:lnTo>
                  <a:lnTo>
                    <a:pt x="810094" y="601967"/>
                  </a:lnTo>
                  <a:lnTo>
                    <a:pt x="809625" y="603097"/>
                  </a:lnTo>
                  <a:lnTo>
                    <a:pt x="809625" y="605726"/>
                  </a:lnTo>
                  <a:lnTo>
                    <a:pt x="810094" y="606844"/>
                  </a:lnTo>
                  <a:lnTo>
                    <a:pt x="811949" y="608711"/>
                  </a:lnTo>
                  <a:lnTo>
                    <a:pt x="813079" y="609168"/>
                  </a:lnTo>
                  <a:lnTo>
                    <a:pt x="815708" y="609168"/>
                  </a:lnTo>
                  <a:lnTo>
                    <a:pt x="816825" y="608711"/>
                  </a:lnTo>
                  <a:lnTo>
                    <a:pt x="818692" y="606844"/>
                  </a:lnTo>
                  <a:lnTo>
                    <a:pt x="819150" y="605726"/>
                  </a:lnTo>
                  <a:lnTo>
                    <a:pt x="819150" y="603097"/>
                  </a:lnTo>
                  <a:close/>
                </a:path>
                <a:path w="4819650" h="609600">
                  <a:moveTo>
                    <a:pt x="819150" y="3454"/>
                  </a:moveTo>
                  <a:lnTo>
                    <a:pt x="818692" y="2324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49" y="469"/>
                  </a:lnTo>
                  <a:lnTo>
                    <a:pt x="810094" y="2324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49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4819650" h="609600">
                  <a:moveTo>
                    <a:pt x="866775" y="603097"/>
                  </a:moveTo>
                  <a:lnTo>
                    <a:pt x="866317" y="601967"/>
                  </a:lnTo>
                  <a:lnTo>
                    <a:pt x="864450" y="600113"/>
                  </a:lnTo>
                  <a:lnTo>
                    <a:pt x="863333" y="599643"/>
                  </a:lnTo>
                  <a:lnTo>
                    <a:pt x="860704" y="599643"/>
                  </a:lnTo>
                  <a:lnTo>
                    <a:pt x="859574" y="600113"/>
                  </a:lnTo>
                  <a:lnTo>
                    <a:pt x="857719" y="601967"/>
                  </a:lnTo>
                  <a:lnTo>
                    <a:pt x="857250" y="603097"/>
                  </a:lnTo>
                  <a:lnTo>
                    <a:pt x="857250" y="605726"/>
                  </a:lnTo>
                  <a:lnTo>
                    <a:pt x="857719" y="606844"/>
                  </a:lnTo>
                  <a:lnTo>
                    <a:pt x="859574" y="608711"/>
                  </a:lnTo>
                  <a:lnTo>
                    <a:pt x="860704" y="609168"/>
                  </a:lnTo>
                  <a:lnTo>
                    <a:pt x="863333" y="609168"/>
                  </a:lnTo>
                  <a:lnTo>
                    <a:pt x="864450" y="608711"/>
                  </a:lnTo>
                  <a:lnTo>
                    <a:pt x="866317" y="606844"/>
                  </a:lnTo>
                  <a:lnTo>
                    <a:pt x="866775" y="605726"/>
                  </a:lnTo>
                  <a:lnTo>
                    <a:pt x="866775" y="603097"/>
                  </a:lnTo>
                  <a:close/>
                </a:path>
                <a:path w="4819650" h="609600">
                  <a:moveTo>
                    <a:pt x="866775" y="3454"/>
                  </a:moveTo>
                  <a:lnTo>
                    <a:pt x="866317" y="2324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74" y="469"/>
                  </a:lnTo>
                  <a:lnTo>
                    <a:pt x="857719" y="2324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74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4819650" h="609600">
                  <a:moveTo>
                    <a:pt x="914400" y="603097"/>
                  </a:moveTo>
                  <a:lnTo>
                    <a:pt x="913942" y="601967"/>
                  </a:lnTo>
                  <a:lnTo>
                    <a:pt x="912075" y="600113"/>
                  </a:lnTo>
                  <a:lnTo>
                    <a:pt x="910958" y="599643"/>
                  </a:lnTo>
                  <a:lnTo>
                    <a:pt x="908329" y="599643"/>
                  </a:lnTo>
                  <a:lnTo>
                    <a:pt x="907199" y="600113"/>
                  </a:lnTo>
                  <a:lnTo>
                    <a:pt x="905344" y="601967"/>
                  </a:lnTo>
                  <a:lnTo>
                    <a:pt x="904875" y="603097"/>
                  </a:lnTo>
                  <a:lnTo>
                    <a:pt x="904875" y="605726"/>
                  </a:lnTo>
                  <a:lnTo>
                    <a:pt x="905344" y="606844"/>
                  </a:lnTo>
                  <a:lnTo>
                    <a:pt x="907199" y="608711"/>
                  </a:lnTo>
                  <a:lnTo>
                    <a:pt x="908329" y="609168"/>
                  </a:lnTo>
                  <a:lnTo>
                    <a:pt x="910958" y="609168"/>
                  </a:lnTo>
                  <a:lnTo>
                    <a:pt x="912075" y="608711"/>
                  </a:lnTo>
                  <a:lnTo>
                    <a:pt x="913942" y="606844"/>
                  </a:lnTo>
                  <a:lnTo>
                    <a:pt x="914400" y="605726"/>
                  </a:lnTo>
                  <a:lnTo>
                    <a:pt x="914400" y="603097"/>
                  </a:lnTo>
                  <a:close/>
                </a:path>
                <a:path w="4819650" h="609600">
                  <a:moveTo>
                    <a:pt x="914400" y="3454"/>
                  </a:moveTo>
                  <a:lnTo>
                    <a:pt x="913942" y="2324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199" y="469"/>
                  </a:lnTo>
                  <a:lnTo>
                    <a:pt x="905344" y="2324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199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4819650" h="609600">
                  <a:moveTo>
                    <a:pt x="962025" y="603097"/>
                  </a:moveTo>
                  <a:lnTo>
                    <a:pt x="961567" y="601967"/>
                  </a:lnTo>
                  <a:lnTo>
                    <a:pt x="959700" y="600113"/>
                  </a:lnTo>
                  <a:lnTo>
                    <a:pt x="958583" y="599643"/>
                  </a:lnTo>
                  <a:lnTo>
                    <a:pt x="955954" y="599643"/>
                  </a:lnTo>
                  <a:lnTo>
                    <a:pt x="954824" y="600113"/>
                  </a:lnTo>
                  <a:lnTo>
                    <a:pt x="952969" y="601967"/>
                  </a:lnTo>
                  <a:lnTo>
                    <a:pt x="952500" y="603097"/>
                  </a:lnTo>
                  <a:lnTo>
                    <a:pt x="952500" y="605726"/>
                  </a:lnTo>
                  <a:lnTo>
                    <a:pt x="952969" y="606844"/>
                  </a:lnTo>
                  <a:lnTo>
                    <a:pt x="954824" y="608711"/>
                  </a:lnTo>
                  <a:lnTo>
                    <a:pt x="955954" y="609168"/>
                  </a:lnTo>
                  <a:lnTo>
                    <a:pt x="958583" y="609168"/>
                  </a:lnTo>
                  <a:lnTo>
                    <a:pt x="959700" y="608711"/>
                  </a:lnTo>
                  <a:lnTo>
                    <a:pt x="961567" y="606844"/>
                  </a:lnTo>
                  <a:lnTo>
                    <a:pt x="962025" y="605726"/>
                  </a:lnTo>
                  <a:lnTo>
                    <a:pt x="962025" y="603097"/>
                  </a:lnTo>
                  <a:close/>
                </a:path>
                <a:path w="4819650" h="609600">
                  <a:moveTo>
                    <a:pt x="962025" y="3454"/>
                  </a:moveTo>
                  <a:lnTo>
                    <a:pt x="961567" y="2324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24" y="469"/>
                  </a:lnTo>
                  <a:lnTo>
                    <a:pt x="952969" y="2324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24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4819650" h="609600">
                  <a:moveTo>
                    <a:pt x="1009650" y="603097"/>
                  </a:moveTo>
                  <a:lnTo>
                    <a:pt x="1009192" y="601967"/>
                  </a:lnTo>
                  <a:lnTo>
                    <a:pt x="1007325" y="600113"/>
                  </a:lnTo>
                  <a:lnTo>
                    <a:pt x="1006208" y="599643"/>
                  </a:lnTo>
                  <a:lnTo>
                    <a:pt x="1003579" y="599643"/>
                  </a:lnTo>
                  <a:lnTo>
                    <a:pt x="1002449" y="600113"/>
                  </a:lnTo>
                  <a:lnTo>
                    <a:pt x="1000594" y="601967"/>
                  </a:lnTo>
                  <a:lnTo>
                    <a:pt x="1000125" y="603097"/>
                  </a:lnTo>
                  <a:lnTo>
                    <a:pt x="1000125" y="605726"/>
                  </a:lnTo>
                  <a:lnTo>
                    <a:pt x="1000594" y="606844"/>
                  </a:lnTo>
                  <a:lnTo>
                    <a:pt x="1002449" y="608711"/>
                  </a:lnTo>
                  <a:lnTo>
                    <a:pt x="1003579" y="609168"/>
                  </a:lnTo>
                  <a:lnTo>
                    <a:pt x="1006208" y="609168"/>
                  </a:lnTo>
                  <a:lnTo>
                    <a:pt x="1007325" y="608711"/>
                  </a:lnTo>
                  <a:lnTo>
                    <a:pt x="1009192" y="606844"/>
                  </a:lnTo>
                  <a:lnTo>
                    <a:pt x="1009650" y="605726"/>
                  </a:lnTo>
                  <a:lnTo>
                    <a:pt x="1009650" y="603097"/>
                  </a:lnTo>
                  <a:close/>
                </a:path>
                <a:path w="4819650" h="609600">
                  <a:moveTo>
                    <a:pt x="1009650" y="3454"/>
                  </a:moveTo>
                  <a:lnTo>
                    <a:pt x="1009192" y="2324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49" y="469"/>
                  </a:lnTo>
                  <a:lnTo>
                    <a:pt x="1000594" y="2324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49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4819650" h="609600">
                  <a:moveTo>
                    <a:pt x="1057275" y="603097"/>
                  </a:moveTo>
                  <a:lnTo>
                    <a:pt x="1056817" y="601967"/>
                  </a:lnTo>
                  <a:lnTo>
                    <a:pt x="1054950" y="600113"/>
                  </a:lnTo>
                  <a:lnTo>
                    <a:pt x="1053833" y="599643"/>
                  </a:lnTo>
                  <a:lnTo>
                    <a:pt x="1051204" y="599643"/>
                  </a:lnTo>
                  <a:lnTo>
                    <a:pt x="1050074" y="600113"/>
                  </a:lnTo>
                  <a:lnTo>
                    <a:pt x="1048219" y="601967"/>
                  </a:lnTo>
                  <a:lnTo>
                    <a:pt x="1047750" y="603097"/>
                  </a:lnTo>
                  <a:lnTo>
                    <a:pt x="1047750" y="605726"/>
                  </a:lnTo>
                  <a:lnTo>
                    <a:pt x="1048219" y="606844"/>
                  </a:lnTo>
                  <a:lnTo>
                    <a:pt x="1050074" y="608711"/>
                  </a:lnTo>
                  <a:lnTo>
                    <a:pt x="1051204" y="609168"/>
                  </a:lnTo>
                  <a:lnTo>
                    <a:pt x="1053833" y="609168"/>
                  </a:lnTo>
                  <a:lnTo>
                    <a:pt x="1054950" y="608711"/>
                  </a:lnTo>
                  <a:lnTo>
                    <a:pt x="1056817" y="606844"/>
                  </a:lnTo>
                  <a:lnTo>
                    <a:pt x="1057275" y="605726"/>
                  </a:lnTo>
                  <a:lnTo>
                    <a:pt x="1057275" y="603097"/>
                  </a:lnTo>
                  <a:close/>
                </a:path>
                <a:path w="4819650" h="609600">
                  <a:moveTo>
                    <a:pt x="1057275" y="3454"/>
                  </a:moveTo>
                  <a:lnTo>
                    <a:pt x="1056817" y="2324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74" y="469"/>
                  </a:lnTo>
                  <a:lnTo>
                    <a:pt x="1048219" y="2324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74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4819650" h="609600">
                  <a:moveTo>
                    <a:pt x="1104900" y="603097"/>
                  </a:moveTo>
                  <a:lnTo>
                    <a:pt x="1104442" y="601967"/>
                  </a:lnTo>
                  <a:lnTo>
                    <a:pt x="1102575" y="600113"/>
                  </a:lnTo>
                  <a:lnTo>
                    <a:pt x="1101458" y="599643"/>
                  </a:lnTo>
                  <a:lnTo>
                    <a:pt x="1098829" y="599643"/>
                  </a:lnTo>
                  <a:lnTo>
                    <a:pt x="1097699" y="600113"/>
                  </a:lnTo>
                  <a:lnTo>
                    <a:pt x="1095844" y="601967"/>
                  </a:lnTo>
                  <a:lnTo>
                    <a:pt x="1095375" y="603097"/>
                  </a:lnTo>
                  <a:lnTo>
                    <a:pt x="1095375" y="605726"/>
                  </a:lnTo>
                  <a:lnTo>
                    <a:pt x="1095844" y="606844"/>
                  </a:lnTo>
                  <a:lnTo>
                    <a:pt x="1097699" y="608711"/>
                  </a:lnTo>
                  <a:lnTo>
                    <a:pt x="1098829" y="609168"/>
                  </a:lnTo>
                  <a:lnTo>
                    <a:pt x="1101458" y="609168"/>
                  </a:lnTo>
                  <a:lnTo>
                    <a:pt x="1102575" y="608711"/>
                  </a:lnTo>
                  <a:lnTo>
                    <a:pt x="1104442" y="606844"/>
                  </a:lnTo>
                  <a:lnTo>
                    <a:pt x="1104900" y="605726"/>
                  </a:lnTo>
                  <a:lnTo>
                    <a:pt x="1104900" y="603097"/>
                  </a:lnTo>
                  <a:close/>
                </a:path>
                <a:path w="4819650" h="609600">
                  <a:moveTo>
                    <a:pt x="1104900" y="3454"/>
                  </a:moveTo>
                  <a:lnTo>
                    <a:pt x="1104442" y="2324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699" y="469"/>
                  </a:lnTo>
                  <a:lnTo>
                    <a:pt x="1095844" y="2324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699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4819650" h="609600">
                  <a:moveTo>
                    <a:pt x="1152525" y="603097"/>
                  </a:moveTo>
                  <a:lnTo>
                    <a:pt x="1152067" y="601967"/>
                  </a:lnTo>
                  <a:lnTo>
                    <a:pt x="1150200" y="600113"/>
                  </a:lnTo>
                  <a:lnTo>
                    <a:pt x="1149083" y="599643"/>
                  </a:lnTo>
                  <a:lnTo>
                    <a:pt x="1146454" y="599643"/>
                  </a:lnTo>
                  <a:lnTo>
                    <a:pt x="1145324" y="600113"/>
                  </a:lnTo>
                  <a:lnTo>
                    <a:pt x="1143469" y="601967"/>
                  </a:lnTo>
                  <a:lnTo>
                    <a:pt x="1143000" y="603097"/>
                  </a:lnTo>
                  <a:lnTo>
                    <a:pt x="1143000" y="605726"/>
                  </a:lnTo>
                  <a:lnTo>
                    <a:pt x="1143469" y="606844"/>
                  </a:lnTo>
                  <a:lnTo>
                    <a:pt x="1145324" y="608711"/>
                  </a:lnTo>
                  <a:lnTo>
                    <a:pt x="1146454" y="609168"/>
                  </a:lnTo>
                  <a:lnTo>
                    <a:pt x="1149083" y="609168"/>
                  </a:lnTo>
                  <a:lnTo>
                    <a:pt x="1150200" y="608711"/>
                  </a:lnTo>
                  <a:lnTo>
                    <a:pt x="1152067" y="606844"/>
                  </a:lnTo>
                  <a:lnTo>
                    <a:pt x="1152525" y="605726"/>
                  </a:lnTo>
                  <a:lnTo>
                    <a:pt x="1152525" y="603097"/>
                  </a:lnTo>
                  <a:close/>
                </a:path>
                <a:path w="4819650" h="609600">
                  <a:moveTo>
                    <a:pt x="1152525" y="3454"/>
                  </a:moveTo>
                  <a:lnTo>
                    <a:pt x="1152067" y="2324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24" y="469"/>
                  </a:lnTo>
                  <a:lnTo>
                    <a:pt x="1143469" y="2324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24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4819650" h="609600">
                  <a:moveTo>
                    <a:pt x="1200150" y="603097"/>
                  </a:moveTo>
                  <a:lnTo>
                    <a:pt x="1199692" y="601967"/>
                  </a:lnTo>
                  <a:lnTo>
                    <a:pt x="1197825" y="600113"/>
                  </a:lnTo>
                  <a:lnTo>
                    <a:pt x="1196708" y="599643"/>
                  </a:lnTo>
                  <a:lnTo>
                    <a:pt x="1194079" y="599643"/>
                  </a:lnTo>
                  <a:lnTo>
                    <a:pt x="1192949" y="600113"/>
                  </a:lnTo>
                  <a:lnTo>
                    <a:pt x="1191094" y="601967"/>
                  </a:lnTo>
                  <a:lnTo>
                    <a:pt x="1190625" y="603097"/>
                  </a:lnTo>
                  <a:lnTo>
                    <a:pt x="1190625" y="605726"/>
                  </a:lnTo>
                  <a:lnTo>
                    <a:pt x="1191094" y="606844"/>
                  </a:lnTo>
                  <a:lnTo>
                    <a:pt x="1192949" y="608711"/>
                  </a:lnTo>
                  <a:lnTo>
                    <a:pt x="1194079" y="609168"/>
                  </a:lnTo>
                  <a:lnTo>
                    <a:pt x="1196708" y="609168"/>
                  </a:lnTo>
                  <a:lnTo>
                    <a:pt x="1197825" y="608711"/>
                  </a:lnTo>
                  <a:lnTo>
                    <a:pt x="1199692" y="606844"/>
                  </a:lnTo>
                  <a:lnTo>
                    <a:pt x="1200150" y="605726"/>
                  </a:lnTo>
                  <a:lnTo>
                    <a:pt x="1200150" y="603097"/>
                  </a:lnTo>
                  <a:close/>
                </a:path>
                <a:path w="4819650" h="609600">
                  <a:moveTo>
                    <a:pt x="1200150" y="3454"/>
                  </a:moveTo>
                  <a:lnTo>
                    <a:pt x="1199692" y="2324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49" y="469"/>
                  </a:lnTo>
                  <a:lnTo>
                    <a:pt x="1191094" y="2324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49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4819650" h="609600">
                  <a:moveTo>
                    <a:pt x="1247775" y="603097"/>
                  </a:moveTo>
                  <a:lnTo>
                    <a:pt x="1247317" y="601967"/>
                  </a:lnTo>
                  <a:lnTo>
                    <a:pt x="1245450" y="600113"/>
                  </a:lnTo>
                  <a:lnTo>
                    <a:pt x="1244333" y="599643"/>
                  </a:lnTo>
                  <a:lnTo>
                    <a:pt x="1241704" y="599643"/>
                  </a:lnTo>
                  <a:lnTo>
                    <a:pt x="1240574" y="600113"/>
                  </a:lnTo>
                  <a:lnTo>
                    <a:pt x="1238719" y="601967"/>
                  </a:lnTo>
                  <a:lnTo>
                    <a:pt x="1238250" y="603097"/>
                  </a:lnTo>
                  <a:lnTo>
                    <a:pt x="1238250" y="605726"/>
                  </a:lnTo>
                  <a:lnTo>
                    <a:pt x="1238719" y="606844"/>
                  </a:lnTo>
                  <a:lnTo>
                    <a:pt x="1240574" y="608711"/>
                  </a:lnTo>
                  <a:lnTo>
                    <a:pt x="1241704" y="609168"/>
                  </a:lnTo>
                  <a:lnTo>
                    <a:pt x="1244333" y="609168"/>
                  </a:lnTo>
                  <a:lnTo>
                    <a:pt x="1245450" y="608711"/>
                  </a:lnTo>
                  <a:lnTo>
                    <a:pt x="1247317" y="606844"/>
                  </a:lnTo>
                  <a:lnTo>
                    <a:pt x="1247775" y="605726"/>
                  </a:lnTo>
                  <a:lnTo>
                    <a:pt x="1247775" y="603097"/>
                  </a:lnTo>
                  <a:close/>
                </a:path>
                <a:path w="4819650" h="609600">
                  <a:moveTo>
                    <a:pt x="1247775" y="3454"/>
                  </a:moveTo>
                  <a:lnTo>
                    <a:pt x="1247317" y="2324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74" y="469"/>
                  </a:lnTo>
                  <a:lnTo>
                    <a:pt x="1238719" y="2324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74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4819650" h="609600">
                  <a:moveTo>
                    <a:pt x="1295400" y="603097"/>
                  </a:moveTo>
                  <a:lnTo>
                    <a:pt x="1294942" y="601967"/>
                  </a:lnTo>
                  <a:lnTo>
                    <a:pt x="1293075" y="600113"/>
                  </a:lnTo>
                  <a:lnTo>
                    <a:pt x="1291958" y="599643"/>
                  </a:lnTo>
                  <a:lnTo>
                    <a:pt x="1289329" y="599643"/>
                  </a:lnTo>
                  <a:lnTo>
                    <a:pt x="1288199" y="600113"/>
                  </a:lnTo>
                  <a:lnTo>
                    <a:pt x="1286344" y="601967"/>
                  </a:lnTo>
                  <a:lnTo>
                    <a:pt x="1285875" y="603097"/>
                  </a:lnTo>
                  <a:lnTo>
                    <a:pt x="1285875" y="605726"/>
                  </a:lnTo>
                  <a:lnTo>
                    <a:pt x="1286344" y="606844"/>
                  </a:lnTo>
                  <a:lnTo>
                    <a:pt x="1288199" y="608711"/>
                  </a:lnTo>
                  <a:lnTo>
                    <a:pt x="1289329" y="609168"/>
                  </a:lnTo>
                  <a:lnTo>
                    <a:pt x="1291958" y="609168"/>
                  </a:lnTo>
                  <a:lnTo>
                    <a:pt x="1293075" y="608711"/>
                  </a:lnTo>
                  <a:lnTo>
                    <a:pt x="1294942" y="606844"/>
                  </a:lnTo>
                  <a:lnTo>
                    <a:pt x="1295400" y="605726"/>
                  </a:lnTo>
                  <a:lnTo>
                    <a:pt x="1295400" y="603097"/>
                  </a:lnTo>
                  <a:close/>
                </a:path>
                <a:path w="4819650" h="609600">
                  <a:moveTo>
                    <a:pt x="1295400" y="3454"/>
                  </a:moveTo>
                  <a:lnTo>
                    <a:pt x="1294942" y="2324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199" y="469"/>
                  </a:lnTo>
                  <a:lnTo>
                    <a:pt x="1286344" y="2324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199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4819650" h="609600">
                  <a:moveTo>
                    <a:pt x="1343025" y="603097"/>
                  </a:moveTo>
                  <a:lnTo>
                    <a:pt x="1342567" y="601967"/>
                  </a:lnTo>
                  <a:lnTo>
                    <a:pt x="1340700" y="600113"/>
                  </a:lnTo>
                  <a:lnTo>
                    <a:pt x="1339583" y="599643"/>
                  </a:lnTo>
                  <a:lnTo>
                    <a:pt x="1336954" y="599643"/>
                  </a:lnTo>
                  <a:lnTo>
                    <a:pt x="1335824" y="600113"/>
                  </a:lnTo>
                  <a:lnTo>
                    <a:pt x="1333969" y="601967"/>
                  </a:lnTo>
                  <a:lnTo>
                    <a:pt x="1333500" y="603097"/>
                  </a:lnTo>
                  <a:lnTo>
                    <a:pt x="1333500" y="605726"/>
                  </a:lnTo>
                  <a:lnTo>
                    <a:pt x="1333969" y="606844"/>
                  </a:lnTo>
                  <a:lnTo>
                    <a:pt x="1335824" y="608711"/>
                  </a:lnTo>
                  <a:lnTo>
                    <a:pt x="1336954" y="609168"/>
                  </a:lnTo>
                  <a:lnTo>
                    <a:pt x="1339583" y="609168"/>
                  </a:lnTo>
                  <a:lnTo>
                    <a:pt x="1340700" y="608711"/>
                  </a:lnTo>
                  <a:lnTo>
                    <a:pt x="1342567" y="606844"/>
                  </a:lnTo>
                  <a:lnTo>
                    <a:pt x="1343025" y="605726"/>
                  </a:lnTo>
                  <a:lnTo>
                    <a:pt x="1343025" y="603097"/>
                  </a:lnTo>
                  <a:close/>
                </a:path>
                <a:path w="4819650" h="609600">
                  <a:moveTo>
                    <a:pt x="1343025" y="3454"/>
                  </a:moveTo>
                  <a:lnTo>
                    <a:pt x="1342567" y="2324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24" y="469"/>
                  </a:lnTo>
                  <a:lnTo>
                    <a:pt x="1333969" y="2324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24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4819650" h="609600">
                  <a:moveTo>
                    <a:pt x="1390650" y="603097"/>
                  </a:moveTo>
                  <a:lnTo>
                    <a:pt x="1390192" y="601967"/>
                  </a:lnTo>
                  <a:lnTo>
                    <a:pt x="1388325" y="600113"/>
                  </a:lnTo>
                  <a:lnTo>
                    <a:pt x="1387208" y="599643"/>
                  </a:lnTo>
                  <a:lnTo>
                    <a:pt x="1384579" y="599643"/>
                  </a:lnTo>
                  <a:lnTo>
                    <a:pt x="1383449" y="600113"/>
                  </a:lnTo>
                  <a:lnTo>
                    <a:pt x="1381594" y="601967"/>
                  </a:lnTo>
                  <a:lnTo>
                    <a:pt x="1381125" y="603097"/>
                  </a:lnTo>
                  <a:lnTo>
                    <a:pt x="1381125" y="605726"/>
                  </a:lnTo>
                  <a:lnTo>
                    <a:pt x="1381594" y="606844"/>
                  </a:lnTo>
                  <a:lnTo>
                    <a:pt x="1383449" y="608711"/>
                  </a:lnTo>
                  <a:lnTo>
                    <a:pt x="1384579" y="609168"/>
                  </a:lnTo>
                  <a:lnTo>
                    <a:pt x="1387208" y="609168"/>
                  </a:lnTo>
                  <a:lnTo>
                    <a:pt x="1388325" y="608711"/>
                  </a:lnTo>
                  <a:lnTo>
                    <a:pt x="1390192" y="606844"/>
                  </a:lnTo>
                  <a:lnTo>
                    <a:pt x="1390650" y="605726"/>
                  </a:lnTo>
                  <a:lnTo>
                    <a:pt x="1390650" y="603097"/>
                  </a:lnTo>
                  <a:close/>
                </a:path>
                <a:path w="4819650" h="609600">
                  <a:moveTo>
                    <a:pt x="1390650" y="3454"/>
                  </a:moveTo>
                  <a:lnTo>
                    <a:pt x="1390192" y="2324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49" y="469"/>
                  </a:lnTo>
                  <a:lnTo>
                    <a:pt x="1381594" y="2324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49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4819650" h="609600">
                  <a:moveTo>
                    <a:pt x="1438275" y="603097"/>
                  </a:moveTo>
                  <a:lnTo>
                    <a:pt x="1437817" y="601967"/>
                  </a:lnTo>
                  <a:lnTo>
                    <a:pt x="1435950" y="600113"/>
                  </a:lnTo>
                  <a:lnTo>
                    <a:pt x="1434833" y="599643"/>
                  </a:lnTo>
                  <a:lnTo>
                    <a:pt x="1432204" y="599643"/>
                  </a:lnTo>
                  <a:lnTo>
                    <a:pt x="1431074" y="600113"/>
                  </a:lnTo>
                  <a:lnTo>
                    <a:pt x="1429219" y="601967"/>
                  </a:lnTo>
                  <a:lnTo>
                    <a:pt x="1428750" y="603097"/>
                  </a:lnTo>
                  <a:lnTo>
                    <a:pt x="1428750" y="605726"/>
                  </a:lnTo>
                  <a:lnTo>
                    <a:pt x="1429219" y="606844"/>
                  </a:lnTo>
                  <a:lnTo>
                    <a:pt x="1431074" y="608711"/>
                  </a:lnTo>
                  <a:lnTo>
                    <a:pt x="1432204" y="609168"/>
                  </a:lnTo>
                  <a:lnTo>
                    <a:pt x="1434833" y="609168"/>
                  </a:lnTo>
                  <a:lnTo>
                    <a:pt x="1435950" y="608711"/>
                  </a:lnTo>
                  <a:lnTo>
                    <a:pt x="1437817" y="606844"/>
                  </a:lnTo>
                  <a:lnTo>
                    <a:pt x="1438275" y="605726"/>
                  </a:lnTo>
                  <a:lnTo>
                    <a:pt x="1438275" y="603097"/>
                  </a:lnTo>
                  <a:close/>
                </a:path>
                <a:path w="4819650" h="609600">
                  <a:moveTo>
                    <a:pt x="1438275" y="3454"/>
                  </a:moveTo>
                  <a:lnTo>
                    <a:pt x="1437817" y="2324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74" y="469"/>
                  </a:lnTo>
                  <a:lnTo>
                    <a:pt x="1429219" y="2324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74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4819650" h="609600">
                  <a:moveTo>
                    <a:pt x="1485900" y="603097"/>
                  </a:moveTo>
                  <a:lnTo>
                    <a:pt x="1485442" y="601967"/>
                  </a:lnTo>
                  <a:lnTo>
                    <a:pt x="1483575" y="600113"/>
                  </a:lnTo>
                  <a:lnTo>
                    <a:pt x="1482458" y="599643"/>
                  </a:lnTo>
                  <a:lnTo>
                    <a:pt x="1479829" y="599643"/>
                  </a:lnTo>
                  <a:lnTo>
                    <a:pt x="1478699" y="600113"/>
                  </a:lnTo>
                  <a:lnTo>
                    <a:pt x="1476844" y="601967"/>
                  </a:lnTo>
                  <a:lnTo>
                    <a:pt x="1476375" y="603097"/>
                  </a:lnTo>
                  <a:lnTo>
                    <a:pt x="1476375" y="605726"/>
                  </a:lnTo>
                  <a:lnTo>
                    <a:pt x="1476844" y="606844"/>
                  </a:lnTo>
                  <a:lnTo>
                    <a:pt x="1478699" y="608711"/>
                  </a:lnTo>
                  <a:lnTo>
                    <a:pt x="1479829" y="609168"/>
                  </a:lnTo>
                  <a:lnTo>
                    <a:pt x="1482458" y="609168"/>
                  </a:lnTo>
                  <a:lnTo>
                    <a:pt x="1483575" y="608711"/>
                  </a:lnTo>
                  <a:lnTo>
                    <a:pt x="1485442" y="606844"/>
                  </a:lnTo>
                  <a:lnTo>
                    <a:pt x="1485900" y="605726"/>
                  </a:lnTo>
                  <a:lnTo>
                    <a:pt x="1485900" y="603097"/>
                  </a:lnTo>
                  <a:close/>
                </a:path>
                <a:path w="4819650" h="609600">
                  <a:moveTo>
                    <a:pt x="1485900" y="3454"/>
                  </a:moveTo>
                  <a:lnTo>
                    <a:pt x="1485442" y="2324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699" y="469"/>
                  </a:lnTo>
                  <a:lnTo>
                    <a:pt x="1476844" y="2324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699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4819650" h="609600">
                  <a:moveTo>
                    <a:pt x="1533525" y="603097"/>
                  </a:moveTo>
                  <a:lnTo>
                    <a:pt x="1533067" y="601967"/>
                  </a:lnTo>
                  <a:lnTo>
                    <a:pt x="1531200" y="600113"/>
                  </a:lnTo>
                  <a:lnTo>
                    <a:pt x="1530083" y="599643"/>
                  </a:lnTo>
                  <a:lnTo>
                    <a:pt x="1527454" y="599643"/>
                  </a:lnTo>
                  <a:lnTo>
                    <a:pt x="1526324" y="600113"/>
                  </a:lnTo>
                  <a:lnTo>
                    <a:pt x="1524469" y="601967"/>
                  </a:lnTo>
                  <a:lnTo>
                    <a:pt x="1524000" y="603097"/>
                  </a:lnTo>
                  <a:lnTo>
                    <a:pt x="1524000" y="605726"/>
                  </a:lnTo>
                  <a:lnTo>
                    <a:pt x="1524469" y="606844"/>
                  </a:lnTo>
                  <a:lnTo>
                    <a:pt x="1526324" y="608711"/>
                  </a:lnTo>
                  <a:lnTo>
                    <a:pt x="1527454" y="609168"/>
                  </a:lnTo>
                  <a:lnTo>
                    <a:pt x="1530083" y="609168"/>
                  </a:lnTo>
                  <a:lnTo>
                    <a:pt x="1531200" y="608711"/>
                  </a:lnTo>
                  <a:lnTo>
                    <a:pt x="1533067" y="606844"/>
                  </a:lnTo>
                  <a:lnTo>
                    <a:pt x="1533525" y="605726"/>
                  </a:lnTo>
                  <a:lnTo>
                    <a:pt x="1533525" y="603097"/>
                  </a:lnTo>
                  <a:close/>
                </a:path>
                <a:path w="4819650" h="609600">
                  <a:moveTo>
                    <a:pt x="1533525" y="3454"/>
                  </a:moveTo>
                  <a:lnTo>
                    <a:pt x="1533067" y="2324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24" y="469"/>
                  </a:lnTo>
                  <a:lnTo>
                    <a:pt x="1524469" y="2324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24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4819650" h="609600">
                  <a:moveTo>
                    <a:pt x="1581150" y="603097"/>
                  </a:moveTo>
                  <a:lnTo>
                    <a:pt x="1580692" y="601967"/>
                  </a:lnTo>
                  <a:lnTo>
                    <a:pt x="1578825" y="600113"/>
                  </a:lnTo>
                  <a:lnTo>
                    <a:pt x="1577708" y="599643"/>
                  </a:lnTo>
                  <a:lnTo>
                    <a:pt x="1575079" y="599643"/>
                  </a:lnTo>
                  <a:lnTo>
                    <a:pt x="1573949" y="600113"/>
                  </a:lnTo>
                  <a:lnTo>
                    <a:pt x="1572094" y="601967"/>
                  </a:lnTo>
                  <a:lnTo>
                    <a:pt x="1571625" y="603097"/>
                  </a:lnTo>
                  <a:lnTo>
                    <a:pt x="1571625" y="605726"/>
                  </a:lnTo>
                  <a:lnTo>
                    <a:pt x="1572094" y="606844"/>
                  </a:lnTo>
                  <a:lnTo>
                    <a:pt x="1573949" y="608711"/>
                  </a:lnTo>
                  <a:lnTo>
                    <a:pt x="1575079" y="609168"/>
                  </a:lnTo>
                  <a:lnTo>
                    <a:pt x="1577708" y="609168"/>
                  </a:lnTo>
                  <a:lnTo>
                    <a:pt x="1578825" y="608711"/>
                  </a:lnTo>
                  <a:lnTo>
                    <a:pt x="1580692" y="606844"/>
                  </a:lnTo>
                  <a:lnTo>
                    <a:pt x="1581150" y="605726"/>
                  </a:lnTo>
                  <a:lnTo>
                    <a:pt x="1581150" y="603097"/>
                  </a:lnTo>
                  <a:close/>
                </a:path>
                <a:path w="4819650" h="609600">
                  <a:moveTo>
                    <a:pt x="1581150" y="3454"/>
                  </a:moveTo>
                  <a:lnTo>
                    <a:pt x="1580692" y="2324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49" y="469"/>
                  </a:lnTo>
                  <a:lnTo>
                    <a:pt x="1572094" y="2324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49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4819650" h="609600">
                  <a:moveTo>
                    <a:pt x="1628775" y="603097"/>
                  </a:moveTo>
                  <a:lnTo>
                    <a:pt x="1628317" y="601967"/>
                  </a:lnTo>
                  <a:lnTo>
                    <a:pt x="1626450" y="600113"/>
                  </a:lnTo>
                  <a:lnTo>
                    <a:pt x="1625333" y="599643"/>
                  </a:lnTo>
                  <a:lnTo>
                    <a:pt x="1622704" y="599643"/>
                  </a:lnTo>
                  <a:lnTo>
                    <a:pt x="1621574" y="600113"/>
                  </a:lnTo>
                  <a:lnTo>
                    <a:pt x="1619719" y="601967"/>
                  </a:lnTo>
                  <a:lnTo>
                    <a:pt x="1619250" y="603097"/>
                  </a:lnTo>
                  <a:lnTo>
                    <a:pt x="1619250" y="605726"/>
                  </a:lnTo>
                  <a:lnTo>
                    <a:pt x="1619719" y="606844"/>
                  </a:lnTo>
                  <a:lnTo>
                    <a:pt x="1621574" y="608711"/>
                  </a:lnTo>
                  <a:lnTo>
                    <a:pt x="1622704" y="609168"/>
                  </a:lnTo>
                  <a:lnTo>
                    <a:pt x="1625333" y="609168"/>
                  </a:lnTo>
                  <a:lnTo>
                    <a:pt x="1626450" y="608711"/>
                  </a:lnTo>
                  <a:lnTo>
                    <a:pt x="1628317" y="606844"/>
                  </a:lnTo>
                  <a:lnTo>
                    <a:pt x="1628775" y="605726"/>
                  </a:lnTo>
                  <a:lnTo>
                    <a:pt x="1628775" y="603097"/>
                  </a:lnTo>
                  <a:close/>
                </a:path>
                <a:path w="4819650" h="609600">
                  <a:moveTo>
                    <a:pt x="1628775" y="3454"/>
                  </a:moveTo>
                  <a:lnTo>
                    <a:pt x="1628317" y="2324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74" y="469"/>
                  </a:lnTo>
                  <a:lnTo>
                    <a:pt x="1619719" y="2324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74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4819650" h="609600">
                  <a:moveTo>
                    <a:pt x="1676400" y="603097"/>
                  </a:moveTo>
                  <a:lnTo>
                    <a:pt x="1675942" y="601967"/>
                  </a:lnTo>
                  <a:lnTo>
                    <a:pt x="1674075" y="600113"/>
                  </a:lnTo>
                  <a:lnTo>
                    <a:pt x="1672958" y="599643"/>
                  </a:lnTo>
                  <a:lnTo>
                    <a:pt x="1670329" y="599643"/>
                  </a:lnTo>
                  <a:lnTo>
                    <a:pt x="1669199" y="600113"/>
                  </a:lnTo>
                  <a:lnTo>
                    <a:pt x="1667344" y="601967"/>
                  </a:lnTo>
                  <a:lnTo>
                    <a:pt x="1666875" y="603097"/>
                  </a:lnTo>
                  <a:lnTo>
                    <a:pt x="1666875" y="605726"/>
                  </a:lnTo>
                  <a:lnTo>
                    <a:pt x="1667344" y="606844"/>
                  </a:lnTo>
                  <a:lnTo>
                    <a:pt x="1669199" y="608711"/>
                  </a:lnTo>
                  <a:lnTo>
                    <a:pt x="1670329" y="609168"/>
                  </a:lnTo>
                  <a:lnTo>
                    <a:pt x="1672958" y="609168"/>
                  </a:lnTo>
                  <a:lnTo>
                    <a:pt x="1674075" y="608711"/>
                  </a:lnTo>
                  <a:lnTo>
                    <a:pt x="1675942" y="606844"/>
                  </a:lnTo>
                  <a:lnTo>
                    <a:pt x="1676400" y="605726"/>
                  </a:lnTo>
                  <a:lnTo>
                    <a:pt x="1676400" y="603097"/>
                  </a:lnTo>
                  <a:close/>
                </a:path>
                <a:path w="4819650" h="609600">
                  <a:moveTo>
                    <a:pt x="1676400" y="3454"/>
                  </a:moveTo>
                  <a:lnTo>
                    <a:pt x="1675942" y="2324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199" y="469"/>
                  </a:lnTo>
                  <a:lnTo>
                    <a:pt x="1667344" y="2324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199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4819650" h="609600">
                  <a:moveTo>
                    <a:pt x="1724025" y="603097"/>
                  </a:moveTo>
                  <a:lnTo>
                    <a:pt x="1723567" y="601967"/>
                  </a:lnTo>
                  <a:lnTo>
                    <a:pt x="1721700" y="600113"/>
                  </a:lnTo>
                  <a:lnTo>
                    <a:pt x="1720583" y="599643"/>
                  </a:lnTo>
                  <a:lnTo>
                    <a:pt x="1717954" y="599643"/>
                  </a:lnTo>
                  <a:lnTo>
                    <a:pt x="1716824" y="600113"/>
                  </a:lnTo>
                  <a:lnTo>
                    <a:pt x="1714969" y="601967"/>
                  </a:lnTo>
                  <a:lnTo>
                    <a:pt x="1714500" y="603097"/>
                  </a:lnTo>
                  <a:lnTo>
                    <a:pt x="1714500" y="605726"/>
                  </a:lnTo>
                  <a:lnTo>
                    <a:pt x="1714969" y="606844"/>
                  </a:lnTo>
                  <a:lnTo>
                    <a:pt x="1716824" y="608711"/>
                  </a:lnTo>
                  <a:lnTo>
                    <a:pt x="1717954" y="609168"/>
                  </a:lnTo>
                  <a:lnTo>
                    <a:pt x="1720583" y="609168"/>
                  </a:lnTo>
                  <a:lnTo>
                    <a:pt x="1721700" y="608711"/>
                  </a:lnTo>
                  <a:lnTo>
                    <a:pt x="1723567" y="606844"/>
                  </a:lnTo>
                  <a:lnTo>
                    <a:pt x="1724025" y="605726"/>
                  </a:lnTo>
                  <a:lnTo>
                    <a:pt x="1724025" y="603097"/>
                  </a:lnTo>
                  <a:close/>
                </a:path>
                <a:path w="4819650" h="609600">
                  <a:moveTo>
                    <a:pt x="1724025" y="3454"/>
                  </a:moveTo>
                  <a:lnTo>
                    <a:pt x="1723567" y="2324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24" y="469"/>
                  </a:lnTo>
                  <a:lnTo>
                    <a:pt x="1714969" y="2324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24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4819650" h="609600">
                  <a:moveTo>
                    <a:pt x="1771650" y="603097"/>
                  </a:moveTo>
                  <a:lnTo>
                    <a:pt x="1771192" y="601967"/>
                  </a:lnTo>
                  <a:lnTo>
                    <a:pt x="1769325" y="600113"/>
                  </a:lnTo>
                  <a:lnTo>
                    <a:pt x="1768208" y="599643"/>
                  </a:lnTo>
                  <a:lnTo>
                    <a:pt x="1765579" y="599643"/>
                  </a:lnTo>
                  <a:lnTo>
                    <a:pt x="1764449" y="600113"/>
                  </a:lnTo>
                  <a:lnTo>
                    <a:pt x="1762594" y="601967"/>
                  </a:lnTo>
                  <a:lnTo>
                    <a:pt x="1762125" y="603097"/>
                  </a:lnTo>
                  <a:lnTo>
                    <a:pt x="1762125" y="605726"/>
                  </a:lnTo>
                  <a:lnTo>
                    <a:pt x="1762594" y="606844"/>
                  </a:lnTo>
                  <a:lnTo>
                    <a:pt x="1764449" y="608711"/>
                  </a:lnTo>
                  <a:lnTo>
                    <a:pt x="1765579" y="609168"/>
                  </a:lnTo>
                  <a:lnTo>
                    <a:pt x="1768208" y="609168"/>
                  </a:lnTo>
                  <a:lnTo>
                    <a:pt x="1769325" y="608711"/>
                  </a:lnTo>
                  <a:lnTo>
                    <a:pt x="1771192" y="606844"/>
                  </a:lnTo>
                  <a:lnTo>
                    <a:pt x="1771650" y="605726"/>
                  </a:lnTo>
                  <a:lnTo>
                    <a:pt x="1771650" y="603097"/>
                  </a:lnTo>
                  <a:close/>
                </a:path>
                <a:path w="4819650" h="609600">
                  <a:moveTo>
                    <a:pt x="1771650" y="3454"/>
                  </a:moveTo>
                  <a:lnTo>
                    <a:pt x="1771192" y="2324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49" y="469"/>
                  </a:lnTo>
                  <a:lnTo>
                    <a:pt x="1762594" y="2324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49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4819650" h="609600">
                  <a:moveTo>
                    <a:pt x="1819275" y="603097"/>
                  </a:moveTo>
                  <a:lnTo>
                    <a:pt x="1818817" y="601967"/>
                  </a:lnTo>
                  <a:lnTo>
                    <a:pt x="1816950" y="600113"/>
                  </a:lnTo>
                  <a:lnTo>
                    <a:pt x="1815833" y="599643"/>
                  </a:lnTo>
                  <a:lnTo>
                    <a:pt x="1813204" y="599643"/>
                  </a:lnTo>
                  <a:lnTo>
                    <a:pt x="1812074" y="600113"/>
                  </a:lnTo>
                  <a:lnTo>
                    <a:pt x="1810219" y="601967"/>
                  </a:lnTo>
                  <a:lnTo>
                    <a:pt x="1809750" y="603097"/>
                  </a:lnTo>
                  <a:lnTo>
                    <a:pt x="1809750" y="605726"/>
                  </a:lnTo>
                  <a:lnTo>
                    <a:pt x="1810219" y="606844"/>
                  </a:lnTo>
                  <a:lnTo>
                    <a:pt x="1812074" y="608711"/>
                  </a:lnTo>
                  <a:lnTo>
                    <a:pt x="1813204" y="609168"/>
                  </a:lnTo>
                  <a:lnTo>
                    <a:pt x="1815833" y="609168"/>
                  </a:lnTo>
                  <a:lnTo>
                    <a:pt x="1816950" y="608711"/>
                  </a:lnTo>
                  <a:lnTo>
                    <a:pt x="1818817" y="606844"/>
                  </a:lnTo>
                  <a:lnTo>
                    <a:pt x="1819275" y="605726"/>
                  </a:lnTo>
                  <a:lnTo>
                    <a:pt x="1819275" y="603097"/>
                  </a:lnTo>
                  <a:close/>
                </a:path>
                <a:path w="4819650" h="609600">
                  <a:moveTo>
                    <a:pt x="1819275" y="3454"/>
                  </a:moveTo>
                  <a:lnTo>
                    <a:pt x="1818817" y="2324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74" y="469"/>
                  </a:lnTo>
                  <a:lnTo>
                    <a:pt x="1810219" y="2324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74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4819650" h="609600">
                  <a:moveTo>
                    <a:pt x="1866900" y="603097"/>
                  </a:moveTo>
                  <a:lnTo>
                    <a:pt x="1866442" y="601967"/>
                  </a:lnTo>
                  <a:lnTo>
                    <a:pt x="1864575" y="600113"/>
                  </a:lnTo>
                  <a:lnTo>
                    <a:pt x="1863458" y="599643"/>
                  </a:lnTo>
                  <a:lnTo>
                    <a:pt x="1860829" y="599643"/>
                  </a:lnTo>
                  <a:lnTo>
                    <a:pt x="1859699" y="600113"/>
                  </a:lnTo>
                  <a:lnTo>
                    <a:pt x="1857844" y="601967"/>
                  </a:lnTo>
                  <a:lnTo>
                    <a:pt x="1857375" y="603097"/>
                  </a:lnTo>
                  <a:lnTo>
                    <a:pt x="1857375" y="605726"/>
                  </a:lnTo>
                  <a:lnTo>
                    <a:pt x="1857844" y="606844"/>
                  </a:lnTo>
                  <a:lnTo>
                    <a:pt x="1859699" y="608711"/>
                  </a:lnTo>
                  <a:lnTo>
                    <a:pt x="1860829" y="609168"/>
                  </a:lnTo>
                  <a:lnTo>
                    <a:pt x="1863458" y="609168"/>
                  </a:lnTo>
                  <a:lnTo>
                    <a:pt x="1864575" y="608711"/>
                  </a:lnTo>
                  <a:lnTo>
                    <a:pt x="1866442" y="606844"/>
                  </a:lnTo>
                  <a:lnTo>
                    <a:pt x="1866900" y="605726"/>
                  </a:lnTo>
                  <a:lnTo>
                    <a:pt x="1866900" y="603097"/>
                  </a:lnTo>
                  <a:close/>
                </a:path>
                <a:path w="4819650" h="609600">
                  <a:moveTo>
                    <a:pt x="1866900" y="3454"/>
                  </a:moveTo>
                  <a:lnTo>
                    <a:pt x="1866442" y="2324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699" y="469"/>
                  </a:lnTo>
                  <a:lnTo>
                    <a:pt x="1857844" y="2324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699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4819650" h="609600">
                  <a:moveTo>
                    <a:pt x="1914525" y="603097"/>
                  </a:moveTo>
                  <a:lnTo>
                    <a:pt x="1914067" y="601967"/>
                  </a:lnTo>
                  <a:lnTo>
                    <a:pt x="1912200" y="600113"/>
                  </a:lnTo>
                  <a:lnTo>
                    <a:pt x="1911083" y="599643"/>
                  </a:lnTo>
                  <a:lnTo>
                    <a:pt x="1908454" y="599643"/>
                  </a:lnTo>
                  <a:lnTo>
                    <a:pt x="1907324" y="600113"/>
                  </a:lnTo>
                  <a:lnTo>
                    <a:pt x="1905469" y="601967"/>
                  </a:lnTo>
                  <a:lnTo>
                    <a:pt x="1905000" y="603097"/>
                  </a:lnTo>
                  <a:lnTo>
                    <a:pt x="1905000" y="605726"/>
                  </a:lnTo>
                  <a:lnTo>
                    <a:pt x="1905469" y="606844"/>
                  </a:lnTo>
                  <a:lnTo>
                    <a:pt x="1907324" y="608711"/>
                  </a:lnTo>
                  <a:lnTo>
                    <a:pt x="1908454" y="609168"/>
                  </a:lnTo>
                  <a:lnTo>
                    <a:pt x="1911083" y="609168"/>
                  </a:lnTo>
                  <a:lnTo>
                    <a:pt x="1912200" y="608711"/>
                  </a:lnTo>
                  <a:lnTo>
                    <a:pt x="1914067" y="606844"/>
                  </a:lnTo>
                  <a:lnTo>
                    <a:pt x="1914525" y="605726"/>
                  </a:lnTo>
                  <a:lnTo>
                    <a:pt x="1914525" y="603097"/>
                  </a:lnTo>
                  <a:close/>
                </a:path>
                <a:path w="4819650" h="609600">
                  <a:moveTo>
                    <a:pt x="1914525" y="3454"/>
                  </a:moveTo>
                  <a:lnTo>
                    <a:pt x="1914067" y="2324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24" y="469"/>
                  </a:lnTo>
                  <a:lnTo>
                    <a:pt x="1905469" y="2324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24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4819650" h="609600">
                  <a:moveTo>
                    <a:pt x="1962150" y="603097"/>
                  </a:moveTo>
                  <a:lnTo>
                    <a:pt x="1961692" y="601967"/>
                  </a:lnTo>
                  <a:lnTo>
                    <a:pt x="1959825" y="600113"/>
                  </a:lnTo>
                  <a:lnTo>
                    <a:pt x="1958708" y="599643"/>
                  </a:lnTo>
                  <a:lnTo>
                    <a:pt x="1956079" y="599643"/>
                  </a:lnTo>
                  <a:lnTo>
                    <a:pt x="1954949" y="600113"/>
                  </a:lnTo>
                  <a:lnTo>
                    <a:pt x="1953094" y="601967"/>
                  </a:lnTo>
                  <a:lnTo>
                    <a:pt x="1952625" y="603097"/>
                  </a:lnTo>
                  <a:lnTo>
                    <a:pt x="1952625" y="605726"/>
                  </a:lnTo>
                  <a:lnTo>
                    <a:pt x="1953094" y="606844"/>
                  </a:lnTo>
                  <a:lnTo>
                    <a:pt x="1954949" y="608711"/>
                  </a:lnTo>
                  <a:lnTo>
                    <a:pt x="1956079" y="609168"/>
                  </a:lnTo>
                  <a:lnTo>
                    <a:pt x="1958708" y="609168"/>
                  </a:lnTo>
                  <a:lnTo>
                    <a:pt x="1959825" y="608711"/>
                  </a:lnTo>
                  <a:lnTo>
                    <a:pt x="1961692" y="606844"/>
                  </a:lnTo>
                  <a:lnTo>
                    <a:pt x="1962150" y="605726"/>
                  </a:lnTo>
                  <a:lnTo>
                    <a:pt x="1962150" y="603097"/>
                  </a:lnTo>
                  <a:close/>
                </a:path>
                <a:path w="4819650" h="609600">
                  <a:moveTo>
                    <a:pt x="1962150" y="3454"/>
                  </a:moveTo>
                  <a:lnTo>
                    <a:pt x="1961692" y="2324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49" y="469"/>
                  </a:lnTo>
                  <a:lnTo>
                    <a:pt x="1953094" y="2324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49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4819650" h="609600">
                  <a:moveTo>
                    <a:pt x="2009775" y="603097"/>
                  </a:moveTo>
                  <a:lnTo>
                    <a:pt x="2009317" y="601967"/>
                  </a:lnTo>
                  <a:lnTo>
                    <a:pt x="2007450" y="600113"/>
                  </a:lnTo>
                  <a:lnTo>
                    <a:pt x="2006333" y="599643"/>
                  </a:lnTo>
                  <a:lnTo>
                    <a:pt x="2003704" y="599643"/>
                  </a:lnTo>
                  <a:lnTo>
                    <a:pt x="2002574" y="600113"/>
                  </a:lnTo>
                  <a:lnTo>
                    <a:pt x="2000719" y="601967"/>
                  </a:lnTo>
                  <a:lnTo>
                    <a:pt x="2000250" y="603097"/>
                  </a:lnTo>
                  <a:lnTo>
                    <a:pt x="2000250" y="605726"/>
                  </a:lnTo>
                  <a:lnTo>
                    <a:pt x="2000719" y="606844"/>
                  </a:lnTo>
                  <a:lnTo>
                    <a:pt x="2002574" y="608711"/>
                  </a:lnTo>
                  <a:lnTo>
                    <a:pt x="2003704" y="609168"/>
                  </a:lnTo>
                  <a:lnTo>
                    <a:pt x="2006333" y="609168"/>
                  </a:lnTo>
                  <a:lnTo>
                    <a:pt x="2007450" y="608711"/>
                  </a:lnTo>
                  <a:lnTo>
                    <a:pt x="2009317" y="606844"/>
                  </a:lnTo>
                  <a:lnTo>
                    <a:pt x="2009775" y="605726"/>
                  </a:lnTo>
                  <a:lnTo>
                    <a:pt x="2009775" y="603097"/>
                  </a:lnTo>
                  <a:close/>
                </a:path>
                <a:path w="4819650" h="609600">
                  <a:moveTo>
                    <a:pt x="2009775" y="3454"/>
                  </a:moveTo>
                  <a:lnTo>
                    <a:pt x="2009317" y="2324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74" y="469"/>
                  </a:lnTo>
                  <a:lnTo>
                    <a:pt x="2000719" y="2324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74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4819650" h="609600">
                  <a:moveTo>
                    <a:pt x="2057400" y="603097"/>
                  </a:moveTo>
                  <a:lnTo>
                    <a:pt x="2056942" y="601967"/>
                  </a:lnTo>
                  <a:lnTo>
                    <a:pt x="2055075" y="600113"/>
                  </a:lnTo>
                  <a:lnTo>
                    <a:pt x="2053958" y="599643"/>
                  </a:lnTo>
                  <a:lnTo>
                    <a:pt x="2051329" y="599643"/>
                  </a:lnTo>
                  <a:lnTo>
                    <a:pt x="2050199" y="600113"/>
                  </a:lnTo>
                  <a:lnTo>
                    <a:pt x="2048344" y="601967"/>
                  </a:lnTo>
                  <a:lnTo>
                    <a:pt x="2047875" y="603097"/>
                  </a:lnTo>
                  <a:lnTo>
                    <a:pt x="2047875" y="605726"/>
                  </a:lnTo>
                  <a:lnTo>
                    <a:pt x="2048344" y="606844"/>
                  </a:lnTo>
                  <a:lnTo>
                    <a:pt x="2050199" y="608711"/>
                  </a:lnTo>
                  <a:lnTo>
                    <a:pt x="2051329" y="609168"/>
                  </a:lnTo>
                  <a:lnTo>
                    <a:pt x="2053958" y="609168"/>
                  </a:lnTo>
                  <a:lnTo>
                    <a:pt x="2055075" y="608711"/>
                  </a:lnTo>
                  <a:lnTo>
                    <a:pt x="2056942" y="606844"/>
                  </a:lnTo>
                  <a:lnTo>
                    <a:pt x="2057400" y="605726"/>
                  </a:lnTo>
                  <a:lnTo>
                    <a:pt x="2057400" y="603097"/>
                  </a:lnTo>
                  <a:close/>
                </a:path>
                <a:path w="4819650" h="609600">
                  <a:moveTo>
                    <a:pt x="2057400" y="3454"/>
                  </a:moveTo>
                  <a:lnTo>
                    <a:pt x="2056942" y="2324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199" y="469"/>
                  </a:lnTo>
                  <a:lnTo>
                    <a:pt x="2048344" y="2324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199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4819650" h="609600">
                  <a:moveTo>
                    <a:pt x="2105025" y="603097"/>
                  </a:moveTo>
                  <a:lnTo>
                    <a:pt x="2104567" y="601967"/>
                  </a:lnTo>
                  <a:lnTo>
                    <a:pt x="2102700" y="600113"/>
                  </a:lnTo>
                  <a:lnTo>
                    <a:pt x="2101583" y="599643"/>
                  </a:lnTo>
                  <a:lnTo>
                    <a:pt x="2098954" y="599643"/>
                  </a:lnTo>
                  <a:lnTo>
                    <a:pt x="2097824" y="600113"/>
                  </a:lnTo>
                  <a:lnTo>
                    <a:pt x="2095969" y="601967"/>
                  </a:lnTo>
                  <a:lnTo>
                    <a:pt x="2095500" y="603097"/>
                  </a:lnTo>
                  <a:lnTo>
                    <a:pt x="2095500" y="605726"/>
                  </a:lnTo>
                  <a:lnTo>
                    <a:pt x="2095969" y="606844"/>
                  </a:lnTo>
                  <a:lnTo>
                    <a:pt x="2097824" y="608711"/>
                  </a:lnTo>
                  <a:lnTo>
                    <a:pt x="2098954" y="609168"/>
                  </a:lnTo>
                  <a:lnTo>
                    <a:pt x="2101583" y="609168"/>
                  </a:lnTo>
                  <a:lnTo>
                    <a:pt x="2102700" y="608711"/>
                  </a:lnTo>
                  <a:lnTo>
                    <a:pt x="2104567" y="606844"/>
                  </a:lnTo>
                  <a:lnTo>
                    <a:pt x="2105025" y="605726"/>
                  </a:lnTo>
                  <a:lnTo>
                    <a:pt x="2105025" y="603097"/>
                  </a:lnTo>
                  <a:close/>
                </a:path>
                <a:path w="4819650" h="609600">
                  <a:moveTo>
                    <a:pt x="2105025" y="3454"/>
                  </a:moveTo>
                  <a:lnTo>
                    <a:pt x="2104567" y="2324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24" y="469"/>
                  </a:lnTo>
                  <a:lnTo>
                    <a:pt x="2095969" y="2324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24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4819650" h="609600">
                  <a:moveTo>
                    <a:pt x="2152650" y="603097"/>
                  </a:moveTo>
                  <a:lnTo>
                    <a:pt x="2152192" y="601967"/>
                  </a:lnTo>
                  <a:lnTo>
                    <a:pt x="2150326" y="600113"/>
                  </a:lnTo>
                  <a:lnTo>
                    <a:pt x="2149208" y="599643"/>
                  </a:lnTo>
                  <a:lnTo>
                    <a:pt x="2146579" y="599643"/>
                  </a:lnTo>
                  <a:lnTo>
                    <a:pt x="2145449" y="600113"/>
                  </a:lnTo>
                  <a:lnTo>
                    <a:pt x="2143595" y="601967"/>
                  </a:lnTo>
                  <a:lnTo>
                    <a:pt x="2143125" y="603097"/>
                  </a:lnTo>
                  <a:lnTo>
                    <a:pt x="2143125" y="605726"/>
                  </a:lnTo>
                  <a:lnTo>
                    <a:pt x="2143595" y="606844"/>
                  </a:lnTo>
                  <a:lnTo>
                    <a:pt x="2145449" y="608711"/>
                  </a:lnTo>
                  <a:lnTo>
                    <a:pt x="2146579" y="609168"/>
                  </a:lnTo>
                  <a:lnTo>
                    <a:pt x="2149208" y="609168"/>
                  </a:lnTo>
                  <a:lnTo>
                    <a:pt x="2150326" y="608711"/>
                  </a:lnTo>
                  <a:lnTo>
                    <a:pt x="2152192" y="606844"/>
                  </a:lnTo>
                  <a:lnTo>
                    <a:pt x="2152650" y="605726"/>
                  </a:lnTo>
                  <a:lnTo>
                    <a:pt x="2152650" y="603097"/>
                  </a:lnTo>
                  <a:close/>
                </a:path>
                <a:path w="4819650" h="609600">
                  <a:moveTo>
                    <a:pt x="2152650" y="3454"/>
                  </a:moveTo>
                  <a:lnTo>
                    <a:pt x="2152192" y="2324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49" y="469"/>
                  </a:lnTo>
                  <a:lnTo>
                    <a:pt x="2143595" y="2324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49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4819650" h="609600">
                  <a:moveTo>
                    <a:pt x="2200275" y="603097"/>
                  </a:moveTo>
                  <a:lnTo>
                    <a:pt x="2199817" y="601967"/>
                  </a:lnTo>
                  <a:lnTo>
                    <a:pt x="2197951" y="600113"/>
                  </a:lnTo>
                  <a:lnTo>
                    <a:pt x="2196833" y="599643"/>
                  </a:lnTo>
                  <a:lnTo>
                    <a:pt x="2194204" y="599643"/>
                  </a:lnTo>
                  <a:lnTo>
                    <a:pt x="2193074" y="600113"/>
                  </a:lnTo>
                  <a:lnTo>
                    <a:pt x="2191220" y="601967"/>
                  </a:lnTo>
                  <a:lnTo>
                    <a:pt x="2190750" y="603097"/>
                  </a:lnTo>
                  <a:lnTo>
                    <a:pt x="2190750" y="605726"/>
                  </a:lnTo>
                  <a:lnTo>
                    <a:pt x="2191220" y="606844"/>
                  </a:lnTo>
                  <a:lnTo>
                    <a:pt x="2193074" y="608711"/>
                  </a:lnTo>
                  <a:lnTo>
                    <a:pt x="2194204" y="609168"/>
                  </a:lnTo>
                  <a:lnTo>
                    <a:pt x="2196833" y="609168"/>
                  </a:lnTo>
                  <a:lnTo>
                    <a:pt x="2197951" y="608711"/>
                  </a:lnTo>
                  <a:lnTo>
                    <a:pt x="2199817" y="606844"/>
                  </a:lnTo>
                  <a:lnTo>
                    <a:pt x="2200275" y="605726"/>
                  </a:lnTo>
                  <a:lnTo>
                    <a:pt x="2200275" y="603097"/>
                  </a:lnTo>
                  <a:close/>
                </a:path>
                <a:path w="4819650" h="609600">
                  <a:moveTo>
                    <a:pt x="2200275" y="3454"/>
                  </a:moveTo>
                  <a:lnTo>
                    <a:pt x="2199817" y="2324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74" y="469"/>
                  </a:lnTo>
                  <a:lnTo>
                    <a:pt x="2191220" y="2324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74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4819650" h="609600">
                  <a:moveTo>
                    <a:pt x="2247900" y="603097"/>
                  </a:moveTo>
                  <a:lnTo>
                    <a:pt x="2247442" y="601967"/>
                  </a:lnTo>
                  <a:lnTo>
                    <a:pt x="2245576" y="600113"/>
                  </a:lnTo>
                  <a:lnTo>
                    <a:pt x="2244458" y="599643"/>
                  </a:lnTo>
                  <a:lnTo>
                    <a:pt x="2241829" y="599643"/>
                  </a:lnTo>
                  <a:lnTo>
                    <a:pt x="2240699" y="600113"/>
                  </a:lnTo>
                  <a:lnTo>
                    <a:pt x="2238845" y="601967"/>
                  </a:lnTo>
                  <a:lnTo>
                    <a:pt x="2238375" y="603097"/>
                  </a:lnTo>
                  <a:lnTo>
                    <a:pt x="2238375" y="605726"/>
                  </a:lnTo>
                  <a:lnTo>
                    <a:pt x="2238845" y="606844"/>
                  </a:lnTo>
                  <a:lnTo>
                    <a:pt x="2240699" y="608711"/>
                  </a:lnTo>
                  <a:lnTo>
                    <a:pt x="2241829" y="609168"/>
                  </a:lnTo>
                  <a:lnTo>
                    <a:pt x="2244458" y="609168"/>
                  </a:lnTo>
                  <a:lnTo>
                    <a:pt x="2245576" y="608711"/>
                  </a:lnTo>
                  <a:lnTo>
                    <a:pt x="2247442" y="606844"/>
                  </a:lnTo>
                  <a:lnTo>
                    <a:pt x="2247900" y="605726"/>
                  </a:lnTo>
                  <a:lnTo>
                    <a:pt x="2247900" y="603097"/>
                  </a:lnTo>
                  <a:close/>
                </a:path>
                <a:path w="4819650" h="609600">
                  <a:moveTo>
                    <a:pt x="2247900" y="3454"/>
                  </a:moveTo>
                  <a:lnTo>
                    <a:pt x="2247442" y="2324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699" y="469"/>
                  </a:lnTo>
                  <a:lnTo>
                    <a:pt x="2238845" y="2324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699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4819650" h="609600">
                  <a:moveTo>
                    <a:pt x="2295525" y="603097"/>
                  </a:moveTo>
                  <a:lnTo>
                    <a:pt x="2295067" y="601967"/>
                  </a:lnTo>
                  <a:lnTo>
                    <a:pt x="2293201" y="600113"/>
                  </a:lnTo>
                  <a:lnTo>
                    <a:pt x="2292083" y="599643"/>
                  </a:lnTo>
                  <a:lnTo>
                    <a:pt x="2289454" y="599643"/>
                  </a:lnTo>
                  <a:lnTo>
                    <a:pt x="2288324" y="600113"/>
                  </a:lnTo>
                  <a:lnTo>
                    <a:pt x="2286470" y="601967"/>
                  </a:lnTo>
                  <a:lnTo>
                    <a:pt x="2286000" y="603097"/>
                  </a:lnTo>
                  <a:lnTo>
                    <a:pt x="2286000" y="605726"/>
                  </a:lnTo>
                  <a:lnTo>
                    <a:pt x="2286470" y="606844"/>
                  </a:lnTo>
                  <a:lnTo>
                    <a:pt x="2288324" y="608711"/>
                  </a:lnTo>
                  <a:lnTo>
                    <a:pt x="2289454" y="609168"/>
                  </a:lnTo>
                  <a:lnTo>
                    <a:pt x="2292083" y="609168"/>
                  </a:lnTo>
                  <a:lnTo>
                    <a:pt x="2293201" y="608711"/>
                  </a:lnTo>
                  <a:lnTo>
                    <a:pt x="2295067" y="606844"/>
                  </a:lnTo>
                  <a:lnTo>
                    <a:pt x="2295525" y="605726"/>
                  </a:lnTo>
                  <a:lnTo>
                    <a:pt x="2295525" y="603097"/>
                  </a:lnTo>
                  <a:close/>
                </a:path>
                <a:path w="4819650" h="609600">
                  <a:moveTo>
                    <a:pt x="2295525" y="3454"/>
                  </a:moveTo>
                  <a:lnTo>
                    <a:pt x="2295067" y="2324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24" y="469"/>
                  </a:lnTo>
                  <a:lnTo>
                    <a:pt x="2286470" y="2324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24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4819650" h="609600">
                  <a:moveTo>
                    <a:pt x="2343150" y="603097"/>
                  </a:moveTo>
                  <a:lnTo>
                    <a:pt x="2342692" y="601967"/>
                  </a:lnTo>
                  <a:lnTo>
                    <a:pt x="2340826" y="600113"/>
                  </a:lnTo>
                  <a:lnTo>
                    <a:pt x="2339708" y="599643"/>
                  </a:lnTo>
                  <a:lnTo>
                    <a:pt x="2337079" y="599643"/>
                  </a:lnTo>
                  <a:lnTo>
                    <a:pt x="2335949" y="600113"/>
                  </a:lnTo>
                  <a:lnTo>
                    <a:pt x="2334095" y="601967"/>
                  </a:lnTo>
                  <a:lnTo>
                    <a:pt x="2333625" y="603097"/>
                  </a:lnTo>
                  <a:lnTo>
                    <a:pt x="2333625" y="605726"/>
                  </a:lnTo>
                  <a:lnTo>
                    <a:pt x="2334095" y="606844"/>
                  </a:lnTo>
                  <a:lnTo>
                    <a:pt x="2335949" y="608711"/>
                  </a:lnTo>
                  <a:lnTo>
                    <a:pt x="2337079" y="609168"/>
                  </a:lnTo>
                  <a:lnTo>
                    <a:pt x="2339708" y="609168"/>
                  </a:lnTo>
                  <a:lnTo>
                    <a:pt x="2340826" y="608711"/>
                  </a:lnTo>
                  <a:lnTo>
                    <a:pt x="2342692" y="606844"/>
                  </a:lnTo>
                  <a:lnTo>
                    <a:pt x="2343150" y="605726"/>
                  </a:lnTo>
                  <a:lnTo>
                    <a:pt x="2343150" y="603097"/>
                  </a:lnTo>
                  <a:close/>
                </a:path>
                <a:path w="4819650" h="609600">
                  <a:moveTo>
                    <a:pt x="2343150" y="3454"/>
                  </a:moveTo>
                  <a:lnTo>
                    <a:pt x="2342692" y="2324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49" y="469"/>
                  </a:lnTo>
                  <a:lnTo>
                    <a:pt x="2334095" y="2324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49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4819650" h="609600">
                  <a:moveTo>
                    <a:pt x="2390775" y="603097"/>
                  </a:moveTo>
                  <a:lnTo>
                    <a:pt x="2390317" y="601967"/>
                  </a:lnTo>
                  <a:lnTo>
                    <a:pt x="2388451" y="600113"/>
                  </a:lnTo>
                  <a:lnTo>
                    <a:pt x="2387333" y="599643"/>
                  </a:lnTo>
                  <a:lnTo>
                    <a:pt x="2384704" y="599643"/>
                  </a:lnTo>
                  <a:lnTo>
                    <a:pt x="2383574" y="600113"/>
                  </a:lnTo>
                  <a:lnTo>
                    <a:pt x="2381720" y="601967"/>
                  </a:lnTo>
                  <a:lnTo>
                    <a:pt x="2381250" y="603097"/>
                  </a:lnTo>
                  <a:lnTo>
                    <a:pt x="2381250" y="605726"/>
                  </a:lnTo>
                  <a:lnTo>
                    <a:pt x="2381720" y="606844"/>
                  </a:lnTo>
                  <a:lnTo>
                    <a:pt x="2383574" y="608711"/>
                  </a:lnTo>
                  <a:lnTo>
                    <a:pt x="2384704" y="609168"/>
                  </a:lnTo>
                  <a:lnTo>
                    <a:pt x="2387333" y="609168"/>
                  </a:lnTo>
                  <a:lnTo>
                    <a:pt x="2388451" y="608711"/>
                  </a:lnTo>
                  <a:lnTo>
                    <a:pt x="2390317" y="606844"/>
                  </a:lnTo>
                  <a:lnTo>
                    <a:pt x="2390775" y="605726"/>
                  </a:lnTo>
                  <a:lnTo>
                    <a:pt x="2390775" y="603097"/>
                  </a:lnTo>
                  <a:close/>
                </a:path>
                <a:path w="4819650" h="609600">
                  <a:moveTo>
                    <a:pt x="2390775" y="3454"/>
                  </a:moveTo>
                  <a:lnTo>
                    <a:pt x="2390317" y="2324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74" y="469"/>
                  </a:lnTo>
                  <a:lnTo>
                    <a:pt x="2381720" y="2324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74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4819650" h="609600">
                  <a:moveTo>
                    <a:pt x="2438400" y="603097"/>
                  </a:moveTo>
                  <a:lnTo>
                    <a:pt x="2437942" y="601967"/>
                  </a:lnTo>
                  <a:lnTo>
                    <a:pt x="2436076" y="600113"/>
                  </a:lnTo>
                  <a:lnTo>
                    <a:pt x="2434958" y="599643"/>
                  </a:lnTo>
                  <a:lnTo>
                    <a:pt x="2432329" y="599643"/>
                  </a:lnTo>
                  <a:lnTo>
                    <a:pt x="2431199" y="600113"/>
                  </a:lnTo>
                  <a:lnTo>
                    <a:pt x="2429345" y="601967"/>
                  </a:lnTo>
                  <a:lnTo>
                    <a:pt x="2428875" y="603097"/>
                  </a:lnTo>
                  <a:lnTo>
                    <a:pt x="2428875" y="605726"/>
                  </a:lnTo>
                  <a:lnTo>
                    <a:pt x="2429345" y="606844"/>
                  </a:lnTo>
                  <a:lnTo>
                    <a:pt x="2431199" y="608711"/>
                  </a:lnTo>
                  <a:lnTo>
                    <a:pt x="2432329" y="609168"/>
                  </a:lnTo>
                  <a:lnTo>
                    <a:pt x="2434958" y="609168"/>
                  </a:lnTo>
                  <a:lnTo>
                    <a:pt x="2436076" y="608711"/>
                  </a:lnTo>
                  <a:lnTo>
                    <a:pt x="2437942" y="606844"/>
                  </a:lnTo>
                  <a:lnTo>
                    <a:pt x="2438400" y="605726"/>
                  </a:lnTo>
                  <a:lnTo>
                    <a:pt x="2438400" y="603097"/>
                  </a:lnTo>
                  <a:close/>
                </a:path>
                <a:path w="4819650" h="609600">
                  <a:moveTo>
                    <a:pt x="2438400" y="3454"/>
                  </a:moveTo>
                  <a:lnTo>
                    <a:pt x="2437942" y="2324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199" y="469"/>
                  </a:lnTo>
                  <a:lnTo>
                    <a:pt x="2429345" y="2324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199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4819650" h="609600">
                  <a:moveTo>
                    <a:pt x="2486025" y="603097"/>
                  </a:moveTo>
                  <a:lnTo>
                    <a:pt x="2485555" y="601967"/>
                  </a:lnTo>
                  <a:lnTo>
                    <a:pt x="2483701" y="600113"/>
                  </a:lnTo>
                  <a:lnTo>
                    <a:pt x="2482583" y="599643"/>
                  </a:lnTo>
                  <a:lnTo>
                    <a:pt x="2479954" y="599643"/>
                  </a:lnTo>
                  <a:lnTo>
                    <a:pt x="2478824" y="600113"/>
                  </a:lnTo>
                  <a:lnTo>
                    <a:pt x="2476970" y="601967"/>
                  </a:lnTo>
                  <a:lnTo>
                    <a:pt x="2476500" y="603097"/>
                  </a:lnTo>
                  <a:lnTo>
                    <a:pt x="2476500" y="605726"/>
                  </a:lnTo>
                  <a:lnTo>
                    <a:pt x="2476970" y="606844"/>
                  </a:lnTo>
                  <a:lnTo>
                    <a:pt x="2478824" y="608711"/>
                  </a:lnTo>
                  <a:lnTo>
                    <a:pt x="2479954" y="609168"/>
                  </a:lnTo>
                  <a:lnTo>
                    <a:pt x="2482583" y="609168"/>
                  </a:lnTo>
                  <a:lnTo>
                    <a:pt x="2483701" y="608711"/>
                  </a:lnTo>
                  <a:lnTo>
                    <a:pt x="2485555" y="606844"/>
                  </a:lnTo>
                  <a:lnTo>
                    <a:pt x="2486025" y="605726"/>
                  </a:lnTo>
                  <a:lnTo>
                    <a:pt x="2486025" y="603097"/>
                  </a:lnTo>
                  <a:close/>
                </a:path>
                <a:path w="4819650" h="609600">
                  <a:moveTo>
                    <a:pt x="2486025" y="3454"/>
                  </a:moveTo>
                  <a:lnTo>
                    <a:pt x="2485555" y="2324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24" y="469"/>
                  </a:lnTo>
                  <a:lnTo>
                    <a:pt x="2476970" y="2324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24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55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4819650" h="609600">
                  <a:moveTo>
                    <a:pt x="2533650" y="603097"/>
                  </a:moveTo>
                  <a:lnTo>
                    <a:pt x="2533192" y="601967"/>
                  </a:lnTo>
                  <a:lnTo>
                    <a:pt x="2531326" y="600113"/>
                  </a:lnTo>
                  <a:lnTo>
                    <a:pt x="2530208" y="599643"/>
                  </a:lnTo>
                  <a:lnTo>
                    <a:pt x="2527579" y="599643"/>
                  </a:lnTo>
                  <a:lnTo>
                    <a:pt x="2526449" y="600113"/>
                  </a:lnTo>
                  <a:lnTo>
                    <a:pt x="2524595" y="601967"/>
                  </a:lnTo>
                  <a:lnTo>
                    <a:pt x="2524125" y="603097"/>
                  </a:lnTo>
                  <a:lnTo>
                    <a:pt x="2524125" y="605726"/>
                  </a:lnTo>
                  <a:lnTo>
                    <a:pt x="2524595" y="606844"/>
                  </a:lnTo>
                  <a:lnTo>
                    <a:pt x="2526449" y="608711"/>
                  </a:lnTo>
                  <a:lnTo>
                    <a:pt x="2527579" y="609168"/>
                  </a:lnTo>
                  <a:lnTo>
                    <a:pt x="2530208" y="609168"/>
                  </a:lnTo>
                  <a:lnTo>
                    <a:pt x="2531326" y="608711"/>
                  </a:lnTo>
                  <a:lnTo>
                    <a:pt x="2533192" y="606844"/>
                  </a:lnTo>
                  <a:lnTo>
                    <a:pt x="2533650" y="605726"/>
                  </a:lnTo>
                  <a:lnTo>
                    <a:pt x="2533650" y="603097"/>
                  </a:lnTo>
                  <a:close/>
                </a:path>
                <a:path w="4819650" h="609600">
                  <a:moveTo>
                    <a:pt x="2533650" y="3454"/>
                  </a:moveTo>
                  <a:lnTo>
                    <a:pt x="2533192" y="2324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49" y="469"/>
                  </a:lnTo>
                  <a:lnTo>
                    <a:pt x="2524595" y="2324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49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4819650" h="609600">
                  <a:moveTo>
                    <a:pt x="2581275" y="603097"/>
                  </a:moveTo>
                  <a:lnTo>
                    <a:pt x="2580817" y="601967"/>
                  </a:lnTo>
                  <a:lnTo>
                    <a:pt x="2578951" y="600113"/>
                  </a:lnTo>
                  <a:lnTo>
                    <a:pt x="2577833" y="599643"/>
                  </a:lnTo>
                  <a:lnTo>
                    <a:pt x="2575204" y="599643"/>
                  </a:lnTo>
                  <a:lnTo>
                    <a:pt x="2574074" y="600113"/>
                  </a:lnTo>
                  <a:lnTo>
                    <a:pt x="2572220" y="601967"/>
                  </a:lnTo>
                  <a:lnTo>
                    <a:pt x="2571750" y="603097"/>
                  </a:lnTo>
                  <a:lnTo>
                    <a:pt x="2571750" y="605726"/>
                  </a:lnTo>
                  <a:lnTo>
                    <a:pt x="2572220" y="606844"/>
                  </a:lnTo>
                  <a:lnTo>
                    <a:pt x="2574074" y="608711"/>
                  </a:lnTo>
                  <a:lnTo>
                    <a:pt x="2575204" y="609168"/>
                  </a:lnTo>
                  <a:lnTo>
                    <a:pt x="2577833" y="609168"/>
                  </a:lnTo>
                  <a:lnTo>
                    <a:pt x="2578951" y="608711"/>
                  </a:lnTo>
                  <a:lnTo>
                    <a:pt x="2580817" y="606844"/>
                  </a:lnTo>
                  <a:lnTo>
                    <a:pt x="2581275" y="605726"/>
                  </a:lnTo>
                  <a:lnTo>
                    <a:pt x="2581275" y="603097"/>
                  </a:lnTo>
                  <a:close/>
                </a:path>
                <a:path w="4819650" h="609600">
                  <a:moveTo>
                    <a:pt x="2581275" y="3454"/>
                  </a:moveTo>
                  <a:lnTo>
                    <a:pt x="2580817" y="2324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74" y="469"/>
                  </a:lnTo>
                  <a:lnTo>
                    <a:pt x="2572220" y="2324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74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4819650" h="609600">
                  <a:moveTo>
                    <a:pt x="2628900" y="603097"/>
                  </a:moveTo>
                  <a:lnTo>
                    <a:pt x="2628442" y="601967"/>
                  </a:lnTo>
                  <a:lnTo>
                    <a:pt x="2626576" y="600113"/>
                  </a:lnTo>
                  <a:lnTo>
                    <a:pt x="2625458" y="599643"/>
                  </a:lnTo>
                  <a:lnTo>
                    <a:pt x="2622829" y="599643"/>
                  </a:lnTo>
                  <a:lnTo>
                    <a:pt x="2621699" y="600113"/>
                  </a:lnTo>
                  <a:lnTo>
                    <a:pt x="2619845" y="601967"/>
                  </a:lnTo>
                  <a:lnTo>
                    <a:pt x="2619375" y="603097"/>
                  </a:lnTo>
                  <a:lnTo>
                    <a:pt x="2619375" y="605726"/>
                  </a:lnTo>
                  <a:lnTo>
                    <a:pt x="2619845" y="606844"/>
                  </a:lnTo>
                  <a:lnTo>
                    <a:pt x="2621699" y="608711"/>
                  </a:lnTo>
                  <a:lnTo>
                    <a:pt x="2622829" y="609168"/>
                  </a:lnTo>
                  <a:lnTo>
                    <a:pt x="2625458" y="609168"/>
                  </a:lnTo>
                  <a:lnTo>
                    <a:pt x="2626576" y="608711"/>
                  </a:lnTo>
                  <a:lnTo>
                    <a:pt x="2628442" y="606844"/>
                  </a:lnTo>
                  <a:lnTo>
                    <a:pt x="2628900" y="605726"/>
                  </a:lnTo>
                  <a:lnTo>
                    <a:pt x="2628900" y="603097"/>
                  </a:lnTo>
                  <a:close/>
                </a:path>
                <a:path w="4819650" h="609600">
                  <a:moveTo>
                    <a:pt x="2628900" y="3454"/>
                  </a:moveTo>
                  <a:lnTo>
                    <a:pt x="2628442" y="2324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699" y="469"/>
                  </a:lnTo>
                  <a:lnTo>
                    <a:pt x="2619845" y="2324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699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4819650" h="609600">
                  <a:moveTo>
                    <a:pt x="2676525" y="603097"/>
                  </a:moveTo>
                  <a:lnTo>
                    <a:pt x="2676067" y="601967"/>
                  </a:lnTo>
                  <a:lnTo>
                    <a:pt x="2674201" y="600113"/>
                  </a:lnTo>
                  <a:lnTo>
                    <a:pt x="2673083" y="599643"/>
                  </a:lnTo>
                  <a:lnTo>
                    <a:pt x="2670454" y="599643"/>
                  </a:lnTo>
                  <a:lnTo>
                    <a:pt x="2669324" y="600113"/>
                  </a:lnTo>
                  <a:lnTo>
                    <a:pt x="2667470" y="601967"/>
                  </a:lnTo>
                  <a:lnTo>
                    <a:pt x="2667000" y="603097"/>
                  </a:lnTo>
                  <a:lnTo>
                    <a:pt x="2667000" y="605726"/>
                  </a:lnTo>
                  <a:lnTo>
                    <a:pt x="2667470" y="606844"/>
                  </a:lnTo>
                  <a:lnTo>
                    <a:pt x="2669324" y="608711"/>
                  </a:lnTo>
                  <a:lnTo>
                    <a:pt x="2670454" y="609168"/>
                  </a:lnTo>
                  <a:lnTo>
                    <a:pt x="2673083" y="609168"/>
                  </a:lnTo>
                  <a:lnTo>
                    <a:pt x="2674201" y="608711"/>
                  </a:lnTo>
                  <a:lnTo>
                    <a:pt x="2676067" y="606844"/>
                  </a:lnTo>
                  <a:lnTo>
                    <a:pt x="2676525" y="605726"/>
                  </a:lnTo>
                  <a:lnTo>
                    <a:pt x="2676525" y="603097"/>
                  </a:lnTo>
                  <a:close/>
                </a:path>
                <a:path w="4819650" h="609600">
                  <a:moveTo>
                    <a:pt x="2676525" y="3454"/>
                  </a:moveTo>
                  <a:lnTo>
                    <a:pt x="2676067" y="2324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24" y="469"/>
                  </a:lnTo>
                  <a:lnTo>
                    <a:pt x="2667470" y="2324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24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4819650" h="609600">
                  <a:moveTo>
                    <a:pt x="2724150" y="603097"/>
                  </a:moveTo>
                  <a:lnTo>
                    <a:pt x="2723680" y="601967"/>
                  </a:lnTo>
                  <a:lnTo>
                    <a:pt x="2721826" y="600113"/>
                  </a:lnTo>
                  <a:lnTo>
                    <a:pt x="2720708" y="599643"/>
                  </a:lnTo>
                  <a:lnTo>
                    <a:pt x="2718079" y="599643"/>
                  </a:lnTo>
                  <a:lnTo>
                    <a:pt x="2716949" y="600113"/>
                  </a:lnTo>
                  <a:lnTo>
                    <a:pt x="2715095" y="601967"/>
                  </a:lnTo>
                  <a:lnTo>
                    <a:pt x="2714625" y="603097"/>
                  </a:lnTo>
                  <a:lnTo>
                    <a:pt x="2714625" y="605726"/>
                  </a:lnTo>
                  <a:lnTo>
                    <a:pt x="2715095" y="606844"/>
                  </a:lnTo>
                  <a:lnTo>
                    <a:pt x="2716949" y="608711"/>
                  </a:lnTo>
                  <a:lnTo>
                    <a:pt x="2718079" y="609168"/>
                  </a:lnTo>
                  <a:lnTo>
                    <a:pt x="2720708" y="609168"/>
                  </a:lnTo>
                  <a:lnTo>
                    <a:pt x="2721826" y="608711"/>
                  </a:lnTo>
                  <a:lnTo>
                    <a:pt x="2723680" y="606844"/>
                  </a:lnTo>
                  <a:lnTo>
                    <a:pt x="2724150" y="605726"/>
                  </a:lnTo>
                  <a:lnTo>
                    <a:pt x="2724150" y="603097"/>
                  </a:lnTo>
                  <a:close/>
                </a:path>
                <a:path w="4819650" h="609600">
                  <a:moveTo>
                    <a:pt x="2724150" y="3454"/>
                  </a:moveTo>
                  <a:lnTo>
                    <a:pt x="2723680" y="2324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49" y="469"/>
                  </a:lnTo>
                  <a:lnTo>
                    <a:pt x="2715095" y="2324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49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80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4819650" h="609600">
                  <a:moveTo>
                    <a:pt x="2771775" y="603097"/>
                  </a:moveTo>
                  <a:lnTo>
                    <a:pt x="2771317" y="601967"/>
                  </a:lnTo>
                  <a:lnTo>
                    <a:pt x="2769451" y="600113"/>
                  </a:lnTo>
                  <a:lnTo>
                    <a:pt x="2768333" y="599643"/>
                  </a:lnTo>
                  <a:lnTo>
                    <a:pt x="2765704" y="599643"/>
                  </a:lnTo>
                  <a:lnTo>
                    <a:pt x="2764574" y="600113"/>
                  </a:lnTo>
                  <a:lnTo>
                    <a:pt x="2762720" y="601967"/>
                  </a:lnTo>
                  <a:lnTo>
                    <a:pt x="2762250" y="603097"/>
                  </a:lnTo>
                  <a:lnTo>
                    <a:pt x="2762250" y="605726"/>
                  </a:lnTo>
                  <a:lnTo>
                    <a:pt x="2762720" y="606844"/>
                  </a:lnTo>
                  <a:lnTo>
                    <a:pt x="2764574" y="608711"/>
                  </a:lnTo>
                  <a:lnTo>
                    <a:pt x="2765704" y="609168"/>
                  </a:lnTo>
                  <a:lnTo>
                    <a:pt x="2768333" y="609168"/>
                  </a:lnTo>
                  <a:lnTo>
                    <a:pt x="2769451" y="608711"/>
                  </a:lnTo>
                  <a:lnTo>
                    <a:pt x="2771317" y="606844"/>
                  </a:lnTo>
                  <a:lnTo>
                    <a:pt x="2771775" y="605726"/>
                  </a:lnTo>
                  <a:lnTo>
                    <a:pt x="2771775" y="603097"/>
                  </a:lnTo>
                  <a:close/>
                </a:path>
                <a:path w="4819650" h="609600">
                  <a:moveTo>
                    <a:pt x="2771775" y="3454"/>
                  </a:moveTo>
                  <a:lnTo>
                    <a:pt x="2771317" y="2324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74" y="469"/>
                  </a:lnTo>
                  <a:lnTo>
                    <a:pt x="2762720" y="2324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74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4819650" h="609600">
                  <a:moveTo>
                    <a:pt x="2819400" y="603097"/>
                  </a:moveTo>
                  <a:lnTo>
                    <a:pt x="2818930" y="601967"/>
                  </a:lnTo>
                  <a:lnTo>
                    <a:pt x="2817076" y="600113"/>
                  </a:lnTo>
                  <a:lnTo>
                    <a:pt x="2815958" y="599643"/>
                  </a:lnTo>
                  <a:lnTo>
                    <a:pt x="2813329" y="599643"/>
                  </a:lnTo>
                  <a:lnTo>
                    <a:pt x="2812199" y="600113"/>
                  </a:lnTo>
                  <a:lnTo>
                    <a:pt x="2810345" y="601967"/>
                  </a:lnTo>
                  <a:lnTo>
                    <a:pt x="2809875" y="603097"/>
                  </a:lnTo>
                  <a:lnTo>
                    <a:pt x="2809875" y="605726"/>
                  </a:lnTo>
                  <a:lnTo>
                    <a:pt x="2810345" y="606844"/>
                  </a:lnTo>
                  <a:lnTo>
                    <a:pt x="2812199" y="608711"/>
                  </a:lnTo>
                  <a:lnTo>
                    <a:pt x="2813329" y="609168"/>
                  </a:lnTo>
                  <a:lnTo>
                    <a:pt x="2815958" y="609168"/>
                  </a:lnTo>
                  <a:lnTo>
                    <a:pt x="2817076" y="608711"/>
                  </a:lnTo>
                  <a:lnTo>
                    <a:pt x="2818930" y="606844"/>
                  </a:lnTo>
                  <a:lnTo>
                    <a:pt x="2819400" y="605726"/>
                  </a:lnTo>
                  <a:lnTo>
                    <a:pt x="2819400" y="603097"/>
                  </a:lnTo>
                  <a:close/>
                </a:path>
                <a:path w="4819650" h="609600">
                  <a:moveTo>
                    <a:pt x="2819400" y="3454"/>
                  </a:moveTo>
                  <a:lnTo>
                    <a:pt x="2818930" y="2324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199" y="469"/>
                  </a:lnTo>
                  <a:lnTo>
                    <a:pt x="2810345" y="2324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199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30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4819650" h="609600">
                  <a:moveTo>
                    <a:pt x="2867025" y="603097"/>
                  </a:moveTo>
                  <a:lnTo>
                    <a:pt x="2866567" y="601967"/>
                  </a:lnTo>
                  <a:lnTo>
                    <a:pt x="2864701" y="600113"/>
                  </a:lnTo>
                  <a:lnTo>
                    <a:pt x="2863583" y="599643"/>
                  </a:lnTo>
                  <a:lnTo>
                    <a:pt x="2860954" y="599643"/>
                  </a:lnTo>
                  <a:lnTo>
                    <a:pt x="2859824" y="600113"/>
                  </a:lnTo>
                  <a:lnTo>
                    <a:pt x="2857970" y="601967"/>
                  </a:lnTo>
                  <a:lnTo>
                    <a:pt x="2857500" y="603097"/>
                  </a:lnTo>
                  <a:lnTo>
                    <a:pt x="2857500" y="605726"/>
                  </a:lnTo>
                  <a:lnTo>
                    <a:pt x="2857970" y="606844"/>
                  </a:lnTo>
                  <a:lnTo>
                    <a:pt x="2859824" y="608711"/>
                  </a:lnTo>
                  <a:lnTo>
                    <a:pt x="2860954" y="609168"/>
                  </a:lnTo>
                  <a:lnTo>
                    <a:pt x="2863583" y="609168"/>
                  </a:lnTo>
                  <a:lnTo>
                    <a:pt x="2864701" y="608711"/>
                  </a:lnTo>
                  <a:lnTo>
                    <a:pt x="2866567" y="606844"/>
                  </a:lnTo>
                  <a:lnTo>
                    <a:pt x="2867025" y="605726"/>
                  </a:lnTo>
                  <a:lnTo>
                    <a:pt x="2867025" y="603097"/>
                  </a:lnTo>
                  <a:close/>
                </a:path>
                <a:path w="4819650" h="609600">
                  <a:moveTo>
                    <a:pt x="2867025" y="3454"/>
                  </a:moveTo>
                  <a:lnTo>
                    <a:pt x="2866567" y="2324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24" y="469"/>
                  </a:lnTo>
                  <a:lnTo>
                    <a:pt x="2857970" y="2324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24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4819650" h="609600">
                  <a:moveTo>
                    <a:pt x="2914650" y="603097"/>
                  </a:moveTo>
                  <a:lnTo>
                    <a:pt x="2914192" y="601967"/>
                  </a:lnTo>
                  <a:lnTo>
                    <a:pt x="2912326" y="600113"/>
                  </a:lnTo>
                  <a:lnTo>
                    <a:pt x="2911208" y="599643"/>
                  </a:lnTo>
                  <a:lnTo>
                    <a:pt x="2908579" y="599643"/>
                  </a:lnTo>
                  <a:lnTo>
                    <a:pt x="2907449" y="600113"/>
                  </a:lnTo>
                  <a:lnTo>
                    <a:pt x="2905595" y="601967"/>
                  </a:lnTo>
                  <a:lnTo>
                    <a:pt x="2905125" y="603097"/>
                  </a:lnTo>
                  <a:lnTo>
                    <a:pt x="2905125" y="605726"/>
                  </a:lnTo>
                  <a:lnTo>
                    <a:pt x="2905595" y="606844"/>
                  </a:lnTo>
                  <a:lnTo>
                    <a:pt x="2907449" y="608711"/>
                  </a:lnTo>
                  <a:lnTo>
                    <a:pt x="2908579" y="609168"/>
                  </a:lnTo>
                  <a:lnTo>
                    <a:pt x="2911208" y="609168"/>
                  </a:lnTo>
                  <a:lnTo>
                    <a:pt x="2912326" y="608711"/>
                  </a:lnTo>
                  <a:lnTo>
                    <a:pt x="2914192" y="606844"/>
                  </a:lnTo>
                  <a:lnTo>
                    <a:pt x="2914650" y="605726"/>
                  </a:lnTo>
                  <a:lnTo>
                    <a:pt x="2914650" y="603097"/>
                  </a:lnTo>
                  <a:close/>
                </a:path>
                <a:path w="4819650" h="609600">
                  <a:moveTo>
                    <a:pt x="2914650" y="3454"/>
                  </a:moveTo>
                  <a:lnTo>
                    <a:pt x="2914192" y="2324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49" y="469"/>
                  </a:lnTo>
                  <a:lnTo>
                    <a:pt x="2905595" y="2324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49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4819650" h="609600">
                  <a:moveTo>
                    <a:pt x="2962275" y="603097"/>
                  </a:moveTo>
                  <a:lnTo>
                    <a:pt x="2961805" y="601967"/>
                  </a:lnTo>
                  <a:lnTo>
                    <a:pt x="2959951" y="600113"/>
                  </a:lnTo>
                  <a:lnTo>
                    <a:pt x="2958833" y="599643"/>
                  </a:lnTo>
                  <a:lnTo>
                    <a:pt x="2956204" y="599643"/>
                  </a:lnTo>
                  <a:lnTo>
                    <a:pt x="2955074" y="600113"/>
                  </a:lnTo>
                  <a:lnTo>
                    <a:pt x="2953220" y="601967"/>
                  </a:lnTo>
                  <a:lnTo>
                    <a:pt x="2952750" y="603097"/>
                  </a:lnTo>
                  <a:lnTo>
                    <a:pt x="2952750" y="605726"/>
                  </a:lnTo>
                  <a:lnTo>
                    <a:pt x="2953220" y="606844"/>
                  </a:lnTo>
                  <a:lnTo>
                    <a:pt x="2955074" y="608711"/>
                  </a:lnTo>
                  <a:lnTo>
                    <a:pt x="2956204" y="609168"/>
                  </a:lnTo>
                  <a:lnTo>
                    <a:pt x="2958833" y="609168"/>
                  </a:lnTo>
                  <a:lnTo>
                    <a:pt x="2959951" y="608711"/>
                  </a:lnTo>
                  <a:lnTo>
                    <a:pt x="2961805" y="606844"/>
                  </a:lnTo>
                  <a:lnTo>
                    <a:pt x="2962275" y="605726"/>
                  </a:lnTo>
                  <a:lnTo>
                    <a:pt x="2962275" y="603097"/>
                  </a:lnTo>
                  <a:close/>
                </a:path>
                <a:path w="4819650" h="609600">
                  <a:moveTo>
                    <a:pt x="2962275" y="3454"/>
                  </a:moveTo>
                  <a:lnTo>
                    <a:pt x="2961805" y="2324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74" y="469"/>
                  </a:lnTo>
                  <a:lnTo>
                    <a:pt x="2953220" y="2324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74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05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4819650" h="609600">
                  <a:moveTo>
                    <a:pt x="3009900" y="603097"/>
                  </a:moveTo>
                  <a:lnTo>
                    <a:pt x="3009430" y="601967"/>
                  </a:lnTo>
                  <a:lnTo>
                    <a:pt x="3007576" y="600113"/>
                  </a:lnTo>
                  <a:lnTo>
                    <a:pt x="3006458" y="599643"/>
                  </a:lnTo>
                  <a:lnTo>
                    <a:pt x="3003829" y="599643"/>
                  </a:lnTo>
                  <a:lnTo>
                    <a:pt x="3002699" y="600113"/>
                  </a:lnTo>
                  <a:lnTo>
                    <a:pt x="3000845" y="601967"/>
                  </a:lnTo>
                  <a:lnTo>
                    <a:pt x="3000375" y="603097"/>
                  </a:lnTo>
                  <a:lnTo>
                    <a:pt x="3000375" y="605726"/>
                  </a:lnTo>
                  <a:lnTo>
                    <a:pt x="3000845" y="606844"/>
                  </a:lnTo>
                  <a:lnTo>
                    <a:pt x="3002699" y="608711"/>
                  </a:lnTo>
                  <a:lnTo>
                    <a:pt x="3003829" y="609168"/>
                  </a:lnTo>
                  <a:lnTo>
                    <a:pt x="3006458" y="609168"/>
                  </a:lnTo>
                  <a:lnTo>
                    <a:pt x="3007576" y="608711"/>
                  </a:lnTo>
                  <a:lnTo>
                    <a:pt x="3009430" y="606844"/>
                  </a:lnTo>
                  <a:lnTo>
                    <a:pt x="3009900" y="605726"/>
                  </a:lnTo>
                  <a:lnTo>
                    <a:pt x="3009900" y="603097"/>
                  </a:lnTo>
                  <a:close/>
                </a:path>
                <a:path w="4819650" h="609600">
                  <a:moveTo>
                    <a:pt x="3009900" y="3454"/>
                  </a:moveTo>
                  <a:lnTo>
                    <a:pt x="3009430" y="2324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699" y="469"/>
                  </a:lnTo>
                  <a:lnTo>
                    <a:pt x="3000845" y="2324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699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30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4819650" h="609600">
                  <a:moveTo>
                    <a:pt x="3057525" y="603097"/>
                  </a:moveTo>
                  <a:lnTo>
                    <a:pt x="3057055" y="601967"/>
                  </a:lnTo>
                  <a:lnTo>
                    <a:pt x="3055201" y="600113"/>
                  </a:lnTo>
                  <a:lnTo>
                    <a:pt x="3054083" y="599643"/>
                  </a:lnTo>
                  <a:lnTo>
                    <a:pt x="3051454" y="599643"/>
                  </a:lnTo>
                  <a:lnTo>
                    <a:pt x="3050324" y="600113"/>
                  </a:lnTo>
                  <a:lnTo>
                    <a:pt x="3048470" y="601967"/>
                  </a:lnTo>
                  <a:lnTo>
                    <a:pt x="3048000" y="603097"/>
                  </a:lnTo>
                  <a:lnTo>
                    <a:pt x="3048000" y="605726"/>
                  </a:lnTo>
                  <a:lnTo>
                    <a:pt x="3048470" y="606844"/>
                  </a:lnTo>
                  <a:lnTo>
                    <a:pt x="3050324" y="608711"/>
                  </a:lnTo>
                  <a:lnTo>
                    <a:pt x="3051454" y="609168"/>
                  </a:lnTo>
                  <a:lnTo>
                    <a:pt x="3054083" y="609168"/>
                  </a:lnTo>
                  <a:lnTo>
                    <a:pt x="3055201" y="608711"/>
                  </a:lnTo>
                  <a:lnTo>
                    <a:pt x="3057055" y="606844"/>
                  </a:lnTo>
                  <a:lnTo>
                    <a:pt x="3057525" y="605726"/>
                  </a:lnTo>
                  <a:lnTo>
                    <a:pt x="3057525" y="603097"/>
                  </a:lnTo>
                  <a:close/>
                </a:path>
                <a:path w="4819650" h="609600">
                  <a:moveTo>
                    <a:pt x="3057525" y="3454"/>
                  </a:moveTo>
                  <a:lnTo>
                    <a:pt x="3057055" y="2324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24" y="469"/>
                  </a:lnTo>
                  <a:lnTo>
                    <a:pt x="3048470" y="2324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24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55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4819650" h="609600">
                  <a:moveTo>
                    <a:pt x="3105150" y="603097"/>
                  </a:moveTo>
                  <a:lnTo>
                    <a:pt x="3104692" y="601967"/>
                  </a:lnTo>
                  <a:lnTo>
                    <a:pt x="3102826" y="600113"/>
                  </a:lnTo>
                  <a:lnTo>
                    <a:pt x="3101708" y="599643"/>
                  </a:lnTo>
                  <a:lnTo>
                    <a:pt x="3099079" y="599643"/>
                  </a:lnTo>
                  <a:lnTo>
                    <a:pt x="3097949" y="600113"/>
                  </a:lnTo>
                  <a:lnTo>
                    <a:pt x="3096095" y="601967"/>
                  </a:lnTo>
                  <a:lnTo>
                    <a:pt x="3095625" y="603097"/>
                  </a:lnTo>
                  <a:lnTo>
                    <a:pt x="3095625" y="605726"/>
                  </a:lnTo>
                  <a:lnTo>
                    <a:pt x="3096095" y="606844"/>
                  </a:lnTo>
                  <a:lnTo>
                    <a:pt x="3097949" y="608711"/>
                  </a:lnTo>
                  <a:lnTo>
                    <a:pt x="3099079" y="609168"/>
                  </a:lnTo>
                  <a:lnTo>
                    <a:pt x="3101708" y="609168"/>
                  </a:lnTo>
                  <a:lnTo>
                    <a:pt x="3102826" y="608711"/>
                  </a:lnTo>
                  <a:lnTo>
                    <a:pt x="3104692" y="606844"/>
                  </a:lnTo>
                  <a:lnTo>
                    <a:pt x="3105150" y="605726"/>
                  </a:lnTo>
                  <a:lnTo>
                    <a:pt x="3105150" y="603097"/>
                  </a:lnTo>
                  <a:close/>
                </a:path>
                <a:path w="4819650" h="609600">
                  <a:moveTo>
                    <a:pt x="3105150" y="3454"/>
                  </a:moveTo>
                  <a:lnTo>
                    <a:pt x="3104692" y="2324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49" y="469"/>
                  </a:lnTo>
                  <a:lnTo>
                    <a:pt x="3096095" y="2324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49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4819650" h="609600">
                  <a:moveTo>
                    <a:pt x="3152775" y="603097"/>
                  </a:moveTo>
                  <a:lnTo>
                    <a:pt x="3152317" y="601967"/>
                  </a:lnTo>
                  <a:lnTo>
                    <a:pt x="3150451" y="600113"/>
                  </a:lnTo>
                  <a:lnTo>
                    <a:pt x="3149333" y="599643"/>
                  </a:lnTo>
                  <a:lnTo>
                    <a:pt x="3146704" y="599643"/>
                  </a:lnTo>
                  <a:lnTo>
                    <a:pt x="3145574" y="600113"/>
                  </a:lnTo>
                  <a:lnTo>
                    <a:pt x="3143720" y="601967"/>
                  </a:lnTo>
                  <a:lnTo>
                    <a:pt x="3143250" y="603097"/>
                  </a:lnTo>
                  <a:lnTo>
                    <a:pt x="3143250" y="605726"/>
                  </a:lnTo>
                  <a:lnTo>
                    <a:pt x="3143720" y="606844"/>
                  </a:lnTo>
                  <a:lnTo>
                    <a:pt x="3145574" y="608711"/>
                  </a:lnTo>
                  <a:lnTo>
                    <a:pt x="3146704" y="609168"/>
                  </a:lnTo>
                  <a:lnTo>
                    <a:pt x="3149333" y="609168"/>
                  </a:lnTo>
                  <a:lnTo>
                    <a:pt x="3150451" y="608711"/>
                  </a:lnTo>
                  <a:lnTo>
                    <a:pt x="3152317" y="606844"/>
                  </a:lnTo>
                  <a:lnTo>
                    <a:pt x="3152775" y="605726"/>
                  </a:lnTo>
                  <a:lnTo>
                    <a:pt x="3152775" y="603097"/>
                  </a:lnTo>
                  <a:close/>
                </a:path>
                <a:path w="4819650" h="609600">
                  <a:moveTo>
                    <a:pt x="3152775" y="3454"/>
                  </a:moveTo>
                  <a:lnTo>
                    <a:pt x="3152317" y="2324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74" y="469"/>
                  </a:lnTo>
                  <a:lnTo>
                    <a:pt x="3143720" y="2324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74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4819650" h="609600">
                  <a:moveTo>
                    <a:pt x="3200400" y="603097"/>
                  </a:moveTo>
                  <a:lnTo>
                    <a:pt x="3199930" y="601967"/>
                  </a:lnTo>
                  <a:lnTo>
                    <a:pt x="3198076" y="600113"/>
                  </a:lnTo>
                  <a:lnTo>
                    <a:pt x="3196958" y="599643"/>
                  </a:lnTo>
                  <a:lnTo>
                    <a:pt x="3194329" y="599643"/>
                  </a:lnTo>
                  <a:lnTo>
                    <a:pt x="3193199" y="600113"/>
                  </a:lnTo>
                  <a:lnTo>
                    <a:pt x="3191345" y="601967"/>
                  </a:lnTo>
                  <a:lnTo>
                    <a:pt x="3190875" y="603097"/>
                  </a:lnTo>
                  <a:lnTo>
                    <a:pt x="3190875" y="605726"/>
                  </a:lnTo>
                  <a:lnTo>
                    <a:pt x="3191345" y="606844"/>
                  </a:lnTo>
                  <a:lnTo>
                    <a:pt x="3193199" y="608711"/>
                  </a:lnTo>
                  <a:lnTo>
                    <a:pt x="3194329" y="609168"/>
                  </a:lnTo>
                  <a:lnTo>
                    <a:pt x="3196958" y="609168"/>
                  </a:lnTo>
                  <a:lnTo>
                    <a:pt x="3198076" y="608711"/>
                  </a:lnTo>
                  <a:lnTo>
                    <a:pt x="3199930" y="606844"/>
                  </a:lnTo>
                  <a:lnTo>
                    <a:pt x="3200400" y="605726"/>
                  </a:lnTo>
                  <a:lnTo>
                    <a:pt x="3200400" y="603097"/>
                  </a:lnTo>
                  <a:close/>
                </a:path>
                <a:path w="4819650" h="609600">
                  <a:moveTo>
                    <a:pt x="3200400" y="3454"/>
                  </a:moveTo>
                  <a:lnTo>
                    <a:pt x="3199930" y="2324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199" y="469"/>
                  </a:lnTo>
                  <a:lnTo>
                    <a:pt x="3191345" y="2324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199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30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4819650" h="609600">
                  <a:moveTo>
                    <a:pt x="3248025" y="603097"/>
                  </a:moveTo>
                  <a:lnTo>
                    <a:pt x="3247555" y="601967"/>
                  </a:lnTo>
                  <a:lnTo>
                    <a:pt x="3245701" y="600113"/>
                  </a:lnTo>
                  <a:lnTo>
                    <a:pt x="3244583" y="599643"/>
                  </a:lnTo>
                  <a:lnTo>
                    <a:pt x="3241954" y="599643"/>
                  </a:lnTo>
                  <a:lnTo>
                    <a:pt x="3240824" y="600113"/>
                  </a:lnTo>
                  <a:lnTo>
                    <a:pt x="3238970" y="601967"/>
                  </a:lnTo>
                  <a:lnTo>
                    <a:pt x="3238500" y="603097"/>
                  </a:lnTo>
                  <a:lnTo>
                    <a:pt x="3238500" y="605726"/>
                  </a:lnTo>
                  <a:lnTo>
                    <a:pt x="3238970" y="606844"/>
                  </a:lnTo>
                  <a:lnTo>
                    <a:pt x="3240824" y="608711"/>
                  </a:lnTo>
                  <a:lnTo>
                    <a:pt x="3241954" y="609168"/>
                  </a:lnTo>
                  <a:lnTo>
                    <a:pt x="3244583" y="609168"/>
                  </a:lnTo>
                  <a:lnTo>
                    <a:pt x="3245701" y="608711"/>
                  </a:lnTo>
                  <a:lnTo>
                    <a:pt x="3247555" y="606844"/>
                  </a:lnTo>
                  <a:lnTo>
                    <a:pt x="3248025" y="605726"/>
                  </a:lnTo>
                  <a:lnTo>
                    <a:pt x="3248025" y="603097"/>
                  </a:lnTo>
                  <a:close/>
                </a:path>
                <a:path w="4819650" h="609600">
                  <a:moveTo>
                    <a:pt x="3248025" y="3454"/>
                  </a:moveTo>
                  <a:lnTo>
                    <a:pt x="3247555" y="2324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24" y="469"/>
                  </a:lnTo>
                  <a:lnTo>
                    <a:pt x="3238970" y="2324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24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55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4819650" h="609600">
                  <a:moveTo>
                    <a:pt x="3295650" y="603097"/>
                  </a:moveTo>
                  <a:lnTo>
                    <a:pt x="3295192" y="601967"/>
                  </a:lnTo>
                  <a:lnTo>
                    <a:pt x="3293326" y="600113"/>
                  </a:lnTo>
                  <a:lnTo>
                    <a:pt x="3292208" y="599643"/>
                  </a:lnTo>
                  <a:lnTo>
                    <a:pt x="3289579" y="599643"/>
                  </a:lnTo>
                  <a:lnTo>
                    <a:pt x="3288449" y="600113"/>
                  </a:lnTo>
                  <a:lnTo>
                    <a:pt x="3286595" y="601967"/>
                  </a:lnTo>
                  <a:lnTo>
                    <a:pt x="3286125" y="603097"/>
                  </a:lnTo>
                  <a:lnTo>
                    <a:pt x="3286125" y="605726"/>
                  </a:lnTo>
                  <a:lnTo>
                    <a:pt x="3286595" y="606844"/>
                  </a:lnTo>
                  <a:lnTo>
                    <a:pt x="3288449" y="608711"/>
                  </a:lnTo>
                  <a:lnTo>
                    <a:pt x="3289579" y="609168"/>
                  </a:lnTo>
                  <a:lnTo>
                    <a:pt x="3292208" y="609168"/>
                  </a:lnTo>
                  <a:lnTo>
                    <a:pt x="3293326" y="608711"/>
                  </a:lnTo>
                  <a:lnTo>
                    <a:pt x="3295192" y="606844"/>
                  </a:lnTo>
                  <a:lnTo>
                    <a:pt x="3295650" y="605726"/>
                  </a:lnTo>
                  <a:lnTo>
                    <a:pt x="3295650" y="603097"/>
                  </a:lnTo>
                  <a:close/>
                </a:path>
                <a:path w="4819650" h="609600">
                  <a:moveTo>
                    <a:pt x="3295650" y="3454"/>
                  </a:moveTo>
                  <a:lnTo>
                    <a:pt x="3295192" y="2324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49" y="469"/>
                  </a:lnTo>
                  <a:lnTo>
                    <a:pt x="3286595" y="2324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49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4819650" h="609600">
                  <a:moveTo>
                    <a:pt x="3343275" y="603097"/>
                  </a:moveTo>
                  <a:lnTo>
                    <a:pt x="3342817" y="601967"/>
                  </a:lnTo>
                  <a:lnTo>
                    <a:pt x="3340951" y="600113"/>
                  </a:lnTo>
                  <a:lnTo>
                    <a:pt x="3339833" y="599643"/>
                  </a:lnTo>
                  <a:lnTo>
                    <a:pt x="3337204" y="599643"/>
                  </a:lnTo>
                  <a:lnTo>
                    <a:pt x="3336074" y="600113"/>
                  </a:lnTo>
                  <a:lnTo>
                    <a:pt x="3334220" y="601967"/>
                  </a:lnTo>
                  <a:lnTo>
                    <a:pt x="3333750" y="603097"/>
                  </a:lnTo>
                  <a:lnTo>
                    <a:pt x="3333750" y="605726"/>
                  </a:lnTo>
                  <a:lnTo>
                    <a:pt x="3334220" y="606844"/>
                  </a:lnTo>
                  <a:lnTo>
                    <a:pt x="3336074" y="608711"/>
                  </a:lnTo>
                  <a:lnTo>
                    <a:pt x="3337204" y="609168"/>
                  </a:lnTo>
                  <a:lnTo>
                    <a:pt x="3339833" y="609168"/>
                  </a:lnTo>
                  <a:lnTo>
                    <a:pt x="3340951" y="608711"/>
                  </a:lnTo>
                  <a:lnTo>
                    <a:pt x="3342817" y="606844"/>
                  </a:lnTo>
                  <a:lnTo>
                    <a:pt x="3343275" y="605726"/>
                  </a:lnTo>
                  <a:lnTo>
                    <a:pt x="3343275" y="603097"/>
                  </a:lnTo>
                  <a:close/>
                </a:path>
                <a:path w="4819650" h="609600">
                  <a:moveTo>
                    <a:pt x="3343275" y="3454"/>
                  </a:moveTo>
                  <a:lnTo>
                    <a:pt x="3342817" y="2324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69"/>
                  </a:lnTo>
                  <a:lnTo>
                    <a:pt x="3334220" y="2324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74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4819650" h="609600">
                  <a:moveTo>
                    <a:pt x="3390900" y="603097"/>
                  </a:moveTo>
                  <a:lnTo>
                    <a:pt x="3390442" y="601967"/>
                  </a:lnTo>
                  <a:lnTo>
                    <a:pt x="3388576" y="600113"/>
                  </a:lnTo>
                  <a:lnTo>
                    <a:pt x="3387458" y="599643"/>
                  </a:lnTo>
                  <a:lnTo>
                    <a:pt x="3384829" y="599643"/>
                  </a:lnTo>
                  <a:lnTo>
                    <a:pt x="3383699" y="600113"/>
                  </a:lnTo>
                  <a:lnTo>
                    <a:pt x="3381845" y="601967"/>
                  </a:lnTo>
                  <a:lnTo>
                    <a:pt x="3381375" y="603097"/>
                  </a:lnTo>
                  <a:lnTo>
                    <a:pt x="3381375" y="605726"/>
                  </a:lnTo>
                  <a:lnTo>
                    <a:pt x="3381845" y="606844"/>
                  </a:lnTo>
                  <a:lnTo>
                    <a:pt x="3383699" y="608711"/>
                  </a:lnTo>
                  <a:lnTo>
                    <a:pt x="3384829" y="609168"/>
                  </a:lnTo>
                  <a:lnTo>
                    <a:pt x="3387458" y="609168"/>
                  </a:lnTo>
                  <a:lnTo>
                    <a:pt x="3388576" y="608711"/>
                  </a:lnTo>
                  <a:lnTo>
                    <a:pt x="3390442" y="606844"/>
                  </a:lnTo>
                  <a:lnTo>
                    <a:pt x="3390900" y="605726"/>
                  </a:lnTo>
                  <a:lnTo>
                    <a:pt x="3390900" y="603097"/>
                  </a:lnTo>
                  <a:close/>
                </a:path>
                <a:path w="4819650" h="609600">
                  <a:moveTo>
                    <a:pt x="3390900" y="3454"/>
                  </a:moveTo>
                  <a:lnTo>
                    <a:pt x="3390442" y="2324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69"/>
                  </a:lnTo>
                  <a:lnTo>
                    <a:pt x="3381845" y="2324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699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4819650" h="609600">
                  <a:moveTo>
                    <a:pt x="3438525" y="603097"/>
                  </a:moveTo>
                  <a:lnTo>
                    <a:pt x="3438055" y="601967"/>
                  </a:lnTo>
                  <a:lnTo>
                    <a:pt x="3436201" y="600113"/>
                  </a:lnTo>
                  <a:lnTo>
                    <a:pt x="3435083" y="599643"/>
                  </a:lnTo>
                  <a:lnTo>
                    <a:pt x="3432454" y="599643"/>
                  </a:lnTo>
                  <a:lnTo>
                    <a:pt x="3431324" y="600113"/>
                  </a:lnTo>
                  <a:lnTo>
                    <a:pt x="3429470" y="601967"/>
                  </a:lnTo>
                  <a:lnTo>
                    <a:pt x="3429000" y="603097"/>
                  </a:lnTo>
                  <a:lnTo>
                    <a:pt x="3429000" y="605726"/>
                  </a:lnTo>
                  <a:lnTo>
                    <a:pt x="3429470" y="606844"/>
                  </a:lnTo>
                  <a:lnTo>
                    <a:pt x="3431324" y="608711"/>
                  </a:lnTo>
                  <a:lnTo>
                    <a:pt x="3432454" y="609168"/>
                  </a:lnTo>
                  <a:lnTo>
                    <a:pt x="3435083" y="609168"/>
                  </a:lnTo>
                  <a:lnTo>
                    <a:pt x="3436201" y="608711"/>
                  </a:lnTo>
                  <a:lnTo>
                    <a:pt x="3438055" y="606844"/>
                  </a:lnTo>
                  <a:lnTo>
                    <a:pt x="3438525" y="605726"/>
                  </a:lnTo>
                  <a:lnTo>
                    <a:pt x="3438525" y="603097"/>
                  </a:lnTo>
                  <a:close/>
                </a:path>
                <a:path w="4819650" h="609600">
                  <a:moveTo>
                    <a:pt x="3438525" y="3454"/>
                  </a:moveTo>
                  <a:lnTo>
                    <a:pt x="3438055" y="2324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24" y="469"/>
                  </a:lnTo>
                  <a:lnTo>
                    <a:pt x="3429470" y="2324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24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55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4819650" h="609600">
                  <a:moveTo>
                    <a:pt x="3486150" y="603097"/>
                  </a:moveTo>
                  <a:lnTo>
                    <a:pt x="3485680" y="601967"/>
                  </a:lnTo>
                  <a:lnTo>
                    <a:pt x="3483826" y="600113"/>
                  </a:lnTo>
                  <a:lnTo>
                    <a:pt x="3482708" y="599643"/>
                  </a:lnTo>
                  <a:lnTo>
                    <a:pt x="3480079" y="599643"/>
                  </a:lnTo>
                  <a:lnTo>
                    <a:pt x="3478949" y="600113"/>
                  </a:lnTo>
                  <a:lnTo>
                    <a:pt x="3477095" y="601967"/>
                  </a:lnTo>
                  <a:lnTo>
                    <a:pt x="3476625" y="603097"/>
                  </a:lnTo>
                  <a:lnTo>
                    <a:pt x="3476625" y="605726"/>
                  </a:lnTo>
                  <a:lnTo>
                    <a:pt x="3477095" y="606844"/>
                  </a:lnTo>
                  <a:lnTo>
                    <a:pt x="3478949" y="608711"/>
                  </a:lnTo>
                  <a:lnTo>
                    <a:pt x="3480079" y="609168"/>
                  </a:lnTo>
                  <a:lnTo>
                    <a:pt x="3482708" y="609168"/>
                  </a:lnTo>
                  <a:lnTo>
                    <a:pt x="3483826" y="608711"/>
                  </a:lnTo>
                  <a:lnTo>
                    <a:pt x="3485680" y="606844"/>
                  </a:lnTo>
                  <a:lnTo>
                    <a:pt x="3486150" y="605726"/>
                  </a:lnTo>
                  <a:lnTo>
                    <a:pt x="3486150" y="603097"/>
                  </a:lnTo>
                  <a:close/>
                </a:path>
                <a:path w="4819650" h="609600">
                  <a:moveTo>
                    <a:pt x="3486150" y="3454"/>
                  </a:moveTo>
                  <a:lnTo>
                    <a:pt x="3485680" y="2324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49" y="469"/>
                  </a:lnTo>
                  <a:lnTo>
                    <a:pt x="3477095" y="2324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49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80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4819650" h="609600">
                  <a:moveTo>
                    <a:pt x="3533775" y="603097"/>
                  </a:moveTo>
                  <a:lnTo>
                    <a:pt x="3533305" y="601967"/>
                  </a:lnTo>
                  <a:lnTo>
                    <a:pt x="3531451" y="600113"/>
                  </a:lnTo>
                  <a:lnTo>
                    <a:pt x="3530333" y="599643"/>
                  </a:lnTo>
                  <a:lnTo>
                    <a:pt x="3527704" y="599643"/>
                  </a:lnTo>
                  <a:lnTo>
                    <a:pt x="3526574" y="600113"/>
                  </a:lnTo>
                  <a:lnTo>
                    <a:pt x="3524720" y="601967"/>
                  </a:lnTo>
                  <a:lnTo>
                    <a:pt x="3524250" y="603097"/>
                  </a:lnTo>
                  <a:lnTo>
                    <a:pt x="3524250" y="605726"/>
                  </a:lnTo>
                  <a:lnTo>
                    <a:pt x="3524720" y="606844"/>
                  </a:lnTo>
                  <a:lnTo>
                    <a:pt x="3526574" y="608711"/>
                  </a:lnTo>
                  <a:lnTo>
                    <a:pt x="3527704" y="609168"/>
                  </a:lnTo>
                  <a:lnTo>
                    <a:pt x="3530333" y="609168"/>
                  </a:lnTo>
                  <a:lnTo>
                    <a:pt x="3531451" y="608711"/>
                  </a:lnTo>
                  <a:lnTo>
                    <a:pt x="3533305" y="606844"/>
                  </a:lnTo>
                  <a:lnTo>
                    <a:pt x="3533775" y="605726"/>
                  </a:lnTo>
                  <a:lnTo>
                    <a:pt x="3533775" y="603097"/>
                  </a:lnTo>
                  <a:close/>
                </a:path>
                <a:path w="4819650" h="609600">
                  <a:moveTo>
                    <a:pt x="3533775" y="3454"/>
                  </a:moveTo>
                  <a:lnTo>
                    <a:pt x="3533305" y="2324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74" y="469"/>
                  </a:lnTo>
                  <a:lnTo>
                    <a:pt x="3524720" y="2324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74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05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4819650" h="609600">
                  <a:moveTo>
                    <a:pt x="3581400" y="603097"/>
                  </a:moveTo>
                  <a:lnTo>
                    <a:pt x="3580930" y="601967"/>
                  </a:lnTo>
                  <a:lnTo>
                    <a:pt x="3579076" y="600113"/>
                  </a:lnTo>
                  <a:lnTo>
                    <a:pt x="3577958" y="599643"/>
                  </a:lnTo>
                  <a:lnTo>
                    <a:pt x="3575329" y="599643"/>
                  </a:lnTo>
                  <a:lnTo>
                    <a:pt x="3574199" y="600113"/>
                  </a:lnTo>
                  <a:lnTo>
                    <a:pt x="3572345" y="601967"/>
                  </a:lnTo>
                  <a:lnTo>
                    <a:pt x="3571875" y="603097"/>
                  </a:lnTo>
                  <a:lnTo>
                    <a:pt x="3571875" y="605726"/>
                  </a:lnTo>
                  <a:lnTo>
                    <a:pt x="3572345" y="606844"/>
                  </a:lnTo>
                  <a:lnTo>
                    <a:pt x="3574199" y="608711"/>
                  </a:lnTo>
                  <a:lnTo>
                    <a:pt x="3575329" y="609168"/>
                  </a:lnTo>
                  <a:lnTo>
                    <a:pt x="3577958" y="609168"/>
                  </a:lnTo>
                  <a:lnTo>
                    <a:pt x="3579076" y="608711"/>
                  </a:lnTo>
                  <a:lnTo>
                    <a:pt x="3580930" y="606844"/>
                  </a:lnTo>
                  <a:lnTo>
                    <a:pt x="3581400" y="605726"/>
                  </a:lnTo>
                  <a:lnTo>
                    <a:pt x="3581400" y="603097"/>
                  </a:lnTo>
                  <a:close/>
                </a:path>
                <a:path w="4819650" h="609600">
                  <a:moveTo>
                    <a:pt x="3581400" y="3454"/>
                  </a:moveTo>
                  <a:lnTo>
                    <a:pt x="3580930" y="2324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199" y="469"/>
                  </a:lnTo>
                  <a:lnTo>
                    <a:pt x="3572345" y="2324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199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30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4819650" h="609600">
                  <a:moveTo>
                    <a:pt x="3629025" y="603097"/>
                  </a:moveTo>
                  <a:lnTo>
                    <a:pt x="3628567" y="601967"/>
                  </a:lnTo>
                  <a:lnTo>
                    <a:pt x="3626701" y="600113"/>
                  </a:lnTo>
                  <a:lnTo>
                    <a:pt x="3625583" y="599643"/>
                  </a:lnTo>
                  <a:lnTo>
                    <a:pt x="3622954" y="599643"/>
                  </a:lnTo>
                  <a:lnTo>
                    <a:pt x="3621824" y="600113"/>
                  </a:lnTo>
                  <a:lnTo>
                    <a:pt x="3619970" y="601967"/>
                  </a:lnTo>
                  <a:lnTo>
                    <a:pt x="3619500" y="603097"/>
                  </a:lnTo>
                  <a:lnTo>
                    <a:pt x="3619500" y="605726"/>
                  </a:lnTo>
                  <a:lnTo>
                    <a:pt x="3619970" y="606844"/>
                  </a:lnTo>
                  <a:lnTo>
                    <a:pt x="3621824" y="608711"/>
                  </a:lnTo>
                  <a:lnTo>
                    <a:pt x="3622954" y="609168"/>
                  </a:lnTo>
                  <a:lnTo>
                    <a:pt x="3625583" y="609168"/>
                  </a:lnTo>
                  <a:lnTo>
                    <a:pt x="3626701" y="608711"/>
                  </a:lnTo>
                  <a:lnTo>
                    <a:pt x="3628567" y="606844"/>
                  </a:lnTo>
                  <a:lnTo>
                    <a:pt x="3629025" y="605726"/>
                  </a:lnTo>
                  <a:lnTo>
                    <a:pt x="3629025" y="603097"/>
                  </a:lnTo>
                  <a:close/>
                </a:path>
                <a:path w="4819650" h="609600">
                  <a:moveTo>
                    <a:pt x="3629025" y="3454"/>
                  </a:moveTo>
                  <a:lnTo>
                    <a:pt x="3628567" y="2324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24" y="469"/>
                  </a:lnTo>
                  <a:lnTo>
                    <a:pt x="3619970" y="2324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24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4819650" h="609600">
                  <a:moveTo>
                    <a:pt x="3676650" y="603097"/>
                  </a:moveTo>
                  <a:lnTo>
                    <a:pt x="3676180" y="601967"/>
                  </a:lnTo>
                  <a:lnTo>
                    <a:pt x="3674326" y="600113"/>
                  </a:lnTo>
                  <a:lnTo>
                    <a:pt x="3673208" y="599643"/>
                  </a:lnTo>
                  <a:lnTo>
                    <a:pt x="3670579" y="599643"/>
                  </a:lnTo>
                  <a:lnTo>
                    <a:pt x="3669449" y="600113"/>
                  </a:lnTo>
                  <a:lnTo>
                    <a:pt x="3667595" y="601967"/>
                  </a:lnTo>
                  <a:lnTo>
                    <a:pt x="3667125" y="603097"/>
                  </a:lnTo>
                  <a:lnTo>
                    <a:pt x="3667125" y="605726"/>
                  </a:lnTo>
                  <a:lnTo>
                    <a:pt x="3667595" y="606844"/>
                  </a:lnTo>
                  <a:lnTo>
                    <a:pt x="3669449" y="608711"/>
                  </a:lnTo>
                  <a:lnTo>
                    <a:pt x="3670579" y="609168"/>
                  </a:lnTo>
                  <a:lnTo>
                    <a:pt x="3673208" y="609168"/>
                  </a:lnTo>
                  <a:lnTo>
                    <a:pt x="3674326" y="608711"/>
                  </a:lnTo>
                  <a:lnTo>
                    <a:pt x="3676180" y="606844"/>
                  </a:lnTo>
                  <a:lnTo>
                    <a:pt x="3676650" y="605726"/>
                  </a:lnTo>
                  <a:lnTo>
                    <a:pt x="3676650" y="603097"/>
                  </a:lnTo>
                  <a:close/>
                </a:path>
                <a:path w="4819650" h="609600">
                  <a:moveTo>
                    <a:pt x="3676650" y="3454"/>
                  </a:moveTo>
                  <a:lnTo>
                    <a:pt x="3676180" y="2324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49" y="469"/>
                  </a:lnTo>
                  <a:lnTo>
                    <a:pt x="3667595" y="2324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49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80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4819650" h="609600">
                  <a:moveTo>
                    <a:pt x="3724275" y="603097"/>
                  </a:moveTo>
                  <a:lnTo>
                    <a:pt x="3723805" y="601967"/>
                  </a:lnTo>
                  <a:lnTo>
                    <a:pt x="3721951" y="600113"/>
                  </a:lnTo>
                  <a:lnTo>
                    <a:pt x="3720833" y="599643"/>
                  </a:lnTo>
                  <a:lnTo>
                    <a:pt x="3718204" y="599643"/>
                  </a:lnTo>
                  <a:lnTo>
                    <a:pt x="3717074" y="600113"/>
                  </a:lnTo>
                  <a:lnTo>
                    <a:pt x="3715220" y="601967"/>
                  </a:lnTo>
                  <a:lnTo>
                    <a:pt x="3714750" y="603097"/>
                  </a:lnTo>
                  <a:lnTo>
                    <a:pt x="3714750" y="605726"/>
                  </a:lnTo>
                  <a:lnTo>
                    <a:pt x="3715220" y="606844"/>
                  </a:lnTo>
                  <a:lnTo>
                    <a:pt x="3717074" y="608711"/>
                  </a:lnTo>
                  <a:lnTo>
                    <a:pt x="3718204" y="609168"/>
                  </a:lnTo>
                  <a:lnTo>
                    <a:pt x="3720833" y="609168"/>
                  </a:lnTo>
                  <a:lnTo>
                    <a:pt x="3721951" y="608711"/>
                  </a:lnTo>
                  <a:lnTo>
                    <a:pt x="3723805" y="606844"/>
                  </a:lnTo>
                  <a:lnTo>
                    <a:pt x="3724275" y="605726"/>
                  </a:lnTo>
                  <a:lnTo>
                    <a:pt x="3724275" y="603097"/>
                  </a:lnTo>
                  <a:close/>
                </a:path>
                <a:path w="4819650" h="609600">
                  <a:moveTo>
                    <a:pt x="3724275" y="3454"/>
                  </a:moveTo>
                  <a:lnTo>
                    <a:pt x="3723805" y="2324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74" y="469"/>
                  </a:lnTo>
                  <a:lnTo>
                    <a:pt x="3715220" y="2324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74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05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4819650" h="609600">
                  <a:moveTo>
                    <a:pt x="3771900" y="603097"/>
                  </a:moveTo>
                  <a:lnTo>
                    <a:pt x="3771442" y="601967"/>
                  </a:lnTo>
                  <a:lnTo>
                    <a:pt x="3769576" y="600113"/>
                  </a:lnTo>
                  <a:lnTo>
                    <a:pt x="3768458" y="599643"/>
                  </a:lnTo>
                  <a:lnTo>
                    <a:pt x="3765829" y="599643"/>
                  </a:lnTo>
                  <a:lnTo>
                    <a:pt x="3764699" y="600113"/>
                  </a:lnTo>
                  <a:lnTo>
                    <a:pt x="3762845" y="601967"/>
                  </a:lnTo>
                  <a:lnTo>
                    <a:pt x="3762375" y="603097"/>
                  </a:lnTo>
                  <a:lnTo>
                    <a:pt x="3762375" y="605726"/>
                  </a:lnTo>
                  <a:lnTo>
                    <a:pt x="3762845" y="606844"/>
                  </a:lnTo>
                  <a:lnTo>
                    <a:pt x="3764699" y="608711"/>
                  </a:lnTo>
                  <a:lnTo>
                    <a:pt x="3765829" y="609168"/>
                  </a:lnTo>
                  <a:lnTo>
                    <a:pt x="3768458" y="609168"/>
                  </a:lnTo>
                  <a:lnTo>
                    <a:pt x="3769576" y="608711"/>
                  </a:lnTo>
                  <a:lnTo>
                    <a:pt x="3771442" y="606844"/>
                  </a:lnTo>
                  <a:lnTo>
                    <a:pt x="3771900" y="605726"/>
                  </a:lnTo>
                  <a:lnTo>
                    <a:pt x="3771900" y="603097"/>
                  </a:lnTo>
                  <a:close/>
                </a:path>
                <a:path w="4819650" h="609600">
                  <a:moveTo>
                    <a:pt x="3771900" y="3454"/>
                  </a:moveTo>
                  <a:lnTo>
                    <a:pt x="3771442" y="2324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699" y="469"/>
                  </a:lnTo>
                  <a:lnTo>
                    <a:pt x="3762845" y="2324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699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4819650" h="609600">
                  <a:moveTo>
                    <a:pt x="3819525" y="603097"/>
                  </a:moveTo>
                  <a:lnTo>
                    <a:pt x="3819067" y="601967"/>
                  </a:lnTo>
                  <a:lnTo>
                    <a:pt x="3817201" y="600113"/>
                  </a:lnTo>
                  <a:lnTo>
                    <a:pt x="3816083" y="599643"/>
                  </a:lnTo>
                  <a:lnTo>
                    <a:pt x="3813454" y="599643"/>
                  </a:lnTo>
                  <a:lnTo>
                    <a:pt x="3812324" y="600113"/>
                  </a:lnTo>
                  <a:lnTo>
                    <a:pt x="3810470" y="601967"/>
                  </a:lnTo>
                  <a:lnTo>
                    <a:pt x="3810000" y="603097"/>
                  </a:lnTo>
                  <a:lnTo>
                    <a:pt x="3810000" y="605726"/>
                  </a:lnTo>
                  <a:lnTo>
                    <a:pt x="3810470" y="606844"/>
                  </a:lnTo>
                  <a:lnTo>
                    <a:pt x="3812324" y="608711"/>
                  </a:lnTo>
                  <a:lnTo>
                    <a:pt x="3813454" y="609168"/>
                  </a:lnTo>
                  <a:lnTo>
                    <a:pt x="3816083" y="609168"/>
                  </a:lnTo>
                  <a:lnTo>
                    <a:pt x="3817201" y="608711"/>
                  </a:lnTo>
                  <a:lnTo>
                    <a:pt x="3819067" y="606844"/>
                  </a:lnTo>
                  <a:lnTo>
                    <a:pt x="3819525" y="605726"/>
                  </a:lnTo>
                  <a:lnTo>
                    <a:pt x="3819525" y="603097"/>
                  </a:lnTo>
                  <a:close/>
                </a:path>
                <a:path w="4819650" h="609600">
                  <a:moveTo>
                    <a:pt x="3819525" y="3454"/>
                  </a:moveTo>
                  <a:lnTo>
                    <a:pt x="3819067" y="2324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24" y="469"/>
                  </a:lnTo>
                  <a:lnTo>
                    <a:pt x="3810470" y="2324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24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4819650" h="609600">
                  <a:moveTo>
                    <a:pt x="3867150" y="603097"/>
                  </a:moveTo>
                  <a:lnTo>
                    <a:pt x="3866692" y="601967"/>
                  </a:lnTo>
                  <a:lnTo>
                    <a:pt x="3864826" y="600113"/>
                  </a:lnTo>
                  <a:lnTo>
                    <a:pt x="3863708" y="599643"/>
                  </a:lnTo>
                  <a:lnTo>
                    <a:pt x="3861079" y="599643"/>
                  </a:lnTo>
                  <a:lnTo>
                    <a:pt x="3859949" y="600113"/>
                  </a:lnTo>
                  <a:lnTo>
                    <a:pt x="3858095" y="601967"/>
                  </a:lnTo>
                  <a:lnTo>
                    <a:pt x="3857625" y="603097"/>
                  </a:lnTo>
                  <a:lnTo>
                    <a:pt x="3857625" y="605726"/>
                  </a:lnTo>
                  <a:lnTo>
                    <a:pt x="3858095" y="606844"/>
                  </a:lnTo>
                  <a:lnTo>
                    <a:pt x="3859949" y="608711"/>
                  </a:lnTo>
                  <a:lnTo>
                    <a:pt x="3861079" y="609168"/>
                  </a:lnTo>
                  <a:lnTo>
                    <a:pt x="3863708" y="609168"/>
                  </a:lnTo>
                  <a:lnTo>
                    <a:pt x="3864826" y="608711"/>
                  </a:lnTo>
                  <a:lnTo>
                    <a:pt x="3866692" y="606844"/>
                  </a:lnTo>
                  <a:lnTo>
                    <a:pt x="3867150" y="605726"/>
                  </a:lnTo>
                  <a:lnTo>
                    <a:pt x="3867150" y="603097"/>
                  </a:lnTo>
                  <a:close/>
                </a:path>
                <a:path w="4819650" h="609600">
                  <a:moveTo>
                    <a:pt x="3867150" y="3454"/>
                  </a:moveTo>
                  <a:lnTo>
                    <a:pt x="3866692" y="2324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24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4819650" h="609600">
                  <a:moveTo>
                    <a:pt x="3914775" y="603097"/>
                  </a:moveTo>
                  <a:lnTo>
                    <a:pt x="3914305" y="601967"/>
                  </a:lnTo>
                  <a:lnTo>
                    <a:pt x="3912451" y="600113"/>
                  </a:lnTo>
                  <a:lnTo>
                    <a:pt x="3911333" y="599643"/>
                  </a:lnTo>
                  <a:lnTo>
                    <a:pt x="3908704" y="599643"/>
                  </a:lnTo>
                  <a:lnTo>
                    <a:pt x="3907574" y="600113"/>
                  </a:lnTo>
                  <a:lnTo>
                    <a:pt x="3905720" y="601967"/>
                  </a:lnTo>
                  <a:lnTo>
                    <a:pt x="3905250" y="603097"/>
                  </a:lnTo>
                  <a:lnTo>
                    <a:pt x="3905250" y="605726"/>
                  </a:lnTo>
                  <a:lnTo>
                    <a:pt x="3905720" y="606844"/>
                  </a:lnTo>
                  <a:lnTo>
                    <a:pt x="3907574" y="608711"/>
                  </a:lnTo>
                  <a:lnTo>
                    <a:pt x="3908704" y="609168"/>
                  </a:lnTo>
                  <a:lnTo>
                    <a:pt x="3911333" y="609168"/>
                  </a:lnTo>
                  <a:lnTo>
                    <a:pt x="3912451" y="608711"/>
                  </a:lnTo>
                  <a:lnTo>
                    <a:pt x="3914305" y="606844"/>
                  </a:lnTo>
                  <a:lnTo>
                    <a:pt x="3914775" y="605726"/>
                  </a:lnTo>
                  <a:lnTo>
                    <a:pt x="3914775" y="603097"/>
                  </a:lnTo>
                  <a:close/>
                </a:path>
                <a:path w="4819650" h="609600">
                  <a:moveTo>
                    <a:pt x="3914775" y="3454"/>
                  </a:moveTo>
                  <a:lnTo>
                    <a:pt x="3914305" y="2324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24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05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4819650" h="609600">
                  <a:moveTo>
                    <a:pt x="3962400" y="603097"/>
                  </a:moveTo>
                  <a:lnTo>
                    <a:pt x="3961930" y="601967"/>
                  </a:lnTo>
                  <a:lnTo>
                    <a:pt x="3960076" y="600113"/>
                  </a:lnTo>
                  <a:lnTo>
                    <a:pt x="3958958" y="599643"/>
                  </a:lnTo>
                  <a:lnTo>
                    <a:pt x="3956329" y="599643"/>
                  </a:lnTo>
                  <a:lnTo>
                    <a:pt x="3955199" y="600113"/>
                  </a:lnTo>
                  <a:lnTo>
                    <a:pt x="3953345" y="601967"/>
                  </a:lnTo>
                  <a:lnTo>
                    <a:pt x="3952875" y="603097"/>
                  </a:lnTo>
                  <a:lnTo>
                    <a:pt x="3952875" y="605726"/>
                  </a:lnTo>
                  <a:lnTo>
                    <a:pt x="3953345" y="606844"/>
                  </a:lnTo>
                  <a:lnTo>
                    <a:pt x="3955199" y="608711"/>
                  </a:lnTo>
                  <a:lnTo>
                    <a:pt x="3956329" y="609168"/>
                  </a:lnTo>
                  <a:lnTo>
                    <a:pt x="3958958" y="609168"/>
                  </a:lnTo>
                  <a:lnTo>
                    <a:pt x="3960076" y="608711"/>
                  </a:lnTo>
                  <a:lnTo>
                    <a:pt x="3961930" y="606844"/>
                  </a:lnTo>
                  <a:lnTo>
                    <a:pt x="3962400" y="605726"/>
                  </a:lnTo>
                  <a:lnTo>
                    <a:pt x="3962400" y="603097"/>
                  </a:lnTo>
                  <a:close/>
                </a:path>
                <a:path w="4819650" h="609600">
                  <a:moveTo>
                    <a:pt x="3962400" y="3454"/>
                  </a:moveTo>
                  <a:lnTo>
                    <a:pt x="3961930" y="2324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199" y="469"/>
                  </a:lnTo>
                  <a:lnTo>
                    <a:pt x="3953345" y="2324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199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30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4819650" h="609600">
                  <a:moveTo>
                    <a:pt x="4010025" y="603097"/>
                  </a:moveTo>
                  <a:lnTo>
                    <a:pt x="4009555" y="601967"/>
                  </a:lnTo>
                  <a:lnTo>
                    <a:pt x="4007701" y="600113"/>
                  </a:lnTo>
                  <a:lnTo>
                    <a:pt x="4006583" y="599643"/>
                  </a:lnTo>
                  <a:lnTo>
                    <a:pt x="4003954" y="599643"/>
                  </a:lnTo>
                  <a:lnTo>
                    <a:pt x="4002824" y="600113"/>
                  </a:lnTo>
                  <a:lnTo>
                    <a:pt x="4000970" y="601967"/>
                  </a:lnTo>
                  <a:lnTo>
                    <a:pt x="4000500" y="603097"/>
                  </a:lnTo>
                  <a:lnTo>
                    <a:pt x="4000500" y="605726"/>
                  </a:lnTo>
                  <a:lnTo>
                    <a:pt x="4000970" y="606844"/>
                  </a:lnTo>
                  <a:lnTo>
                    <a:pt x="4002824" y="608711"/>
                  </a:lnTo>
                  <a:lnTo>
                    <a:pt x="4003954" y="609168"/>
                  </a:lnTo>
                  <a:lnTo>
                    <a:pt x="4006583" y="609168"/>
                  </a:lnTo>
                  <a:lnTo>
                    <a:pt x="4007701" y="608711"/>
                  </a:lnTo>
                  <a:lnTo>
                    <a:pt x="4009555" y="606844"/>
                  </a:lnTo>
                  <a:lnTo>
                    <a:pt x="4010025" y="605726"/>
                  </a:lnTo>
                  <a:lnTo>
                    <a:pt x="4010025" y="603097"/>
                  </a:lnTo>
                  <a:close/>
                </a:path>
                <a:path w="4819650" h="609600">
                  <a:moveTo>
                    <a:pt x="4010025" y="3454"/>
                  </a:moveTo>
                  <a:lnTo>
                    <a:pt x="4009555" y="2324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24" y="469"/>
                  </a:lnTo>
                  <a:lnTo>
                    <a:pt x="4000970" y="2324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24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55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4819650" h="609600">
                  <a:moveTo>
                    <a:pt x="4057650" y="603097"/>
                  </a:moveTo>
                  <a:lnTo>
                    <a:pt x="4057180" y="601967"/>
                  </a:lnTo>
                  <a:lnTo>
                    <a:pt x="4055326" y="600113"/>
                  </a:lnTo>
                  <a:lnTo>
                    <a:pt x="4054208" y="599643"/>
                  </a:lnTo>
                  <a:lnTo>
                    <a:pt x="4051579" y="599643"/>
                  </a:lnTo>
                  <a:lnTo>
                    <a:pt x="4050449" y="600113"/>
                  </a:lnTo>
                  <a:lnTo>
                    <a:pt x="4048595" y="601967"/>
                  </a:lnTo>
                  <a:lnTo>
                    <a:pt x="4048125" y="603097"/>
                  </a:lnTo>
                  <a:lnTo>
                    <a:pt x="4048125" y="605726"/>
                  </a:lnTo>
                  <a:lnTo>
                    <a:pt x="4048595" y="606844"/>
                  </a:lnTo>
                  <a:lnTo>
                    <a:pt x="4050449" y="608711"/>
                  </a:lnTo>
                  <a:lnTo>
                    <a:pt x="4051579" y="609168"/>
                  </a:lnTo>
                  <a:lnTo>
                    <a:pt x="4054208" y="609168"/>
                  </a:lnTo>
                  <a:lnTo>
                    <a:pt x="4055326" y="608711"/>
                  </a:lnTo>
                  <a:lnTo>
                    <a:pt x="4057180" y="606844"/>
                  </a:lnTo>
                  <a:lnTo>
                    <a:pt x="4057650" y="605726"/>
                  </a:lnTo>
                  <a:lnTo>
                    <a:pt x="4057650" y="603097"/>
                  </a:lnTo>
                  <a:close/>
                </a:path>
                <a:path w="4819650" h="609600">
                  <a:moveTo>
                    <a:pt x="4057650" y="3454"/>
                  </a:moveTo>
                  <a:lnTo>
                    <a:pt x="4057180" y="2324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49" y="469"/>
                  </a:lnTo>
                  <a:lnTo>
                    <a:pt x="4048595" y="2324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49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80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4819650" h="609600">
                  <a:moveTo>
                    <a:pt x="4105275" y="603097"/>
                  </a:moveTo>
                  <a:lnTo>
                    <a:pt x="4104805" y="601967"/>
                  </a:lnTo>
                  <a:lnTo>
                    <a:pt x="4102951" y="600113"/>
                  </a:lnTo>
                  <a:lnTo>
                    <a:pt x="4101833" y="599643"/>
                  </a:lnTo>
                  <a:lnTo>
                    <a:pt x="4099204" y="599643"/>
                  </a:lnTo>
                  <a:lnTo>
                    <a:pt x="4098074" y="600113"/>
                  </a:lnTo>
                  <a:lnTo>
                    <a:pt x="4096220" y="601967"/>
                  </a:lnTo>
                  <a:lnTo>
                    <a:pt x="4095750" y="603097"/>
                  </a:lnTo>
                  <a:lnTo>
                    <a:pt x="4095750" y="605726"/>
                  </a:lnTo>
                  <a:lnTo>
                    <a:pt x="4096220" y="606844"/>
                  </a:lnTo>
                  <a:lnTo>
                    <a:pt x="4098074" y="608711"/>
                  </a:lnTo>
                  <a:lnTo>
                    <a:pt x="4099204" y="609168"/>
                  </a:lnTo>
                  <a:lnTo>
                    <a:pt x="4101833" y="609168"/>
                  </a:lnTo>
                  <a:lnTo>
                    <a:pt x="4102951" y="608711"/>
                  </a:lnTo>
                  <a:lnTo>
                    <a:pt x="4104805" y="606844"/>
                  </a:lnTo>
                  <a:lnTo>
                    <a:pt x="4105275" y="605726"/>
                  </a:lnTo>
                  <a:lnTo>
                    <a:pt x="4105275" y="603097"/>
                  </a:lnTo>
                  <a:close/>
                </a:path>
                <a:path w="4819650" h="609600">
                  <a:moveTo>
                    <a:pt x="4105275" y="3454"/>
                  </a:moveTo>
                  <a:lnTo>
                    <a:pt x="4104805" y="2324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74" y="469"/>
                  </a:lnTo>
                  <a:lnTo>
                    <a:pt x="4096220" y="2324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74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05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4819650" h="609600">
                  <a:moveTo>
                    <a:pt x="4152900" y="603097"/>
                  </a:moveTo>
                  <a:lnTo>
                    <a:pt x="4152430" y="601967"/>
                  </a:lnTo>
                  <a:lnTo>
                    <a:pt x="4150576" y="600113"/>
                  </a:lnTo>
                  <a:lnTo>
                    <a:pt x="4149458" y="599643"/>
                  </a:lnTo>
                  <a:lnTo>
                    <a:pt x="4146829" y="599643"/>
                  </a:lnTo>
                  <a:lnTo>
                    <a:pt x="4145699" y="600113"/>
                  </a:lnTo>
                  <a:lnTo>
                    <a:pt x="4143845" y="601967"/>
                  </a:lnTo>
                  <a:lnTo>
                    <a:pt x="4143375" y="603097"/>
                  </a:lnTo>
                  <a:lnTo>
                    <a:pt x="4143375" y="605726"/>
                  </a:lnTo>
                  <a:lnTo>
                    <a:pt x="4143845" y="606844"/>
                  </a:lnTo>
                  <a:lnTo>
                    <a:pt x="4145699" y="608711"/>
                  </a:lnTo>
                  <a:lnTo>
                    <a:pt x="4146829" y="609168"/>
                  </a:lnTo>
                  <a:lnTo>
                    <a:pt x="4149458" y="609168"/>
                  </a:lnTo>
                  <a:lnTo>
                    <a:pt x="4150576" y="608711"/>
                  </a:lnTo>
                  <a:lnTo>
                    <a:pt x="4152430" y="606844"/>
                  </a:lnTo>
                  <a:lnTo>
                    <a:pt x="4152900" y="605726"/>
                  </a:lnTo>
                  <a:lnTo>
                    <a:pt x="4152900" y="603097"/>
                  </a:lnTo>
                  <a:close/>
                </a:path>
                <a:path w="4819650" h="609600">
                  <a:moveTo>
                    <a:pt x="4152900" y="3454"/>
                  </a:moveTo>
                  <a:lnTo>
                    <a:pt x="4152430" y="2324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699" y="469"/>
                  </a:lnTo>
                  <a:lnTo>
                    <a:pt x="4143845" y="2324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699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30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4819650" h="609600">
                  <a:moveTo>
                    <a:pt x="4200525" y="603097"/>
                  </a:moveTo>
                  <a:lnTo>
                    <a:pt x="4200055" y="601967"/>
                  </a:lnTo>
                  <a:lnTo>
                    <a:pt x="4198201" y="600113"/>
                  </a:lnTo>
                  <a:lnTo>
                    <a:pt x="4197083" y="599643"/>
                  </a:lnTo>
                  <a:lnTo>
                    <a:pt x="4194454" y="599643"/>
                  </a:lnTo>
                  <a:lnTo>
                    <a:pt x="4193324" y="600113"/>
                  </a:lnTo>
                  <a:lnTo>
                    <a:pt x="4191470" y="601967"/>
                  </a:lnTo>
                  <a:lnTo>
                    <a:pt x="4191000" y="603097"/>
                  </a:lnTo>
                  <a:lnTo>
                    <a:pt x="4191000" y="605726"/>
                  </a:lnTo>
                  <a:lnTo>
                    <a:pt x="4191470" y="606844"/>
                  </a:lnTo>
                  <a:lnTo>
                    <a:pt x="4193324" y="608711"/>
                  </a:lnTo>
                  <a:lnTo>
                    <a:pt x="4194454" y="609168"/>
                  </a:lnTo>
                  <a:lnTo>
                    <a:pt x="4197083" y="609168"/>
                  </a:lnTo>
                  <a:lnTo>
                    <a:pt x="4198201" y="608711"/>
                  </a:lnTo>
                  <a:lnTo>
                    <a:pt x="4200055" y="606844"/>
                  </a:lnTo>
                  <a:lnTo>
                    <a:pt x="4200525" y="605726"/>
                  </a:lnTo>
                  <a:lnTo>
                    <a:pt x="4200525" y="603097"/>
                  </a:lnTo>
                  <a:close/>
                </a:path>
                <a:path w="4819650" h="609600">
                  <a:moveTo>
                    <a:pt x="4200525" y="3454"/>
                  </a:moveTo>
                  <a:lnTo>
                    <a:pt x="4200055" y="2324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24" y="469"/>
                  </a:lnTo>
                  <a:lnTo>
                    <a:pt x="4191470" y="2324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24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55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4819650" h="609600">
                  <a:moveTo>
                    <a:pt x="4248150" y="603097"/>
                  </a:moveTo>
                  <a:lnTo>
                    <a:pt x="4247680" y="601967"/>
                  </a:lnTo>
                  <a:lnTo>
                    <a:pt x="4245826" y="600113"/>
                  </a:lnTo>
                  <a:lnTo>
                    <a:pt x="4244708" y="599643"/>
                  </a:lnTo>
                  <a:lnTo>
                    <a:pt x="4242079" y="599643"/>
                  </a:lnTo>
                  <a:lnTo>
                    <a:pt x="4240949" y="600113"/>
                  </a:lnTo>
                  <a:lnTo>
                    <a:pt x="4239095" y="601967"/>
                  </a:lnTo>
                  <a:lnTo>
                    <a:pt x="4238625" y="603097"/>
                  </a:lnTo>
                  <a:lnTo>
                    <a:pt x="4238625" y="605726"/>
                  </a:lnTo>
                  <a:lnTo>
                    <a:pt x="4239095" y="606844"/>
                  </a:lnTo>
                  <a:lnTo>
                    <a:pt x="4240949" y="608711"/>
                  </a:lnTo>
                  <a:lnTo>
                    <a:pt x="4242079" y="609168"/>
                  </a:lnTo>
                  <a:lnTo>
                    <a:pt x="4244708" y="609168"/>
                  </a:lnTo>
                  <a:lnTo>
                    <a:pt x="4245826" y="608711"/>
                  </a:lnTo>
                  <a:lnTo>
                    <a:pt x="4247680" y="606844"/>
                  </a:lnTo>
                  <a:lnTo>
                    <a:pt x="4248150" y="605726"/>
                  </a:lnTo>
                  <a:lnTo>
                    <a:pt x="4248150" y="603097"/>
                  </a:lnTo>
                  <a:close/>
                </a:path>
                <a:path w="4819650" h="609600">
                  <a:moveTo>
                    <a:pt x="4248150" y="3454"/>
                  </a:moveTo>
                  <a:lnTo>
                    <a:pt x="4247680" y="2324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49" y="469"/>
                  </a:lnTo>
                  <a:lnTo>
                    <a:pt x="4239095" y="2324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49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80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4819650" h="609600">
                  <a:moveTo>
                    <a:pt x="4295775" y="603097"/>
                  </a:moveTo>
                  <a:lnTo>
                    <a:pt x="4295318" y="601967"/>
                  </a:lnTo>
                  <a:lnTo>
                    <a:pt x="4293451" y="600113"/>
                  </a:lnTo>
                  <a:lnTo>
                    <a:pt x="4292333" y="599643"/>
                  </a:lnTo>
                  <a:lnTo>
                    <a:pt x="4289704" y="599643"/>
                  </a:lnTo>
                  <a:lnTo>
                    <a:pt x="4288574" y="600113"/>
                  </a:lnTo>
                  <a:lnTo>
                    <a:pt x="4286720" y="601967"/>
                  </a:lnTo>
                  <a:lnTo>
                    <a:pt x="4286250" y="603097"/>
                  </a:lnTo>
                  <a:lnTo>
                    <a:pt x="4286250" y="605726"/>
                  </a:lnTo>
                  <a:lnTo>
                    <a:pt x="4286720" y="606844"/>
                  </a:lnTo>
                  <a:lnTo>
                    <a:pt x="4288574" y="608711"/>
                  </a:lnTo>
                  <a:lnTo>
                    <a:pt x="4289704" y="609168"/>
                  </a:lnTo>
                  <a:lnTo>
                    <a:pt x="4292333" y="609168"/>
                  </a:lnTo>
                  <a:lnTo>
                    <a:pt x="4293451" y="608711"/>
                  </a:lnTo>
                  <a:lnTo>
                    <a:pt x="4295318" y="606844"/>
                  </a:lnTo>
                  <a:lnTo>
                    <a:pt x="4295775" y="605726"/>
                  </a:lnTo>
                  <a:lnTo>
                    <a:pt x="4295775" y="603097"/>
                  </a:lnTo>
                  <a:close/>
                </a:path>
                <a:path w="4819650" h="609600">
                  <a:moveTo>
                    <a:pt x="4295775" y="3454"/>
                  </a:moveTo>
                  <a:lnTo>
                    <a:pt x="4295318" y="2324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74" y="469"/>
                  </a:lnTo>
                  <a:lnTo>
                    <a:pt x="4286720" y="2324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74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4819650" h="609600">
                  <a:moveTo>
                    <a:pt x="4343400" y="603097"/>
                  </a:moveTo>
                  <a:lnTo>
                    <a:pt x="4342943" y="601967"/>
                  </a:lnTo>
                  <a:lnTo>
                    <a:pt x="4341076" y="600113"/>
                  </a:lnTo>
                  <a:lnTo>
                    <a:pt x="4339958" y="599643"/>
                  </a:lnTo>
                  <a:lnTo>
                    <a:pt x="4337329" y="599643"/>
                  </a:lnTo>
                  <a:lnTo>
                    <a:pt x="4336199" y="600113"/>
                  </a:lnTo>
                  <a:lnTo>
                    <a:pt x="4334345" y="601967"/>
                  </a:lnTo>
                  <a:lnTo>
                    <a:pt x="4333875" y="603097"/>
                  </a:lnTo>
                  <a:lnTo>
                    <a:pt x="4333875" y="605726"/>
                  </a:lnTo>
                  <a:lnTo>
                    <a:pt x="4334345" y="606844"/>
                  </a:lnTo>
                  <a:lnTo>
                    <a:pt x="4336199" y="608711"/>
                  </a:lnTo>
                  <a:lnTo>
                    <a:pt x="4337329" y="609168"/>
                  </a:lnTo>
                  <a:lnTo>
                    <a:pt x="4339958" y="609168"/>
                  </a:lnTo>
                  <a:lnTo>
                    <a:pt x="4341076" y="608711"/>
                  </a:lnTo>
                  <a:lnTo>
                    <a:pt x="4342943" y="606844"/>
                  </a:lnTo>
                  <a:lnTo>
                    <a:pt x="4343400" y="605726"/>
                  </a:lnTo>
                  <a:lnTo>
                    <a:pt x="4343400" y="603097"/>
                  </a:lnTo>
                  <a:close/>
                </a:path>
                <a:path w="4819650" h="609600">
                  <a:moveTo>
                    <a:pt x="4343400" y="3454"/>
                  </a:moveTo>
                  <a:lnTo>
                    <a:pt x="4342943" y="2324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24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4819650" h="609600">
                  <a:moveTo>
                    <a:pt x="4391025" y="603097"/>
                  </a:moveTo>
                  <a:lnTo>
                    <a:pt x="4390555" y="601967"/>
                  </a:lnTo>
                  <a:lnTo>
                    <a:pt x="4388701" y="600113"/>
                  </a:lnTo>
                  <a:lnTo>
                    <a:pt x="4387583" y="599643"/>
                  </a:lnTo>
                  <a:lnTo>
                    <a:pt x="4384954" y="599643"/>
                  </a:lnTo>
                  <a:lnTo>
                    <a:pt x="4383824" y="600113"/>
                  </a:lnTo>
                  <a:lnTo>
                    <a:pt x="4381970" y="601967"/>
                  </a:lnTo>
                  <a:lnTo>
                    <a:pt x="4381500" y="603097"/>
                  </a:lnTo>
                  <a:lnTo>
                    <a:pt x="4381500" y="605726"/>
                  </a:lnTo>
                  <a:lnTo>
                    <a:pt x="4381970" y="606844"/>
                  </a:lnTo>
                  <a:lnTo>
                    <a:pt x="4383824" y="608711"/>
                  </a:lnTo>
                  <a:lnTo>
                    <a:pt x="4384954" y="609168"/>
                  </a:lnTo>
                  <a:lnTo>
                    <a:pt x="4387583" y="609168"/>
                  </a:lnTo>
                  <a:lnTo>
                    <a:pt x="4388701" y="608711"/>
                  </a:lnTo>
                  <a:lnTo>
                    <a:pt x="4390555" y="606844"/>
                  </a:lnTo>
                  <a:lnTo>
                    <a:pt x="4391025" y="605726"/>
                  </a:lnTo>
                  <a:lnTo>
                    <a:pt x="4391025" y="603097"/>
                  </a:lnTo>
                  <a:close/>
                </a:path>
                <a:path w="4819650" h="609600">
                  <a:moveTo>
                    <a:pt x="4391025" y="3454"/>
                  </a:moveTo>
                  <a:lnTo>
                    <a:pt x="4390555" y="2324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24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55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4819650" h="609600">
                  <a:moveTo>
                    <a:pt x="4438650" y="603097"/>
                  </a:moveTo>
                  <a:lnTo>
                    <a:pt x="4438180" y="601967"/>
                  </a:lnTo>
                  <a:lnTo>
                    <a:pt x="4436326" y="600113"/>
                  </a:lnTo>
                  <a:lnTo>
                    <a:pt x="4435208" y="599643"/>
                  </a:lnTo>
                  <a:lnTo>
                    <a:pt x="4432579" y="599643"/>
                  </a:lnTo>
                  <a:lnTo>
                    <a:pt x="4431449" y="600113"/>
                  </a:lnTo>
                  <a:lnTo>
                    <a:pt x="4429595" y="601967"/>
                  </a:lnTo>
                  <a:lnTo>
                    <a:pt x="4429125" y="603097"/>
                  </a:lnTo>
                  <a:lnTo>
                    <a:pt x="4429125" y="605726"/>
                  </a:lnTo>
                  <a:lnTo>
                    <a:pt x="4429595" y="606844"/>
                  </a:lnTo>
                  <a:lnTo>
                    <a:pt x="4431449" y="608711"/>
                  </a:lnTo>
                  <a:lnTo>
                    <a:pt x="4432579" y="609168"/>
                  </a:lnTo>
                  <a:lnTo>
                    <a:pt x="4435208" y="609168"/>
                  </a:lnTo>
                  <a:lnTo>
                    <a:pt x="4436326" y="608711"/>
                  </a:lnTo>
                  <a:lnTo>
                    <a:pt x="4438180" y="606844"/>
                  </a:lnTo>
                  <a:lnTo>
                    <a:pt x="4438650" y="605726"/>
                  </a:lnTo>
                  <a:lnTo>
                    <a:pt x="4438650" y="603097"/>
                  </a:lnTo>
                  <a:close/>
                </a:path>
                <a:path w="4819650" h="609600">
                  <a:moveTo>
                    <a:pt x="4438650" y="3454"/>
                  </a:moveTo>
                  <a:lnTo>
                    <a:pt x="4438180" y="2324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24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80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4819650" h="609600">
                  <a:moveTo>
                    <a:pt x="4486275" y="603097"/>
                  </a:moveTo>
                  <a:lnTo>
                    <a:pt x="4485805" y="601967"/>
                  </a:lnTo>
                  <a:lnTo>
                    <a:pt x="4483951" y="600113"/>
                  </a:lnTo>
                  <a:lnTo>
                    <a:pt x="4482833" y="599643"/>
                  </a:lnTo>
                  <a:lnTo>
                    <a:pt x="4480204" y="599643"/>
                  </a:lnTo>
                  <a:lnTo>
                    <a:pt x="4479074" y="600113"/>
                  </a:lnTo>
                  <a:lnTo>
                    <a:pt x="4477220" y="601967"/>
                  </a:lnTo>
                  <a:lnTo>
                    <a:pt x="4476750" y="603097"/>
                  </a:lnTo>
                  <a:lnTo>
                    <a:pt x="4476750" y="605726"/>
                  </a:lnTo>
                  <a:lnTo>
                    <a:pt x="4477220" y="606844"/>
                  </a:lnTo>
                  <a:lnTo>
                    <a:pt x="4479074" y="608711"/>
                  </a:lnTo>
                  <a:lnTo>
                    <a:pt x="4480204" y="609168"/>
                  </a:lnTo>
                  <a:lnTo>
                    <a:pt x="4482833" y="609168"/>
                  </a:lnTo>
                  <a:lnTo>
                    <a:pt x="4483951" y="608711"/>
                  </a:lnTo>
                  <a:lnTo>
                    <a:pt x="4485805" y="606844"/>
                  </a:lnTo>
                  <a:lnTo>
                    <a:pt x="4486275" y="605726"/>
                  </a:lnTo>
                  <a:lnTo>
                    <a:pt x="4486275" y="603097"/>
                  </a:lnTo>
                  <a:close/>
                </a:path>
                <a:path w="4819650" h="609600">
                  <a:moveTo>
                    <a:pt x="4486275" y="3454"/>
                  </a:moveTo>
                  <a:lnTo>
                    <a:pt x="4485805" y="2324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74" y="469"/>
                  </a:lnTo>
                  <a:lnTo>
                    <a:pt x="4477220" y="2324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74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05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4819650" h="609600">
                  <a:moveTo>
                    <a:pt x="4533900" y="603097"/>
                  </a:moveTo>
                  <a:lnTo>
                    <a:pt x="4533430" y="601967"/>
                  </a:lnTo>
                  <a:lnTo>
                    <a:pt x="4531576" y="600113"/>
                  </a:lnTo>
                  <a:lnTo>
                    <a:pt x="4530458" y="599643"/>
                  </a:lnTo>
                  <a:lnTo>
                    <a:pt x="4527829" y="599643"/>
                  </a:lnTo>
                  <a:lnTo>
                    <a:pt x="4526699" y="600113"/>
                  </a:lnTo>
                  <a:lnTo>
                    <a:pt x="4524845" y="601967"/>
                  </a:lnTo>
                  <a:lnTo>
                    <a:pt x="4524375" y="603097"/>
                  </a:lnTo>
                  <a:lnTo>
                    <a:pt x="4524375" y="605726"/>
                  </a:lnTo>
                  <a:lnTo>
                    <a:pt x="4524845" y="606844"/>
                  </a:lnTo>
                  <a:lnTo>
                    <a:pt x="4526699" y="608711"/>
                  </a:lnTo>
                  <a:lnTo>
                    <a:pt x="4527829" y="609168"/>
                  </a:lnTo>
                  <a:lnTo>
                    <a:pt x="4530458" y="609168"/>
                  </a:lnTo>
                  <a:lnTo>
                    <a:pt x="4531576" y="608711"/>
                  </a:lnTo>
                  <a:lnTo>
                    <a:pt x="4533430" y="606844"/>
                  </a:lnTo>
                  <a:lnTo>
                    <a:pt x="4533900" y="605726"/>
                  </a:lnTo>
                  <a:lnTo>
                    <a:pt x="4533900" y="603097"/>
                  </a:lnTo>
                  <a:close/>
                </a:path>
                <a:path w="4819650" h="609600">
                  <a:moveTo>
                    <a:pt x="4533900" y="3454"/>
                  </a:moveTo>
                  <a:lnTo>
                    <a:pt x="4533430" y="2324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699" y="469"/>
                  </a:lnTo>
                  <a:lnTo>
                    <a:pt x="4524845" y="2324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699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30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4819650" h="609600">
                  <a:moveTo>
                    <a:pt x="4581525" y="603097"/>
                  </a:moveTo>
                  <a:lnTo>
                    <a:pt x="4581055" y="601967"/>
                  </a:lnTo>
                  <a:lnTo>
                    <a:pt x="4579201" y="600113"/>
                  </a:lnTo>
                  <a:lnTo>
                    <a:pt x="4578083" y="599643"/>
                  </a:lnTo>
                  <a:lnTo>
                    <a:pt x="4575454" y="599643"/>
                  </a:lnTo>
                  <a:lnTo>
                    <a:pt x="4574324" y="600113"/>
                  </a:lnTo>
                  <a:lnTo>
                    <a:pt x="4572470" y="601967"/>
                  </a:lnTo>
                  <a:lnTo>
                    <a:pt x="4572000" y="603097"/>
                  </a:lnTo>
                  <a:lnTo>
                    <a:pt x="4572000" y="605726"/>
                  </a:lnTo>
                  <a:lnTo>
                    <a:pt x="4572470" y="606844"/>
                  </a:lnTo>
                  <a:lnTo>
                    <a:pt x="4574324" y="608711"/>
                  </a:lnTo>
                  <a:lnTo>
                    <a:pt x="4575454" y="609168"/>
                  </a:lnTo>
                  <a:lnTo>
                    <a:pt x="4578083" y="609168"/>
                  </a:lnTo>
                  <a:lnTo>
                    <a:pt x="4579201" y="608711"/>
                  </a:lnTo>
                  <a:lnTo>
                    <a:pt x="4581055" y="606844"/>
                  </a:lnTo>
                  <a:lnTo>
                    <a:pt x="4581525" y="605726"/>
                  </a:lnTo>
                  <a:lnTo>
                    <a:pt x="4581525" y="603097"/>
                  </a:lnTo>
                  <a:close/>
                </a:path>
                <a:path w="4819650" h="609600">
                  <a:moveTo>
                    <a:pt x="4581525" y="3454"/>
                  </a:moveTo>
                  <a:lnTo>
                    <a:pt x="4581055" y="2324"/>
                  </a:lnTo>
                  <a:lnTo>
                    <a:pt x="4579201" y="469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24" y="469"/>
                  </a:lnTo>
                  <a:lnTo>
                    <a:pt x="4572470" y="2324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24" y="9067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67"/>
                  </a:lnTo>
                  <a:lnTo>
                    <a:pt x="4581055" y="7200"/>
                  </a:lnTo>
                  <a:lnTo>
                    <a:pt x="4581525" y="6083"/>
                  </a:lnTo>
                  <a:lnTo>
                    <a:pt x="4581525" y="3454"/>
                  </a:lnTo>
                  <a:close/>
                </a:path>
                <a:path w="4819650" h="609600">
                  <a:moveTo>
                    <a:pt x="4629150" y="603097"/>
                  </a:moveTo>
                  <a:lnTo>
                    <a:pt x="4628680" y="601967"/>
                  </a:lnTo>
                  <a:lnTo>
                    <a:pt x="4626826" y="600113"/>
                  </a:lnTo>
                  <a:lnTo>
                    <a:pt x="4625708" y="599643"/>
                  </a:lnTo>
                  <a:lnTo>
                    <a:pt x="4623079" y="599643"/>
                  </a:lnTo>
                  <a:lnTo>
                    <a:pt x="4621949" y="600113"/>
                  </a:lnTo>
                  <a:lnTo>
                    <a:pt x="4620095" y="601967"/>
                  </a:lnTo>
                  <a:lnTo>
                    <a:pt x="4619625" y="603097"/>
                  </a:lnTo>
                  <a:lnTo>
                    <a:pt x="4619625" y="605726"/>
                  </a:lnTo>
                  <a:lnTo>
                    <a:pt x="4620095" y="606844"/>
                  </a:lnTo>
                  <a:lnTo>
                    <a:pt x="4621949" y="608711"/>
                  </a:lnTo>
                  <a:lnTo>
                    <a:pt x="4623079" y="609168"/>
                  </a:lnTo>
                  <a:lnTo>
                    <a:pt x="4625708" y="609168"/>
                  </a:lnTo>
                  <a:lnTo>
                    <a:pt x="4626826" y="608711"/>
                  </a:lnTo>
                  <a:lnTo>
                    <a:pt x="4628680" y="606844"/>
                  </a:lnTo>
                  <a:lnTo>
                    <a:pt x="4629150" y="605726"/>
                  </a:lnTo>
                  <a:lnTo>
                    <a:pt x="4629150" y="603097"/>
                  </a:lnTo>
                  <a:close/>
                </a:path>
                <a:path w="4819650" h="609600">
                  <a:moveTo>
                    <a:pt x="4629150" y="3454"/>
                  </a:moveTo>
                  <a:lnTo>
                    <a:pt x="4628680" y="2324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49" y="469"/>
                  </a:lnTo>
                  <a:lnTo>
                    <a:pt x="4620095" y="2324"/>
                  </a:lnTo>
                  <a:lnTo>
                    <a:pt x="4619625" y="3454"/>
                  </a:lnTo>
                  <a:lnTo>
                    <a:pt x="4619625" y="6083"/>
                  </a:lnTo>
                  <a:lnTo>
                    <a:pt x="4620095" y="7200"/>
                  </a:lnTo>
                  <a:lnTo>
                    <a:pt x="4621949" y="9067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80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4819650" h="609600">
                  <a:moveTo>
                    <a:pt x="4676775" y="603097"/>
                  </a:moveTo>
                  <a:lnTo>
                    <a:pt x="4676305" y="601967"/>
                  </a:lnTo>
                  <a:lnTo>
                    <a:pt x="4674451" y="600113"/>
                  </a:lnTo>
                  <a:lnTo>
                    <a:pt x="4673333" y="599643"/>
                  </a:lnTo>
                  <a:lnTo>
                    <a:pt x="4670704" y="599643"/>
                  </a:lnTo>
                  <a:lnTo>
                    <a:pt x="4669574" y="600113"/>
                  </a:lnTo>
                  <a:lnTo>
                    <a:pt x="4667720" y="601967"/>
                  </a:lnTo>
                  <a:lnTo>
                    <a:pt x="4667250" y="603097"/>
                  </a:lnTo>
                  <a:lnTo>
                    <a:pt x="4667250" y="605726"/>
                  </a:lnTo>
                  <a:lnTo>
                    <a:pt x="4667720" y="606844"/>
                  </a:lnTo>
                  <a:lnTo>
                    <a:pt x="4669574" y="608711"/>
                  </a:lnTo>
                  <a:lnTo>
                    <a:pt x="4670704" y="609168"/>
                  </a:lnTo>
                  <a:lnTo>
                    <a:pt x="4673333" y="609168"/>
                  </a:lnTo>
                  <a:lnTo>
                    <a:pt x="4674451" y="608711"/>
                  </a:lnTo>
                  <a:lnTo>
                    <a:pt x="4676305" y="606844"/>
                  </a:lnTo>
                  <a:lnTo>
                    <a:pt x="4676775" y="605726"/>
                  </a:lnTo>
                  <a:lnTo>
                    <a:pt x="4676775" y="603097"/>
                  </a:lnTo>
                  <a:close/>
                </a:path>
                <a:path w="4819650" h="609600">
                  <a:moveTo>
                    <a:pt x="4676775" y="3454"/>
                  </a:moveTo>
                  <a:lnTo>
                    <a:pt x="4676305" y="2324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74" y="469"/>
                  </a:lnTo>
                  <a:lnTo>
                    <a:pt x="4667720" y="2324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74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05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4819650" h="609600">
                  <a:moveTo>
                    <a:pt x="4724400" y="603097"/>
                  </a:moveTo>
                  <a:lnTo>
                    <a:pt x="4723930" y="601967"/>
                  </a:lnTo>
                  <a:lnTo>
                    <a:pt x="4722076" y="600113"/>
                  </a:lnTo>
                  <a:lnTo>
                    <a:pt x="4720958" y="599643"/>
                  </a:lnTo>
                  <a:lnTo>
                    <a:pt x="4718329" y="599643"/>
                  </a:lnTo>
                  <a:lnTo>
                    <a:pt x="4717199" y="600113"/>
                  </a:lnTo>
                  <a:lnTo>
                    <a:pt x="4715345" y="601967"/>
                  </a:lnTo>
                  <a:lnTo>
                    <a:pt x="4714875" y="603097"/>
                  </a:lnTo>
                  <a:lnTo>
                    <a:pt x="4714875" y="605726"/>
                  </a:lnTo>
                  <a:lnTo>
                    <a:pt x="4715345" y="606844"/>
                  </a:lnTo>
                  <a:lnTo>
                    <a:pt x="4717199" y="608711"/>
                  </a:lnTo>
                  <a:lnTo>
                    <a:pt x="4718329" y="609168"/>
                  </a:lnTo>
                  <a:lnTo>
                    <a:pt x="4720958" y="609168"/>
                  </a:lnTo>
                  <a:lnTo>
                    <a:pt x="4722076" y="608711"/>
                  </a:lnTo>
                  <a:lnTo>
                    <a:pt x="4723930" y="606844"/>
                  </a:lnTo>
                  <a:lnTo>
                    <a:pt x="4724400" y="605726"/>
                  </a:lnTo>
                  <a:lnTo>
                    <a:pt x="4724400" y="603097"/>
                  </a:lnTo>
                  <a:close/>
                </a:path>
                <a:path w="4819650" h="609600">
                  <a:moveTo>
                    <a:pt x="4724400" y="3454"/>
                  </a:moveTo>
                  <a:lnTo>
                    <a:pt x="4723930" y="2324"/>
                  </a:lnTo>
                  <a:lnTo>
                    <a:pt x="4722076" y="469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199" y="469"/>
                  </a:lnTo>
                  <a:lnTo>
                    <a:pt x="4715345" y="2324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199" y="9067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67"/>
                  </a:lnTo>
                  <a:lnTo>
                    <a:pt x="4723930" y="7200"/>
                  </a:lnTo>
                  <a:lnTo>
                    <a:pt x="4724400" y="6083"/>
                  </a:lnTo>
                  <a:lnTo>
                    <a:pt x="4724400" y="3454"/>
                  </a:lnTo>
                  <a:close/>
                </a:path>
                <a:path w="4819650" h="609600">
                  <a:moveTo>
                    <a:pt x="4772025" y="603097"/>
                  </a:moveTo>
                  <a:lnTo>
                    <a:pt x="4771568" y="601967"/>
                  </a:lnTo>
                  <a:lnTo>
                    <a:pt x="4769701" y="600113"/>
                  </a:lnTo>
                  <a:lnTo>
                    <a:pt x="4768583" y="599643"/>
                  </a:lnTo>
                  <a:lnTo>
                    <a:pt x="4765954" y="599643"/>
                  </a:lnTo>
                  <a:lnTo>
                    <a:pt x="4764824" y="600113"/>
                  </a:lnTo>
                  <a:lnTo>
                    <a:pt x="4762970" y="601967"/>
                  </a:lnTo>
                  <a:lnTo>
                    <a:pt x="4762500" y="603097"/>
                  </a:lnTo>
                  <a:lnTo>
                    <a:pt x="4762500" y="605726"/>
                  </a:lnTo>
                  <a:lnTo>
                    <a:pt x="4762970" y="606844"/>
                  </a:lnTo>
                  <a:lnTo>
                    <a:pt x="4764824" y="608711"/>
                  </a:lnTo>
                  <a:lnTo>
                    <a:pt x="4765954" y="609168"/>
                  </a:lnTo>
                  <a:lnTo>
                    <a:pt x="4768583" y="609168"/>
                  </a:lnTo>
                  <a:lnTo>
                    <a:pt x="4769701" y="608711"/>
                  </a:lnTo>
                  <a:lnTo>
                    <a:pt x="4771568" y="606844"/>
                  </a:lnTo>
                  <a:lnTo>
                    <a:pt x="4772025" y="605726"/>
                  </a:lnTo>
                  <a:lnTo>
                    <a:pt x="4772025" y="603097"/>
                  </a:lnTo>
                  <a:close/>
                </a:path>
                <a:path w="4819650" h="609600">
                  <a:moveTo>
                    <a:pt x="4772025" y="3454"/>
                  </a:moveTo>
                  <a:lnTo>
                    <a:pt x="4771568" y="2324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24" y="469"/>
                  </a:lnTo>
                  <a:lnTo>
                    <a:pt x="4762970" y="2324"/>
                  </a:lnTo>
                  <a:lnTo>
                    <a:pt x="4762500" y="3454"/>
                  </a:lnTo>
                  <a:lnTo>
                    <a:pt x="4762500" y="6083"/>
                  </a:lnTo>
                  <a:lnTo>
                    <a:pt x="4762970" y="7200"/>
                  </a:lnTo>
                  <a:lnTo>
                    <a:pt x="4764824" y="9067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4819650" h="609600">
                  <a:moveTo>
                    <a:pt x="4819650" y="603097"/>
                  </a:moveTo>
                  <a:lnTo>
                    <a:pt x="4819193" y="601967"/>
                  </a:lnTo>
                  <a:lnTo>
                    <a:pt x="4817326" y="600113"/>
                  </a:lnTo>
                  <a:lnTo>
                    <a:pt x="4816208" y="599643"/>
                  </a:lnTo>
                  <a:lnTo>
                    <a:pt x="4813579" y="599643"/>
                  </a:lnTo>
                  <a:lnTo>
                    <a:pt x="4812449" y="600113"/>
                  </a:lnTo>
                  <a:lnTo>
                    <a:pt x="4810595" y="601967"/>
                  </a:lnTo>
                  <a:lnTo>
                    <a:pt x="4810125" y="603097"/>
                  </a:lnTo>
                  <a:lnTo>
                    <a:pt x="4810125" y="605726"/>
                  </a:lnTo>
                  <a:lnTo>
                    <a:pt x="4810595" y="606844"/>
                  </a:lnTo>
                  <a:lnTo>
                    <a:pt x="4812449" y="608711"/>
                  </a:lnTo>
                  <a:lnTo>
                    <a:pt x="4813579" y="609168"/>
                  </a:lnTo>
                  <a:lnTo>
                    <a:pt x="4816208" y="609168"/>
                  </a:lnTo>
                  <a:lnTo>
                    <a:pt x="4817326" y="608711"/>
                  </a:lnTo>
                  <a:lnTo>
                    <a:pt x="4819193" y="606844"/>
                  </a:lnTo>
                  <a:lnTo>
                    <a:pt x="4819650" y="605726"/>
                  </a:lnTo>
                  <a:lnTo>
                    <a:pt x="4819650" y="603097"/>
                  </a:lnTo>
                  <a:close/>
                </a:path>
                <a:path w="4819650" h="609600">
                  <a:moveTo>
                    <a:pt x="4819650" y="3454"/>
                  </a:moveTo>
                  <a:lnTo>
                    <a:pt x="4819193" y="2324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24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24261" y="4309196"/>
              <a:ext cx="9524" cy="120014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13631454" y="510961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631454" y="450997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372974" y="4506559"/>
            <a:ext cx="128240" cy="96082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7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900" dirty="0">
                <a:solidFill>
                  <a:srgbClr val="252423"/>
                </a:solidFill>
                <a:latin typeface="Trebuchet MS"/>
                <a:cs typeface="Trebuchet MS"/>
              </a:rPr>
              <a:t>otal</a:t>
            </a:r>
            <a:r>
              <a:rPr sz="9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52423"/>
                </a:solidFill>
                <a:latin typeface="Trebuchet MS"/>
                <a:cs typeface="Trebuchet MS"/>
              </a:rPr>
              <a:t>Customers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795612" y="5520458"/>
            <a:ext cx="4673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93" name="object 9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846424" y="4309196"/>
            <a:ext cx="9524" cy="1200149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14599319" y="5520458"/>
            <a:ext cx="504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Mar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95" name="object 9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696452" y="4309196"/>
            <a:ext cx="9524" cy="1200149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15441609" y="5520458"/>
            <a:ext cx="519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May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97" name="object 9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546483" y="4309196"/>
            <a:ext cx="9524" cy="1200149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16237286" y="5503607"/>
            <a:ext cx="532130" cy="334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 2021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60" dirty="0">
                <a:solidFill>
                  <a:srgbClr val="252423"/>
                </a:solidFill>
                <a:latin typeface="Trebuchet MS"/>
                <a:cs typeface="Trebuchet MS"/>
              </a:rPr>
              <a:t>Year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99" name="object 9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410445" y="4309196"/>
            <a:ext cx="9524" cy="1200149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17169741" y="5520458"/>
            <a:ext cx="490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Sep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01" name="object 10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60476" y="4309196"/>
            <a:ext cx="9524" cy="1200149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18010097" y="5520458"/>
            <a:ext cx="510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Nov 2021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3933169" y="4034408"/>
            <a:ext cx="4759960" cy="1426845"/>
            <a:chOff x="13933169" y="4034408"/>
            <a:chExt cx="4759960" cy="1426845"/>
          </a:xfrm>
        </p:grpSpPr>
        <p:sp>
          <p:nvSpPr>
            <p:cNvPr id="104" name="object 104"/>
            <p:cNvSpPr/>
            <p:nvPr/>
          </p:nvSpPr>
          <p:spPr>
            <a:xfrm>
              <a:off x="14024262" y="4905340"/>
              <a:ext cx="4654550" cy="287655"/>
            </a:xfrm>
            <a:custGeom>
              <a:avLst/>
              <a:gdLst/>
              <a:ahLst/>
              <a:cxnLst/>
              <a:rect l="l" t="t" r="r" b="b"/>
              <a:pathLst>
                <a:path w="4654550" h="287654">
                  <a:moveTo>
                    <a:pt x="0" y="75015"/>
                  </a:moveTo>
                  <a:lnTo>
                    <a:pt x="431982" y="75015"/>
                  </a:lnTo>
                  <a:lnTo>
                    <a:pt x="822159" y="0"/>
                  </a:lnTo>
                  <a:lnTo>
                    <a:pt x="1254142" y="154497"/>
                  </a:lnTo>
                  <a:lnTo>
                    <a:pt x="1672189" y="60593"/>
                  </a:lnTo>
                  <a:lnTo>
                    <a:pt x="2104171" y="127723"/>
                  </a:lnTo>
                  <a:lnTo>
                    <a:pt x="2522219" y="145952"/>
                  </a:lnTo>
                  <a:lnTo>
                    <a:pt x="2954201" y="38976"/>
                  </a:lnTo>
                  <a:lnTo>
                    <a:pt x="3386183" y="287198"/>
                  </a:lnTo>
                  <a:lnTo>
                    <a:pt x="3804231" y="100380"/>
                  </a:lnTo>
                  <a:lnTo>
                    <a:pt x="4236213" y="46442"/>
                  </a:lnTo>
                  <a:lnTo>
                    <a:pt x="4654260" y="51928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024262" y="4366832"/>
              <a:ext cx="4654550" cy="451484"/>
            </a:xfrm>
            <a:custGeom>
              <a:avLst/>
              <a:gdLst/>
              <a:ahLst/>
              <a:cxnLst/>
              <a:rect l="l" t="t" r="r" b="b"/>
              <a:pathLst>
                <a:path w="4654550" h="451485">
                  <a:moveTo>
                    <a:pt x="0" y="260484"/>
                  </a:moveTo>
                  <a:lnTo>
                    <a:pt x="431982" y="131081"/>
                  </a:lnTo>
                  <a:lnTo>
                    <a:pt x="822159" y="8155"/>
                  </a:lnTo>
                  <a:lnTo>
                    <a:pt x="1254142" y="216260"/>
                  </a:lnTo>
                  <a:lnTo>
                    <a:pt x="1672189" y="253708"/>
                  </a:lnTo>
                  <a:lnTo>
                    <a:pt x="2104171" y="336279"/>
                  </a:lnTo>
                  <a:lnTo>
                    <a:pt x="2522219" y="451440"/>
                  </a:lnTo>
                  <a:lnTo>
                    <a:pt x="2954201" y="109974"/>
                  </a:lnTo>
                  <a:lnTo>
                    <a:pt x="3386183" y="360534"/>
                  </a:lnTo>
                  <a:lnTo>
                    <a:pt x="3804231" y="251789"/>
                  </a:lnTo>
                  <a:lnTo>
                    <a:pt x="4236213" y="149730"/>
                  </a:lnTo>
                  <a:lnTo>
                    <a:pt x="4654260" y="0"/>
                  </a:lnTo>
                </a:path>
              </a:pathLst>
            </a:custGeom>
            <a:ln w="2857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024262" y="5350545"/>
              <a:ext cx="4654550" cy="96520"/>
            </a:xfrm>
            <a:custGeom>
              <a:avLst/>
              <a:gdLst/>
              <a:ahLst/>
              <a:cxnLst/>
              <a:rect l="l" t="t" r="r" b="b"/>
              <a:pathLst>
                <a:path w="4654550" h="96520">
                  <a:moveTo>
                    <a:pt x="0" y="5396"/>
                  </a:moveTo>
                  <a:lnTo>
                    <a:pt x="431982" y="35138"/>
                  </a:lnTo>
                  <a:lnTo>
                    <a:pt x="822159" y="0"/>
                  </a:lnTo>
                  <a:lnTo>
                    <a:pt x="1254142" y="78972"/>
                  </a:lnTo>
                  <a:lnTo>
                    <a:pt x="1672189" y="68119"/>
                  </a:lnTo>
                  <a:lnTo>
                    <a:pt x="2104171" y="96302"/>
                  </a:lnTo>
                  <a:lnTo>
                    <a:pt x="2522219" y="52168"/>
                  </a:lnTo>
                  <a:lnTo>
                    <a:pt x="2954201" y="43863"/>
                  </a:lnTo>
                  <a:lnTo>
                    <a:pt x="3386183" y="62812"/>
                  </a:lnTo>
                  <a:lnTo>
                    <a:pt x="3804231" y="19278"/>
                  </a:lnTo>
                  <a:lnTo>
                    <a:pt x="4236213" y="21047"/>
                  </a:lnTo>
                  <a:lnTo>
                    <a:pt x="4654260" y="76484"/>
                  </a:lnTo>
                </a:path>
              </a:pathLst>
            </a:custGeom>
            <a:ln w="28574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33169" y="4034408"/>
              <a:ext cx="95249" cy="9524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61819" y="4034408"/>
              <a:ext cx="95249" cy="9524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99969" y="4034408"/>
              <a:ext cx="95249" cy="95249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13465175" y="3997325"/>
            <a:ext cx="401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b="1" dirty="0">
                <a:solidFill>
                  <a:srgbClr val="605D5C"/>
                </a:solidFill>
                <a:latin typeface="Segoe UI"/>
                <a:cs typeface="Segoe UI"/>
              </a:rPr>
              <a:t>egion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032507" y="3606800"/>
            <a:ext cx="3586479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Region-wise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Customers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4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rend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636905" algn="l"/>
                <a:tab pos="107442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Americas	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APAC	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Europe</a:t>
            </a:r>
            <a:endParaRPr sz="900" dirty="0">
              <a:latin typeface="Segoe UI"/>
              <a:cs typeface="Segoe UI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400001" y="5907769"/>
            <a:ext cx="1348519" cy="154818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15385653" y="5816599"/>
            <a:ext cx="138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Sa</a:t>
            </a:r>
            <a:r>
              <a:rPr sz="1800" spc="-4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F</a:t>
            </a:r>
            <a:r>
              <a:rPr sz="1800" spc="-75" dirty="0">
                <a:latin typeface="Trebuchet MS"/>
                <a:cs typeface="Trebuchet MS"/>
              </a:rPr>
              <a:t>orecast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3733749" y="6227185"/>
            <a:ext cx="5057775" cy="914400"/>
            <a:chOff x="13733749" y="6227185"/>
            <a:chExt cx="5057775" cy="914400"/>
          </a:xfrm>
        </p:grpSpPr>
        <p:sp>
          <p:nvSpPr>
            <p:cNvPr id="115" name="object 115"/>
            <p:cNvSpPr/>
            <p:nvPr/>
          </p:nvSpPr>
          <p:spPr>
            <a:xfrm>
              <a:off x="13733741" y="6386956"/>
              <a:ext cx="5057775" cy="749935"/>
            </a:xfrm>
            <a:custGeom>
              <a:avLst/>
              <a:gdLst/>
              <a:ahLst/>
              <a:cxnLst/>
              <a:rect l="l" t="t" r="r" b="b"/>
              <a:pathLst>
                <a:path w="5057775" h="749934">
                  <a:moveTo>
                    <a:pt x="9525" y="743788"/>
                  </a:moveTo>
                  <a:lnTo>
                    <a:pt x="9067" y="742670"/>
                  </a:lnTo>
                  <a:lnTo>
                    <a:pt x="7200" y="740816"/>
                  </a:lnTo>
                  <a:lnTo>
                    <a:pt x="6083" y="740346"/>
                  </a:lnTo>
                  <a:lnTo>
                    <a:pt x="3454" y="740346"/>
                  </a:lnTo>
                  <a:lnTo>
                    <a:pt x="2324" y="740816"/>
                  </a:lnTo>
                  <a:lnTo>
                    <a:pt x="469" y="742670"/>
                  </a:lnTo>
                  <a:lnTo>
                    <a:pt x="0" y="743788"/>
                  </a:lnTo>
                  <a:lnTo>
                    <a:pt x="0" y="746429"/>
                  </a:lnTo>
                  <a:lnTo>
                    <a:pt x="469" y="747547"/>
                  </a:lnTo>
                  <a:lnTo>
                    <a:pt x="2324" y="749401"/>
                  </a:lnTo>
                  <a:lnTo>
                    <a:pt x="3454" y="749871"/>
                  </a:lnTo>
                  <a:lnTo>
                    <a:pt x="6083" y="749871"/>
                  </a:lnTo>
                  <a:lnTo>
                    <a:pt x="7200" y="749401"/>
                  </a:lnTo>
                  <a:lnTo>
                    <a:pt x="9067" y="747547"/>
                  </a:lnTo>
                  <a:lnTo>
                    <a:pt x="9525" y="746429"/>
                  </a:lnTo>
                  <a:lnTo>
                    <a:pt x="9525" y="743788"/>
                  </a:lnTo>
                  <a:close/>
                </a:path>
                <a:path w="5057775" h="749934">
                  <a:moveTo>
                    <a:pt x="9525" y="3441"/>
                  </a:moveTo>
                  <a:lnTo>
                    <a:pt x="9067" y="2324"/>
                  </a:lnTo>
                  <a:lnTo>
                    <a:pt x="7200" y="457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69" y="7200"/>
                  </a:lnTo>
                  <a:lnTo>
                    <a:pt x="2324" y="9055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55"/>
                  </a:lnTo>
                  <a:lnTo>
                    <a:pt x="9067" y="7200"/>
                  </a:lnTo>
                  <a:lnTo>
                    <a:pt x="9525" y="6070"/>
                  </a:lnTo>
                  <a:lnTo>
                    <a:pt x="9525" y="3441"/>
                  </a:lnTo>
                  <a:close/>
                </a:path>
                <a:path w="5057775" h="749934">
                  <a:moveTo>
                    <a:pt x="57150" y="743788"/>
                  </a:moveTo>
                  <a:lnTo>
                    <a:pt x="56692" y="742670"/>
                  </a:lnTo>
                  <a:lnTo>
                    <a:pt x="54825" y="740816"/>
                  </a:lnTo>
                  <a:lnTo>
                    <a:pt x="53708" y="740346"/>
                  </a:lnTo>
                  <a:lnTo>
                    <a:pt x="51079" y="740346"/>
                  </a:lnTo>
                  <a:lnTo>
                    <a:pt x="49949" y="740816"/>
                  </a:lnTo>
                  <a:lnTo>
                    <a:pt x="48094" y="742670"/>
                  </a:lnTo>
                  <a:lnTo>
                    <a:pt x="47625" y="743788"/>
                  </a:lnTo>
                  <a:lnTo>
                    <a:pt x="47625" y="746429"/>
                  </a:lnTo>
                  <a:lnTo>
                    <a:pt x="48094" y="747547"/>
                  </a:lnTo>
                  <a:lnTo>
                    <a:pt x="49949" y="749401"/>
                  </a:lnTo>
                  <a:lnTo>
                    <a:pt x="51079" y="749871"/>
                  </a:lnTo>
                  <a:lnTo>
                    <a:pt x="53708" y="749871"/>
                  </a:lnTo>
                  <a:lnTo>
                    <a:pt x="54825" y="749401"/>
                  </a:lnTo>
                  <a:lnTo>
                    <a:pt x="56692" y="747547"/>
                  </a:lnTo>
                  <a:lnTo>
                    <a:pt x="57150" y="746429"/>
                  </a:lnTo>
                  <a:lnTo>
                    <a:pt x="57150" y="743788"/>
                  </a:lnTo>
                  <a:close/>
                </a:path>
                <a:path w="5057775" h="749934">
                  <a:moveTo>
                    <a:pt x="57150" y="3441"/>
                  </a:moveTo>
                  <a:lnTo>
                    <a:pt x="56692" y="2324"/>
                  </a:lnTo>
                  <a:lnTo>
                    <a:pt x="54825" y="457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49" y="457"/>
                  </a:lnTo>
                  <a:lnTo>
                    <a:pt x="48094" y="2324"/>
                  </a:lnTo>
                  <a:lnTo>
                    <a:pt x="47625" y="3441"/>
                  </a:lnTo>
                  <a:lnTo>
                    <a:pt x="47625" y="6070"/>
                  </a:lnTo>
                  <a:lnTo>
                    <a:pt x="48094" y="7200"/>
                  </a:lnTo>
                  <a:lnTo>
                    <a:pt x="49949" y="9055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55"/>
                  </a:lnTo>
                  <a:lnTo>
                    <a:pt x="56692" y="7200"/>
                  </a:lnTo>
                  <a:lnTo>
                    <a:pt x="57150" y="6070"/>
                  </a:lnTo>
                  <a:lnTo>
                    <a:pt x="57150" y="3441"/>
                  </a:lnTo>
                  <a:close/>
                </a:path>
                <a:path w="5057775" h="749934">
                  <a:moveTo>
                    <a:pt x="104775" y="743788"/>
                  </a:moveTo>
                  <a:lnTo>
                    <a:pt x="104317" y="742670"/>
                  </a:lnTo>
                  <a:lnTo>
                    <a:pt x="102450" y="740816"/>
                  </a:lnTo>
                  <a:lnTo>
                    <a:pt x="101333" y="740346"/>
                  </a:lnTo>
                  <a:lnTo>
                    <a:pt x="98704" y="740346"/>
                  </a:lnTo>
                  <a:lnTo>
                    <a:pt x="97574" y="740816"/>
                  </a:lnTo>
                  <a:lnTo>
                    <a:pt x="95719" y="742670"/>
                  </a:lnTo>
                  <a:lnTo>
                    <a:pt x="95250" y="743788"/>
                  </a:lnTo>
                  <a:lnTo>
                    <a:pt x="95250" y="746429"/>
                  </a:lnTo>
                  <a:lnTo>
                    <a:pt x="95719" y="747547"/>
                  </a:lnTo>
                  <a:lnTo>
                    <a:pt x="97574" y="749401"/>
                  </a:lnTo>
                  <a:lnTo>
                    <a:pt x="98704" y="749871"/>
                  </a:lnTo>
                  <a:lnTo>
                    <a:pt x="101333" y="749871"/>
                  </a:lnTo>
                  <a:lnTo>
                    <a:pt x="102450" y="749401"/>
                  </a:lnTo>
                  <a:lnTo>
                    <a:pt x="104317" y="747547"/>
                  </a:lnTo>
                  <a:lnTo>
                    <a:pt x="104775" y="746429"/>
                  </a:lnTo>
                  <a:lnTo>
                    <a:pt x="104775" y="743788"/>
                  </a:lnTo>
                  <a:close/>
                </a:path>
                <a:path w="5057775" h="749934">
                  <a:moveTo>
                    <a:pt x="104775" y="3441"/>
                  </a:moveTo>
                  <a:lnTo>
                    <a:pt x="104317" y="2324"/>
                  </a:lnTo>
                  <a:lnTo>
                    <a:pt x="102450" y="457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74" y="457"/>
                  </a:lnTo>
                  <a:lnTo>
                    <a:pt x="95719" y="2324"/>
                  </a:lnTo>
                  <a:lnTo>
                    <a:pt x="95250" y="3441"/>
                  </a:lnTo>
                  <a:lnTo>
                    <a:pt x="95250" y="6070"/>
                  </a:lnTo>
                  <a:lnTo>
                    <a:pt x="95719" y="7200"/>
                  </a:lnTo>
                  <a:lnTo>
                    <a:pt x="97574" y="9055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55"/>
                  </a:lnTo>
                  <a:lnTo>
                    <a:pt x="104317" y="7200"/>
                  </a:lnTo>
                  <a:lnTo>
                    <a:pt x="104775" y="6070"/>
                  </a:lnTo>
                  <a:lnTo>
                    <a:pt x="104775" y="3441"/>
                  </a:lnTo>
                  <a:close/>
                </a:path>
                <a:path w="5057775" h="749934">
                  <a:moveTo>
                    <a:pt x="152400" y="743788"/>
                  </a:moveTo>
                  <a:lnTo>
                    <a:pt x="151942" y="742670"/>
                  </a:lnTo>
                  <a:lnTo>
                    <a:pt x="150075" y="740816"/>
                  </a:lnTo>
                  <a:lnTo>
                    <a:pt x="148958" y="740346"/>
                  </a:lnTo>
                  <a:lnTo>
                    <a:pt x="146329" y="740346"/>
                  </a:lnTo>
                  <a:lnTo>
                    <a:pt x="145199" y="740816"/>
                  </a:lnTo>
                  <a:lnTo>
                    <a:pt x="143344" y="742670"/>
                  </a:lnTo>
                  <a:lnTo>
                    <a:pt x="142875" y="743788"/>
                  </a:lnTo>
                  <a:lnTo>
                    <a:pt x="142875" y="746429"/>
                  </a:lnTo>
                  <a:lnTo>
                    <a:pt x="143344" y="747547"/>
                  </a:lnTo>
                  <a:lnTo>
                    <a:pt x="145199" y="749401"/>
                  </a:lnTo>
                  <a:lnTo>
                    <a:pt x="146329" y="749871"/>
                  </a:lnTo>
                  <a:lnTo>
                    <a:pt x="148958" y="749871"/>
                  </a:lnTo>
                  <a:lnTo>
                    <a:pt x="150075" y="749401"/>
                  </a:lnTo>
                  <a:lnTo>
                    <a:pt x="151942" y="747547"/>
                  </a:lnTo>
                  <a:lnTo>
                    <a:pt x="152400" y="746429"/>
                  </a:lnTo>
                  <a:lnTo>
                    <a:pt x="152400" y="743788"/>
                  </a:lnTo>
                  <a:close/>
                </a:path>
                <a:path w="5057775" h="749934">
                  <a:moveTo>
                    <a:pt x="152400" y="3441"/>
                  </a:moveTo>
                  <a:lnTo>
                    <a:pt x="151942" y="2324"/>
                  </a:lnTo>
                  <a:lnTo>
                    <a:pt x="150075" y="457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199" y="457"/>
                  </a:lnTo>
                  <a:lnTo>
                    <a:pt x="143344" y="2324"/>
                  </a:lnTo>
                  <a:lnTo>
                    <a:pt x="142875" y="3441"/>
                  </a:lnTo>
                  <a:lnTo>
                    <a:pt x="142875" y="6070"/>
                  </a:lnTo>
                  <a:lnTo>
                    <a:pt x="143344" y="7200"/>
                  </a:lnTo>
                  <a:lnTo>
                    <a:pt x="145199" y="9055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55"/>
                  </a:lnTo>
                  <a:lnTo>
                    <a:pt x="151942" y="7200"/>
                  </a:lnTo>
                  <a:lnTo>
                    <a:pt x="152400" y="6070"/>
                  </a:lnTo>
                  <a:lnTo>
                    <a:pt x="152400" y="3441"/>
                  </a:lnTo>
                  <a:close/>
                </a:path>
                <a:path w="5057775" h="749934">
                  <a:moveTo>
                    <a:pt x="200025" y="743788"/>
                  </a:moveTo>
                  <a:lnTo>
                    <a:pt x="199567" y="742670"/>
                  </a:lnTo>
                  <a:lnTo>
                    <a:pt x="197700" y="740816"/>
                  </a:lnTo>
                  <a:lnTo>
                    <a:pt x="196583" y="740346"/>
                  </a:lnTo>
                  <a:lnTo>
                    <a:pt x="193954" y="740346"/>
                  </a:lnTo>
                  <a:lnTo>
                    <a:pt x="192824" y="740816"/>
                  </a:lnTo>
                  <a:lnTo>
                    <a:pt x="190969" y="742670"/>
                  </a:lnTo>
                  <a:lnTo>
                    <a:pt x="190500" y="743788"/>
                  </a:lnTo>
                  <a:lnTo>
                    <a:pt x="190500" y="746429"/>
                  </a:lnTo>
                  <a:lnTo>
                    <a:pt x="190969" y="747547"/>
                  </a:lnTo>
                  <a:lnTo>
                    <a:pt x="192824" y="749401"/>
                  </a:lnTo>
                  <a:lnTo>
                    <a:pt x="193954" y="749871"/>
                  </a:lnTo>
                  <a:lnTo>
                    <a:pt x="196583" y="749871"/>
                  </a:lnTo>
                  <a:lnTo>
                    <a:pt x="197700" y="749401"/>
                  </a:lnTo>
                  <a:lnTo>
                    <a:pt x="199567" y="747547"/>
                  </a:lnTo>
                  <a:lnTo>
                    <a:pt x="200025" y="746429"/>
                  </a:lnTo>
                  <a:lnTo>
                    <a:pt x="200025" y="743788"/>
                  </a:lnTo>
                  <a:close/>
                </a:path>
                <a:path w="5057775" h="749934">
                  <a:moveTo>
                    <a:pt x="200025" y="3441"/>
                  </a:moveTo>
                  <a:lnTo>
                    <a:pt x="199567" y="2324"/>
                  </a:lnTo>
                  <a:lnTo>
                    <a:pt x="197700" y="457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24" y="457"/>
                  </a:lnTo>
                  <a:lnTo>
                    <a:pt x="190969" y="2324"/>
                  </a:lnTo>
                  <a:lnTo>
                    <a:pt x="190500" y="3441"/>
                  </a:lnTo>
                  <a:lnTo>
                    <a:pt x="190500" y="6070"/>
                  </a:lnTo>
                  <a:lnTo>
                    <a:pt x="190969" y="7200"/>
                  </a:lnTo>
                  <a:lnTo>
                    <a:pt x="192824" y="9055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55"/>
                  </a:lnTo>
                  <a:lnTo>
                    <a:pt x="199567" y="7200"/>
                  </a:lnTo>
                  <a:lnTo>
                    <a:pt x="200025" y="6070"/>
                  </a:lnTo>
                  <a:lnTo>
                    <a:pt x="200025" y="3441"/>
                  </a:lnTo>
                  <a:close/>
                </a:path>
                <a:path w="5057775" h="749934">
                  <a:moveTo>
                    <a:pt x="247650" y="743788"/>
                  </a:moveTo>
                  <a:lnTo>
                    <a:pt x="247192" y="742670"/>
                  </a:lnTo>
                  <a:lnTo>
                    <a:pt x="245325" y="740816"/>
                  </a:lnTo>
                  <a:lnTo>
                    <a:pt x="244208" y="740346"/>
                  </a:lnTo>
                  <a:lnTo>
                    <a:pt x="241579" y="740346"/>
                  </a:lnTo>
                  <a:lnTo>
                    <a:pt x="240449" y="740816"/>
                  </a:lnTo>
                  <a:lnTo>
                    <a:pt x="238594" y="742670"/>
                  </a:lnTo>
                  <a:lnTo>
                    <a:pt x="238125" y="743788"/>
                  </a:lnTo>
                  <a:lnTo>
                    <a:pt x="238125" y="746429"/>
                  </a:lnTo>
                  <a:lnTo>
                    <a:pt x="238594" y="747547"/>
                  </a:lnTo>
                  <a:lnTo>
                    <a:pt x="240449" y="749401"/>
                  </a:lnTo>
                  <a:lnTo>
                    <a:pt x="241579" y="749871"/>
                  </a:lnTo>
                  <a:lnTo>
                    <a:pt x="244208" y="749871"/>
                  </a:lnTo>
                  <a:lnTo>
                    <a:pt x="245325" y="749401"/>
                  </a:lnTo>
                  <a:lnTo>
                    <a:pt x="247192" y="747547"/>
                  </a:lnTo>
                  <a:lnTo>
                    <a:pt x="247650" y="746429"/>
                  </a:lnTo>
                  <a:lnTo>
                    <a:pt x="247650" y="743788"/>
                  </a:lnTo>
                  <a:close/>
                </a:path>
                <a:path w="5057775" h="749934">
                  <a:moveTo>
                    <a:pt x="247650" y="3441"/>
                  </a:moveTo>
                  <a:lnTo>
                    <a:pt x="247192" y="2324"/>
                  </a:lnTo>
                  <a:lnTo>
                    <a:pt x="245325" y="457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49" y="457"/>
                  </a:lnTo>
                  <a:lnTo>
                    <a:pt x="238594" y="2324"/>
                  </a:lnTo>
                  <a:lnTo>
                    <a:pt x="238125" y="3441"/>
                  </a:lnTo>
                  <a:lnTo>
                    <a:pt x="238125" y="6070"/>
                  </a:lnTo>
                  <a:lnTo>
                    <a:pt x="238594" y="7200"/>
                  </a:lnTo>
                  <a:lnTo>
                    <a:pt x="240449" y="9055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55"/>
                  </a:lnTo>
                  <a:lnTo>
                    <a:pt x="247192" y="7200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057775" h="749934">
                  <a:moveTo>
                    <a:pt x="295275" y="743788"/>
                  </a:moveTo>
                  <a:lnTo>
                    <a:pt x="294817" y="742670"/>
                  </a:lnTo>
                  <a:lnTo>
                    <a:pt x="292950" y="740816"/>
                  </a:lnTo>
                  <a:lnTo>
                    <a:pt x="291833" y="740346"/>
                  </a:lnTo>
                  <a:lnTo>
                    <a:pt x="289204" y="740346"/>
                  </a:lnTo>
                  <a:lnTo>
                    <a:pt x="288074" y="740816"/>
                  </a:lnTo>
                  <a:lnTo>
                    <a:pt x="286219" y="742670"/>
                  </a:lnTo>
                  <a:lnTo>
                    <a:pt x="285750" y="743788"/>
                  </a:lnTo>
                  <a:lnTo>
                    <a:pt x="285750" y="746429"/>
                  </a:lnTo>
                  <a:lnTo>
                    <a:pt x="286219" y="747547"/>
                  </a:lnTo>
                  <a:lnTo>
                    <a:pt x="288074" y="749401"/>
                  </a:lnTo>
                  <a:lnTo>
                    <a:pt x="289204" y="749871"/>
                  </a:lnTo>
                  <a:lnTo>
                    <a:pt x="291833" y="749871"/>
                  </a:lnTo>
                  <a:lnTo>
                    <a:pt x="292950" y="749401"/>
                  </a:lnTo>
                  <a:lnTo>
                    <a:pt x="294817" y="747547"/>
                  </a:lnTo>
                  <a:lnTo>
                    <a:pt x="295275" y="746429"/>
                  </a:lnTo>
                  <a:lnTo>
                    <a:pt x="295275" y="743788"/>
                  </a:lnTo>
                  <a:close/>
                </a:path>
                <a:path w="5057775" h="749934">
                  <a:moveTo>
                    <a:pt x="295275" y="3441"/>
                  </a:moveTo>
                  <a:lnTo>
                    <a:pt x="294817" y="2324"/>
                  </a:lnTo>
                  <a:lnTo>
                    <a:pt x="292950" y="457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74" y="457"/>
                  </a:lnTo>
                  <a:lnTo>
                    <a:pt x="286219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19" y="7200"/>
                  </a:lnTo>
                  <a:lnTo>
                    <a:pt x="288074" y="9055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55"/>
                  </a:lnTo>
                  <a:lnTo>
                    <a:pt x="294817" y="7200"/>
                  </a:lnTo>
                  <a:lnTo>
                    <a:pt x="295275" y="6070"/>
                  </a:lnTo>
                  <a:lnTo>
                    <a:pt x="295275" y="3441"/>
                  </a:lnTo>
                  <a:close/>
                </a:path>
                <a:path w="5057775" h="749934">
                  <a:moveTo>
                    <a:pt x="342900" y="743788"/>
                  </a:moveTo>
                  <a:lnTo>
                    <a:pt x="342442" y="742670"/>
                  </a:lnTo>
                  <a:lnTo>
                    <a:pt x="340575" y="740816"/>
                  </a:lnTo>
                  <a:lnTo>
                    <a:pt x="339458" y="740346"/>
                  </a:lnTo>
                  <a:lnTo>
                    <a:pt x="336829" y="740346"/>
                  </a:lnTo>
                  <a:lnTo>
                    <a:pt x="335699" y="740816"/>
                  </a:lnTo>
                  <a:lnTo>
                    <a:pt x="333844" y="742670"/>
                  </a:lnTo>
                  <a:lnTo>
                    <a:pt x="333375" y="743788"/>
                  </a:lnTo>
                  <a:lnTo>
                    <a:pt x="333375" y="746429"/>
                  </a:lnTo>
                  <a:lnTo>
                    <a:pt x="333844" y="747547"/>
                  </a:lnTo>
                  <a:lnTo>
                    <a:pt x="335699" y="749401"/>
                  </a:lnTo>
                  <a:lnTo>
                    <a:pt x="336829" y="749871"/>
                  </a:lnTo>
                  <a:lnTo>
                    <a:pt x="339458" y="749871"/>
                  </a:lnTo>
                  <a:lnTo>
                    <a:pt x="340575" y="749401"/>
                  </a:lnTo>
                  <a:lnTo>
                    <a:pt x="342442" y="747547"/>
                  </a:lnTo>
                  <a:lnTo>
                    <a:pt x="342900" y="746429"/>
                  </a:lnTo>
                  <a:lnTo>
                    <a:pt x="342900" y="743788"/>
                  </a:lnTo>
                  <a:close/>
                </a:path>
                <a:path w="5057775" h="749934">
                  <a:moveTo>
                    <a:pt x="342900" y="3441"/>
                  </a:moveTo>
                  <a:lnTo>
                    <a:pt x="342442" y="2324"/>
                  </a:lnTo>
                  <a:lnTo>
                    <a:pt x="340575" y="457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699" y="457"/>
                  </a:lnTo>
                  <a:lnTo>
                    <a:pt x="333844" y="2324"/>
                  </a:lnTo>
                  <a:lnTo>
                    <a:pt x="333375" y="3441"/>
                  </a:lnTo>
                  <a:lnTo>
                    <a:pt x="333375" y="6070"/>
                  </a:lnTo>
                  <a:lnTo>
                    <a:pt x="333844" y="7200"/>
                  </a:lnTo>
                  <a:lnTo>
                    <a:pt x="335699" y="9055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55"/>
                  </a:lnTo>
                  <a:lnTo>
                    <a:pt x="342442" y="7200"/>
                  </a:lnTo>
                  <a:lnTo>
                    <a:pt x="342900" y="6070"/>
                  </a:lnTo>
                  <a:lnTo>
                    <a:pt x="342900" y="3441"/>
                  </a:lnTo>
                  <a:close/>
                </a:path>
                <a:path w="5057775" h="749934">
                  <a:moveTo>
                    <a:pt x="390525" y="743788"/>
                  </a:moveTo>
                  <a:lnTo>
                    <a:pt x="390067" y="742670"/>
                  </a:lnTo>
                  <a:lnTo>
                    <a:pt x="388200" y="740816"/>
                  </a:lnTo>
                  <a:lnTo>
                    <a:pt x="387083" y="740346"/>
                  </a:lnTo>
                  <a:lnTo>
                    <a:pt x="384454" y="740346"/>
                  </a:lnTo>
                  <a:lnTo>
                    <a:pt x="383324" y="740816"/>
                  </a:lnTo>
                  <a:lnTo>
                    <a:pt x="381469" y="742670"/>
                  </a:lnTo>
                  <a:lnTo>
                    <a:pt x="381000" y="743788"/>
                  </a:lnTo>
                  <a:lnTo>
                    <a:pt x="381000" y="746429"/>
                  </a:lnTo>
                  <a:lnTo>
                    <a:pt x="381469" y="747547"/>
                  </a:lnTo>
                  <a:lnTo>
                    <a:pt x="383324" y="749401"/>
                  </a:lnTo>
                  <a:lnTo>
                    <a:pt x="384454" y="749871"/>
                  </a:lnTo>
                  <a:lnTo>
                    <a:pt x="387083" y="749871"/>
                  </a:lnTo>
                  <a:lnTo>
                    <a:pt x="388200" y="749401"/>
                  </a:lnTo>
                  <a:lnTo>
                    <a:pt x="390067" y="747547"/>
                  </a:lnTo>
                  <a:lnTo>
                    <a:pt x="390525" y="746429"/>
                  </a:lnTo>
                  <a:lnTo>
                    <a:pt x="390525" y="743788"/>
                  </a:lnTo>
                  <a:close/>
                </a:path>
                <a:path w="5057775" h="749934">
                  <a:moveTo>
                    <a:pt x="390525" y="3441"/>
                  </a:moveTo>
                  <a:lnTo>
                    <a:pt x="390067" y="2324"/>
                  </a:lnTo>
                  <a:lnTo>
                    <a:pt x="388200" y="457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24" y="457"/>
                  </a:lnTo>
                  <a:lnTo>
                    <a:pt x="381469" y="2324"/>
                  </a:lnTo>
                  <a:lnTo>
                    <a:pt x="381000" y="3441"/>
                  </a:lnTo>
                  <a:lnTo>
                    <a:pt x="381000" y="6070"/>
                  </a:lnTo>
                  <a:lnTo>
                    <a:pt x="381469" y="7200"/>
                  </a:lnTo>
                  <a:lnTo>
                    <a:pt x="383324" y="9055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55"/>
                  </a:lnTo>
                  <a:lnTo>
                    <a:pt x="390067" y="7200"/>
                  </a:lnTo>
                  <a:lnTo>
                    <a:pt x="390525" y="6070"/>
                  </a:lnTo>
                  <a:lnTo>
                    <a:pt x="390525" y="3441"/>
                  </a:lnTo>
                  <a:close/>
                </a:path>
                <a:path w="5057775" h="749934">
                  <a:moveTo>
                    <a:pt x="438150" y="743788"/>
                  </a:moveTo>
                  <a:lnTo>
                    <a:pt x="437692" y="742670"/>
                  </a:lnTo>
                  <a:lnTo>
                    <a:pt x="435825" y="740816"/>
                  </a:lnTo>
                  <a:lnTo>
                    <a:pt x="434708" y="740346"/>
                  </a:lnTo>
                  <a:lnTo>
                    <a:pt x="432079" y="740346"/>
                  </a:lnTo>
                  <a:lnTo>
                    <a:pt x="430949" y="740816"/>
                  </a:lnTo>
                  <a:lnTo>
                    <a:pt x="429094" y="742670"/>
                  </a:lnTo>
                  <a:lnTo>
                    <a:pt x="428625" y="743788"/>
                  </a:lnTo>
                  <a:lnTo>
                    <a:pt x="428625" y="746429"/>
                  </a:lnTo>
                  <a:lnTo>
                    <a:pt x="429094" y="747547"/>
                  </a:lnTo>
                  <a:lnTo>
                    <a:pt x="430949" y="749401"/>
                  </a:lnTo>
                  <a:lnTo>
                    <a:pt x="432079" y="749871"/>
                  </a:lnTo>
                  <a:lnTo>
                    <a:pt x="434708" y="749871"/>
                  </a:lnTo>
                  <a:lnTo>
                    <a:pt x="435825" y="749401"/>
                  </a:lnTo>
                  <a:lnTo>
                    <a:pt x="437692" y="747547"/>
                  </a:lnTo>
                  <a:lnTo>
                    <a:pt x="438150" y="746429"/>
                  </a:lnTo>
                  <a:lnTo>
                    <a:pt x="438150" y="743788"/>
                  </a:lnTo>
                  <a:close/>
                </a:path>
                <a:path w="5057775" h="749934">
                  <a:moveTo>
                    <a:pt x="438150" y="3441"/>
                  </a:moveTo>
                  <a:lnTo>
                    <a:pt x="437692" y="2324"/>
                  </a:lnTo>
                  <a:lnTo>
                    <a:pt x="435825" y="457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49" y="457"/>
                  </a:lnTo>
                  <a:lnTo>
                    <a:pt x="429094" y="2324"/>
                  </a:lnTo>
                  <a:lnTo>
                    <a:pt x="428625" y="3441"/>
                  </a:lnTo>
                  <a:lnTo>
                    <a:pt x="428625" y="6070"/>
                  </a:lnTo>
                  <a:lnTo>
                    <a:pt x="429094" y="7200"/>
                  </a:lnTo>
                  <a:lnTo>
                    <a:pt x="430949" y="9055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55"/>
                  </a:lnTo>
                  <a:lnTo>
                    <a:pt x="437692" y="7200"/>
                  </a:lnTo>
                  <a:lnTo>
                    <a:pt x="438150" y="6070"/>
                  </a:lnTo>
                  <a:lnTo>
                    <a:pt x="438150" y="3441"/>
                  </a:lnTo>
                  <a:close/>
                </a:path>
                <a:path w="5057775" h="749934">
                  <a:moveTo>
                    <a:pt x="485775" y="743788"/>
                  </a:moveTo>
                  <a:lnTo>
                    <a:pt x="485317" y="742670"/>
                  </a:lnTo>
                  <a:lnTo>
                    <a:pt x="483450" y="740816"/>
                  </a:lnTo>
                  <a:lnTo>
                    <a:pt x="482333" y="740346"/>
                  </a:lnTo>
                  <a:lnTo>
                    <a:pt x="479704" y="740346"/>
                  </a:lnTo>
                  <a:lnTo>
                    <a:pt x="478574" y="740816"/>
                  </a:lnTo>
                  <a:lnTo>
                    <a:pt x="476719" y="742670"/>
                  </a:lnTo>
                  <a:lnTo>
                    <a:pt x="476250" y="743788"/>
                  </a:lnTo>
                  <a:lnTo>
                    <a:pt x="476250" y="746429"/>
                  </a:lnTo>
                  <a:lnTo>
                    <a:pt x="476719" y="747547"/>
                  </a:lnTo>
                  <a:lnTo>
                    <a:pt x="478574" y="749401"/>
                  </a:lnTo>
                  <a:lnTo>
                    <a:pt x="479704" y="749871"/>
                  </a:lnTo>
                  <a:lnTo>
                    <a:pt x="482333" y="749871"/>
                  </a:lnTo>
                  <a:lnTo>
                    <a:pt x="483450" y="749401"/>
                  </a:lnTo>
                  <a:lnTo>
                    <a:pt x="485317" y="747547"/>
                  </a:lnTo>
                  <a:lnTo>
                    <a:pt x="485775" y="746429"/>
                  </a:lnTo>
                  <a:lnTo>
                    <a:pt x="485775" y="743788"/>
                  </a:lnTo>
                  <a:close/>
                </a:path>
                <a:path w="5057775" h="749934">
                  <a:moveTo>
                    <a:pt x="485775" y="3441"/>
                  </a:moveTo>
                  <a:lnTo>
                    <a:pt x="485317" y="2324"/>
                  </a:lnTo>
                  <a:lnTo>
                    <a:pt x="483450" y="457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74" y="457"/>
                  </a:lnTo>
                  <a:lnTo>
                    <a:pt x="476719" y="2324"/>
                  </a:lnTo>
                  <a:lnTo>
                    <a:pt x="476250" y="3441"/>
                  </a:lnTo>
                  <a:lnTo>
                    <a:pt x="476250" y="6070"/>
                  </a:lnTo>
                  <a:lnTo>
                    <a:pt x="476719" y="7200"/>
                  </a:lnTo>
                  <a:lnTo>
                    <a:pt x="478574" y="9055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55"/>
                  </a:lnTo>
                  <a:lnTo>
                    <a:pt x="485317" y="7200"/>
                  </a:lnTo>
                  <a:lnTo>
                    <a:pt x="485775" y="6070"/>
                  </a:lnTo>
                  <a:lnTo>
                    <a:pt x="485775" y="3441"/>
                  </a:lnTo>
                  <a:close/>
                </a:path>
                <a:path w="5057775" h="749934">
                  <a:moveTo>
                    <a:pt x="533400" y="743788"/>
                  </a:moveTo>
                  <a:lnTo>
                    <a:pt x="532942" y="742670"/>
                  </a:lnTo>
                  <a:lnTo>
                    <a:pt x="531075" y="740816"/>
                  </a:lnTo>
                  <a:lnTo>
                    <a:pt x="529958" y="740346"/>
                  </a:lnTo>
                  <a:lnTo>
                    <a:pt x="527329" y="740346"/>
                  </a:lnTo>
                  <a:lnTo>
                    <a:pt x="526199" y="740816"/>
                  </a:lnTo>
                  <a:lnTo>
                    <a:pt x="524344" y="742670"/>
                  </a:lnTo>
                  <a:lnTo>
                    <a:pt x="523875" y="743788"/>
                  </a:lnTo>
                  <a:lnTo>
                    <a:pt x="523875" y="746429"/>
                  </a:lnTo>
                  <a:lnTo>
                    <a:pt x="524344" y="747547"/>
                  </a:lnTo>
                  <a:lnTo>
                    <a:pt x="526199" y="749401"/>
                  </a:lnTo>
                  <a:lnTo>
                    <a:pt x="527329" y="749871"/>
                  </a:lnTo>
                  <a:lnTo>
                    <a:pt x="529958" y="749871"/>
                  </a:lnTo>
                  <a:lnTo>
                    <a:pt x="531075" y="749401"/>
                  </a:lnTo>
                  <a:lnTo>
                    <a:pt x="532942" y="747547"/>
                  </a:lnTo>
                  <a:lnTo>
                    <a:pt x="533400" y="746429"/>
                  </a:lnTo>
                  <a:lnTo>
                    <a:pt x="533400" y="743788"/>
                  </a:lnTo>
                  <a:close/>
                </a:path>
                <a:path w="5057775" h="749934">
                  <a:moveTo>
                    <a:pt x="533400" y="3441"/>
                  </a:moveTo>
                  <a:lnTo>
                    <a:pt x="532942" y="2324"/>
                  </a:lnTo>
                  <a:lnTo>
                    <a:pt x="531075" y="457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199" y="457"/>
                  </a:lnTo>
                  <a:lnTo>
                    <a:pt x="524344" y="2324"/>
                  </a:lnTo>
                  <a:lnTo>
                    <a:pt x="523875" y="3441"/>
                  </a:lnTo>
                  <a:lnTo>
                    <a:pt x="523875" y="6070"/>
                  </a:lnTo>
                  <a:lnTo>
                    <a:pt x="524344" y="7200"/>
                  </a:lnTo>
                  <a:lnTo>
                    <a:pt x="526199" y="9055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55"/>
                  </a:lnTo>
                  <a:lnTo>
                    <a:pt x="532942" y="7200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057775" h="749934">
                  <a:moveTo>
                    <a:pt x="581025" y="743788"/>
                  </a:moveTo>
                  <a:lnTo>
                    <a:pt x="580567" y="742670"/>
                  </a:lnTo>
                  <a:lnTo>
                    <a:pt x="578700" y="740816"/>
                  </a:lnTo>
                  <a:lnTo>
                    <a:pt x="577583" y="740346"/>
                  </a:lnTo>
                  <a:lnTo>
                    <a:pt x="574954" y="740346"/>
                  </a:lnTo>
                  <a:lnTo>
                    <a:pt x="573824" y="740816"/>
                  </a:lnTo>
                  <a:lnTo>
                    <a:pt x="571969" y="742670"/>
                  </a:lnTo>
                  <a:lnTo>
                    <a:pt x="571500" y="743788"/>
                  </a:lnTo>
                  <a:lnTo>
                    <a:pt x="571500" y="746429"/>
                  </a:lnTo>
                  <a:lnTo>
                    <a:pt x="571969" y="747547"/>
                  </a:lnTo>
                  <a:lnTo>
                    <a:pt x="573824" y="749401"/>
                  </a:lnTo>
                  <a:lnTo>
                    <a:pt x="574954" y="749871"/>
                  </a:lnTo>
                  <a:lnTo>
                    <a:pt x="577583" y="749871"/>
                  </a:lnTo>
                  <a:lnTo>
                    <a:pt x="578700" y="749401"/>
                  </a:lnTo>
                  <a:lnTo>
                    <a:pt x="580567" y="747547"/>
                  </a:lnTo>
                  <a:lnTo>
                    <a:pt x="581025" y="746429"/>
                  </a:lnTo>
                  <a:lnTo>
                    <a:pt x="581025" y="743788"/>
                  </a:lnTo>
                  <a:close/>
                </a:path>
                <a:path w="5057775" h="749934">
                  <a:moveTo>
                    <a:pt x="581025" y="3441"/>
                  </a:moveTo>
                  <a:lnTo>
                    <a:pt x="580567" y="2324"/>
                  </a:lnTo>
                  <a:lnTo>
                    <a:pt x="578700" y="457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24" y="457"/>
                  </a:lnTo>
                  <a:lnTo>
                    <a:pt x="571969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69" y="7200"/>
                  </a:lnTo>
                  <a:lnTo>
                    <a:pt x="573824" y="9055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55"/>
                  </a:lnTo>
                  <a:lnTo>
                    <a:pt x="580567" y="7200"/>
                  </a:lnTo>
                  <a:lnTo>
                    <a:pt x="581025" y="6070"/>
                  </a:lnTo>
                  <a:lnTo>
                    <a:pt x="581025" y="3441"/>
                  </a:lnTo>
                  <a:close/>
                </a:path>
                <a:path w="5057775" h="749934">
                  <a:moveTo>
                    <a:pt x="628650" y="743788"/>
                  </a:moveTo>
                  <a:lnTo>
                    <a:pt x="628192" y="742670"/>
                  </a:lnTo>
                  <a:lnTo>
                    <a:pt x="626325" y="740816"/>
                  </a:lnTo>
                  <a:lnTo>
                    <a:pt x="625208" y="740346"/>
                  </a:lnTo>
                  <a:lnTo>
                    <a:pt x="622579" y="740346"/>
                  </a:lnTo>
                  <a:lnTo>
                    <a:pt x="621449" y="740816"/>
                  </a:lnTo>
                  <a:lnTo>
                    <a:pt x="619594" y="742670"/>
                  </a:lnTo>
                  <a:lnTo>
                    <a:pt x="619125" y="743788"/>
                  </a:lnTo>
                  <a:lnTo>
                    <a:pt x="619125" y="746429"/>
                  </a:lnTo>
                  <a:lnTo>
                    <a:pt x="619594" y="747547"/>
                  </a:lnTo>
                  <a:lnTo>
                    <a:pt x="621449" y="749401"/>
                  </a:lnTo>
                  <a:lnTo>
                    <a:pt x="622579" y="749871"/>
                  </a:lnTo>
                  <a:lnTo>
                    <a:pt x="625208" y="749871"/>
                  </a:lnTo>
                  <a:lnTo>
                    <a:pt x="626325" y="749401"/>
                  </a:lnTo>
                  <a:lnTo>
                    <a:pt x="628192" y="747547"/>
                  </a:lnTo>
                  <a:lnTo>
                    <a:pt x="628650" y="746429"/>
                  </a:lnTo>
                  <a:lnTo>
                    <a:pt x="628650" y="743788"/>
                  </a:lnTo>
                  <a:close/>
                </a:path>
                <a:path w="5057775" h="749934">
                  <a:moveTo>
                    <a:pt x="628650" y="3441"/>
                  </a:moveTo>
                  <a:lnTo>
                    <a:pt x="628192" y="2324"/>
                  </a:lnTo>
                  <a:lnTo>
                    <a:pt x="626325" y="457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49" y="457"/>
                  </a:lnTo>
                  <a:lnTo>
                    <a:pt x="619594" y="2324"/>
                  </a:lnTo>
                  <a:lnTo>
                    <a:pt x="619125" y="3441"/>
                  </a:lnTo>
                  <a:lnTo>
                    <a:pt x="619125" y="6070"/>
                  </a:lnTo>
                  <a:lnTo>
                    <a:pt x="619594" y="7200"/>
                  </a:lnTo>
                  <a:lnTo>
                    <a:pt x="621449" y="9055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55"/>
                  </a:lnTo>
                  <a:lnTo>
                    <a:pt x="628192" y="7200"/>
                  </a:lnTo>
                  <a:lnTo>
                    <a:pt x="628650" y="6070"/>
                  </a:lnTo>
                  <a:lnTo>
                    <a:pt x="628650" y="3441"/>
                  </a:lnTo>
                  <a:close/>
                </a:path>
                <a:path w="5057775" h="749934">
                  <a:moveTo>
                    <a:pt x="676275" y="743788"/>
                  </a:moveTo>
                  <a:lnTo>
                    <a:pt x="675817" y="742670"/>
                  </a:lnTo>
                  <a:lnTo>
                    <a:pt x="673950" y="740816"/>
                  </a:lnTo>
                  <a:lnTo>
                    <a:pt x="672833" y="740346"/>
                  </a:lnTo>
                  <a:lnTo>
                    <a:pt x="670204" y="740346"/>
                  </a:lnTo>
                  <a:lnTo>
                    <a:pt x="669074" y="740816"/>
                  </a:lnTo>
                  <a:lnTo>
                    <a:pt x="667219" y="742670"/>
                  </a:lnTo>
                  <a:lnTo>
                    <a:pt x="666750" y="743788"/>
                  </a:lnTo>
                  <a:lnTo>
                    <a:pt x="666750" y="746429"/>
                  </a:lnTo>
                  <a:lnTo>
                    <a:pt x="667219" y="747547"/>
                  </a:lnTo>
                  <a:lnTo>
                    <a:pt x="669074" y="749401"/>
                  </a:lnTo>
                  <a:lnTo>
                    <a:pt x="670204" y="749871"/>
                  </a:lnTo>
                  <a:lnTo>
                    <a:pt x="672833" y="749871"/>
                  </a:lnTo>
                  <a:lnTo>
                    <a:pt x="673950" y="749401"/>
                  </a:lnTo>
                  <a:lnTo>
                    <a:pt x="675817" y="747547"/>
                  </a:lnTo>
                  <a:lnTo>
                    <a:pt x="676275" y="746429"/>
                  </a:lnTo>
                  <a:lnTo>
                    <a:pt x="676275" y="743788"/>
                  </a:lnTo>
                  <a:close/>
                </a:path>
                <a:path w="5057775" h="749934">
                  <a:moveTo>
                    <a:pt x="676275" y="3441"/>
                  </a:moveTo>
                  <a:lnTo>
                    <a:pt x="675817" y="2324"/>
                  </a:lnTo>
                  <a:lnTo>
                    <a:pt x="673950" y="457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74" y="457"/>
                  </a:lnTo>
                  <a:lnTo>
                    <a:pt x="667219" y="2324"/>
                  </a:lnTo>
                  <a:lnTo>
                    <a:pt x="666750" y="3441"/>
                  </a:lnTo>
                  <a:lnTo>
                    <a:pt x="666750" y="6070"/>
                  </a:lnTo>
                  <a:lnTo>
                    <a:pt x="667219" y="7200"/>
                  </a:lnTo>
                  <a:lnTo>
                    <a:pt x="669074" y="9055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55"/>
                  </a:lnTo>
                  <a:lnTo>
                    <a:pt x="675817" y="7200"/>
                  </a:lnTo>
                  <a:lnTo>
                    <a:pt x="676275" y="6070"/>
                  </a:lnTo>
                  <a:lnTo>
                    <a:pt x="676275" y="3441"/>
                  </a:lnTo>
                  <a:close/>
                </a:path>
                <a:path w="5057775" h="749934">
                  <a:moveTo>
                    <a:pt x="723900" y="743788"/>
                  </a:moveTo>
                  <a:lnTo>
                    <a:pt x="723442" y="742670"/>
                  </a:lnTo>
                  <a:lnTo>
                    <a:pt x="721575" y="740816"/>
                  </a:lnTo>
                  <a:lnTo>
                    <a:pt x="720458" y="740346"/>
                  </a:lnTo>
                  <a:lnTo>
                    <a:pt x="717829" y="740346"/>
                  </a:lnTo>
                  <a:lnTo>
                    <a:pt x="716699" y="740816"/>
                  </a:lnTo>
                  <a:lnTo>
                    <a:pt x="714844" y="742670"/>
                  </a:lnTo>
                  <a:lnTo>
                    <a:pt x="714375" y="743788"/>
                  </a:lnTo>
                  <a:lnTo>
                    <a:pt x="714375" y="746429"/>
                  </a:lnTo>
                  <a:lnTo>
                    <a:pt x="714844" y="747547"/>
                  </a:lnTo>
                  <a:lnTo>
                    <a:pt x="716699" y="749401"/>
                  </a:lnTo>
                  <a:lnTo>
                    <a:pt x="717829" y="749871"/>
                  </a:lnTo>
                  <a:lnTo>
                    <a:pt x="720458" y="749871"/>
                  </a:lnTo>
                  <a:lnTo>
                    <a:pt x="721575" y="749401"/>
                  </a:lnTo>
                  <a:lnTo>
                    <a:pt x="723442" y="747547"/>
                  </a:lnTo>
                  <a:lnTo>
                    <a:pt x="723900" y="746429"/>
                  </a:lnTo>
                  <a:lnTo>
                    <a:pt x="723900" y="743788"/>
                  </a:lnTo>
                  <a:close/>
                </a:path>
                <a:path w="5057775" h="749934">
                  <a:moveTo>
                    <a:pt x="723900" y="3441"/>
                  </a:moveTo>
                  <a:lnTo>
                    <a:pt x="723442" y="2324"/>
                  </a:lnTo>
                  <a:lnTo>
                    <a:pt x="721575" y="457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699" y="457"/>
                  </a:lnTo>
                  <a:lnTo>
                    <a:pt x="714844" y="2324"/>
                  </a:lnTo>
                  <a:lnTo>
                    <a:pt x="714375" y="3441"/>
                  </a:lnTo>
                  <a:lnTo>
                    <a:pt x="714375" y="6070"/>
                  </a:lnTo>
                  <a:lnTo>
                    <a:pt x="714844" y="7200"/>
                  </a:lnTo>
                  <a:lnTo>
                    <a:pt x="716699" y="9055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55"/>
                  </a:lnTo>
                  <a:lnTo>
                    <a:pt x="723442" y="7200"/>
                  </a:lnTo>
                  <a:lnTo>
                    <a:pt x="723900" y="6070"/>
                  </a:lnTo>
                  <a:lnTo>
                    <a:pt x="723900" y="3441"/>
                  </a:lnTo>
                  <a:close/>
                </a:path>
                <a:path w="5057775" h="749934">
                  <a:moveTo>
                    <a:pt x="771525" y="743788"/>
                  </a:moveTo>
                  <a:lnTo>
                    <a:pt x="771067" y="742670"/>
                  </a:lnTo>
                  <a:lnTo>
                    <a:pt x="769200" y="740816"/>
                  </a:lnTo>
                  <a:lnTo>
                    <a:pt x="768083" y="740346"/>
                  </a:lnTo>
                  <a:lnTo>
                    <a:pt x="765454" y="740346"/>
                  </a:lnTo>
                  <a:lnTo>
                    <a:pt x="764324" y="740816"/>
                  </a:lnTo>
                  <a:lnTo>
                    <a:pt x="762469" y="742670"/>
                  </a:lnTo>
                  <a:lnTo>
                    <a:pt x="762000" y="743788"/>
                  </a:lnTo>
                  <a:lnTo>
                    <a:pt x="762000" y="746429"/>
                  </a:lnTo>
                  <a:lnTo>
                    <a:pt x="762469" y="747547"/>
                  </a:lnTo>
                  <a:lnTo>
                    <a:pt x="764324" y="749401"/>
                  </a:lnTo>
                  <a:lnTo>
                    <a:pt x="765454" y="749871"/>
                  </a:lnTo>
                  <a:lnTo>
                    <a:pt x="768083" y="749871"/>
                  </a:lnTo>
                  <a:lnTo>
                    <a:pt x="769200" y="749401"/>
                  </a:lnTo>
                  <a:lnTo>
                    <a:pt x="771067" y="747547"/>
                  </a:lnTo>
                  <a:lnTo>
                    <a:pt x="771525" y="746429"/>
                  </a:lnTo>
                  <a:lnTo>
                    <a:pt x="771525" y="743788"/>
                  </a:lnTo>
                  <a:close/>
                </a:path>
                <a:path w="5057775" h="749934">
                  <a:moveTo>
                    <a:pt x="771525" y="3441"/>
                  </a:moveTo>
                  <a:lnTo>
                    <a:pt x="771067" y="2324"/>
                  </a:lnTo>
                  <a:lnTo>
                    <a:pt x="769200" y="457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24" y="457"/>
                  </a:lnTo>
                  <a:lnTo>
                    <a:pt x="762469" y="2324"/>
                  </a:lnTo>
                  <a:lnTo>
                    <a:pt x="762000" y="3441"/>
                  </a:lnTo>
                  <a:lnTo>
                    <a:pt x="762000" y="6070"/>
                  </a:lnTo>
                  <a:lnTo>
                    <a:pt x="762469" y="7200"/>
                  </a:lnTo>
                  <a:lnTo>
                    <a:pt x="764324" y="9055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55"/>
                  </a:lnTo>
                  <a:lnTo>
                    <a:pt x="771067" y="7200"/>
                  </a:lnTo>
                  <a:lnTo>
                    <a:pt x="771525" y="6070"/>
                  </a:lnTo>
                  <a:lnTo>
                    <a:pt x="771525" y="3441"/>
                  </a:lnTo>
                  <a:close/>
                </a:path>
                <a:path w="5057775" h="749934">
                  <a:moveTo>
                    <a:pt x="819150" y="743788"/>
                  </a:moveTo>
                  <a:lnTo>
                    <a:pt x="818692" y="742670"/>
                  </a:lnTo>
                  <a:lnTo>
                    <a:pt x="816825" y="740816"/>
                  </a:lnTo>
                  <a:lnTo>
                    <a:pt x="815708" y="740346"/>
                  </a:lnTo>
                  <a:lnTo>
                    <a:pt x="813079" y="740346"/>
                  </a:lnTo>
                  <a:lnTo>
                    <a:pt x="811949" y="740816"/>
                  </a:lnTo>
                  <a:lnTo>
                    <a:pt x="810094" y="742670"/>
                  </a:lnTo>
                  <a:lnTo>
                    <a:pt x="809625" y="743788"/>
                  </a:lnTo>
                  <a:lnTo>
                    <a:pt x="809625" y="746429"/>
                  </a:lnTo>
                  <a:lnTo>
                    <a:pt x="810094" y="747547"/>
                  </a:lnTo>
                  <a:lnTo>
                    <a:pt x="811949" y="749401"/>
                  </a:lnTo>
                  <a:lnTo>
                    <a:pt x="813079" y="749871"/>
                  </a:lnTo>
                  <a:lnTo>
                    <a:pt x="815708" y="749871"/>
                  </a:lnTo>
                  <a:lnTo>
                    <a:pt x="816825" y="749401"/>
                  </a:lnTo>
                  <a:lnTo>
                    <a:pt x="818692" y="747547"/>
                  </a:lnTo>
                  <a:lnTo>
                    <a:pt x="819150" y="746429"/>
                  </a:lnTo>
                  <a:lnTo>
                    <a:pt x="819150" y="743788"/>
                  </a:lnTo>
                  <a:close/>
                </a:path>
                <a:path w="5057775" h="749934">
                  <a:moveTo>
                    <a:pt x="819150" y="3441"/>
                  </a:moveTo>
                  <a:lnTo>
                    <a:pt x="818692" y="2324"/>
                  </a:lnTo>
                  <a:lnTo>
                    <a:pt x="816825" y="457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49" y="457"/>
                  </a:lnTo>
                  <a:lnTo>
                    <a:pt x="810094" y="2324"/>
                  </a:lnTo>
                  <a:lnTo>
                    <a:pt x="809625" y="3441"/>
                  </a:lnTo>
                  <a:lnTo>
                    <a:pt x="809625" y="6070"/>
                  </a:lnTo>
                  <a:lnTo>
                    <a:pt x="810094" y="7200"/>
                  </a:lnTo>
                  <a:lnTo>
                    <a:pt x="811949" y="9055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55"/>
                  </a:lnTo>
                  <a:lnTo>
                    <a:pt x="818692" y="7200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057775" h="749934">
                  <a:moveTo>
                    <a:pt x="866775" y="743788"/>
                  </a:moveTo>
                  <a:lnTo>
                    <a:pt x="866317" y="742670"/>
                  </a:lnTo>
                  <a:lnTo>
                    <a:pt x="864450" y="740816"/>
                  </a:lnTo>
                  <a:lnTo>
                    <a:pt x="863333" y="740346"/>
                  </a:lnTo>
                  <a:lnTo>
                    <a:pt x="860704" y="740346"/>
                  </a:lnTo>
                  <a:lnTo>
                    <a:pt x="859574" y="740816"/>
                  </a:lnTo>
                  <a:lnTo>
                    <a:pt x="857719" y="742670"/>
                  </a:lnTo>
                  <a:lnTo>
                    <a:pt x="857250" y="743788"/>
                  </a:lnTo>
                  <a:lnTo>
                    <a:pt x="857250" y="746429"/>
                  </a:lnTo>
                  <a:lnTo>
                    <a:pt x="857719" y="747547"/>
                  </a:lnTo>
                  <a:lnTo>
                    <a:pt x="859574" y="749401"/>
                  </a:lnTo>
                  <a:lnTo>
                    <a:pt x="860704" y="749871"/>
                  </a:lnTo>
                  <a:lnTo>
                    <a:pt x="863333" y="749871"/>
                  </a:lnTo>
                  <a:lnTo>
                    <a:pt x="864450" y="749401"/>
                  </a:lnTo>
                  <a:lnTo>
                    <a:pt x="866317" y="747547"/>
                  </a:lnTo>
                  <a:lnTo>
                    <a:pt x="866775" y="746429"/>
                  </a:lnTo>
                  <a:lnTo>
                    <a:pt x="866775" y="743788"/>
                  </a:lnTo>
                  <a:close/>
                </a:path>
                <a:path w="5057775" h="749934">
                  <a:moveTo>
                    <a:pt x="866775" y="3441"/>
                  </a:moveTo>
                  <a:lnTo>
                    <a:pt x="866317" y="2324"/>
                  </a:lnTo>
                  <a:lnTo>
                    <a:pt x="864450" y="457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74" y="457"/>
                  </a:lnTo>
                  <a:lnTo>
                    <a:pt x="857719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19" y="7200"/>
                  </a:lnTo>
                  <a:lnTo>
                    <a:pt x="859574" y="9055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55"/>
                  </a:lnTo>
                  <a:lnTo>
                    <a:pt x="866317" y="7200"/>
                  </a:lnTo>
                  <a:lnTo>
                    <a:pt x="866775" y="6070"/>
                  </a:lnTo>
                  <a:lnTo>
                    <a:pt x="866775" y="3441"/>
                  </a:lnTo>
                  <a:close/>
                </a:path>
                <a:path w="5057775" h="749934">
                  <a:moveTo>
                    <a:pt x="914400" y="743788"/>
                  </a:moveTo>
                  <a:lnTo>
                    <a:pt x="913942" y="742670"/>
                  </a:lnTo>
                  <a:lnTo>
                    <a:pt x="912075" y="740816"/>
                  </a:lnTo>
                  <a:lnTo>
                    <a:pt x="910958" y="740346"/>
                  </a:lnTo>
                  <a:lnTo>
                    <a:pt x="908329" y="740346"/>
                  </a:lnTo>
                  <a:lnTo>
                    <a:pt x="907199" y="740816"/>
                  </a:lnTo>
                  <a:lnTo>
                    <a:pt x="905344" y="742670"/>
                  </a:lnTo>
                  <a:lnTo>
                    <a:pt x="904875" y="743788"/>
                  </a:lnTo>
                  <a:lnTo>
                    <a:pt x="904875" y="746429"/>
                  </a:lnTo>
                  <a:lnTo>
                    <a:pt x="905344" y="747547"/>
                  </a:lnTo>
                  <a:lnTo>
                    <a:pt x="907199" y="749401"/>
                  </a:lnTo>
                  <a:lnTo>
                    <a:pt x="908329" y="749871"/>
                  </a:lnTo>
                  <a:lnTo>
                    <a:pt x="910958" y="749871"/>
                  </a:lnTo>
                  <a:lnTo>
                    <a:pt x="912075" y="749401"/>
                  </a:lnTo>
                  <a:lnTo>
                    <a:pt x="913942" y="747547"/>
                  </a:lnTo>
                  <a:lnTo>
                    <a:pt x="914400" y="746429"/>
                  </a:lnTo>
                  <a:lnTo>
                    <a:pt x="914400" y="743788"/>
                  </a:lnTo>
                  <a:close/>
                </a:path>
                <a:path w="5057775" h="749934">
                  <a:moveTo>
                    <a:pt x="914400" y="3441"/>
                  </a:moveTo>
                  <a:lnTo>
                    <a:pt x="913942" y="2324"/>
                  </a:lnTo>
                  <a:lnTo>
                    <a:pt x="912075" y="457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199" y="457"/>
                  </a:lnTo>
                  <a:lnTo>
                    <a:pt x="905344" y="2324"/>
                  </a:lnTo>
                  <a:lnTo>
                    <a:pt x="904875" y="3441"/>
                  </a:lnTo>
                  <a:lnTo>
                    <a:pt x="904875" y="6070"/>
                  </a:lnTo>
                  <a:lnTo>
                    <a:pt x="905344" y="7200"/>
                  </a:lnTo>
                  <a:lnTo>
                    <a:pt x="907199" y="9055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55"/>
                  </a:lnTo>
                  <a:lnTo>
                    <a:pt x="913942" y="7200"/>
                  </a:lnTo>
                  <a:lnTo>
                    <a:pt x="914400" y="6070"/>
                  </a:lnTo>
                  <a:lnTo>
                    <a:pt x="914400" y="3441"/>
                  </a:lnTo>
                  <a:close/>
                </a:path>
                <a:path w="5057775" h="749934">
                  <a:moveTo>
                    <a:pt x="962025" y="743788"/>
                  </a:moveTo>
                  <a:lnTo>
                    <a:pt x="961567" y="742670"/>
                  </a:lnTo>
                  <a:lnTo>
                    <a:pt x="959700" y="740816"/>
                  </a:lnTo>
                  <a:lnTo>
                    <a:pt x="958583" y="740346"/>
                  </a:lnTo>
                  <a:lnTo>
                    <a:pt x="955954" y="740346"/>
                  </a:lnTo>
                  <a:lnTo>
                    <a:pt x="954824" y="740816"/>
                  </a:lnTo>
                  <a:lnTo>
                    <a:pt x="952969" y="742670"/>
                  </a:lnTo>
                  <a:lnTo>
                    <a:pt x="952500" y="743788"/>
                  </a:lnTo>
                  <a:lnTo>
                    <a:pt x="952500" y="746429"/>
                  </a:lnTo>
                  <a:lnTo>
                    <a:pt x="952969" y="747547"/>
                  </a:lnTo>
                  <a:lnTo>
                    <a:pt x="954824" y="749401"/>
                  </a:lnTo>
                  <a:lnTo>
                    <a:pt x="955954" y="749871"/>
                  </a:lnTo>
                  <a:lnTo>
                    <a:pt x="958583" y="749871"/>
                  </a:lnTo>
                  <a:lnTo>
                    <a:pt x="959700" y="749401"/>
                  </a:lnTo>
                  <a:lnTo>
                    <a:pt x="961567" y="747547"/>
                  </a:lnTo>
                  <a:lnTo>
                    <a:pt x="962025" y="746429"/>
                  </a:lnTo>
                  <a:lnTo>
                    <a:pt x="962025" y="743788"/>
                  </a:lnTo>
                  <a:close/>
                </a:path>
                <a:path w="5057775" h="749934">
                  <a:moveTo>
                    <a:pt x="962025" y="3441"/>
                  </a:moveTo>
                  <a:lnTo>
                    <a:pt x="961567" y="2324"/>
                  </a:lnTo>
                  <a:lnTo>
                    <a:pt x="959700" y="457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24" y="457"/>
                  </a:lnTo>
                  <a:lnTo>
                    <a:pt x="952969" y="2324"/>
                  </a:lnTo>
                  <a:lnTo>
                    <a:pt x="952500" y="3441"/>
                  </a:lnTo>
                  <a:lnTo>
                    <a:pt x="952500" y="6070"/>
                  </a:lnTo>
                  <a:lnTo>
                    <a:pt x="952969" y="7200"/>
                  </a:lnTo>
                  <a:lnTo>
                    <a:pt x="954824" y="9055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55"/>
                  </a:lnTo>
                  <a:lnTo>
                    <a:pt x="961567" y="7200"/>
                  </a:lnTo>
                  <a:lnTo>
                    <a:pt x="962025" y="6070"/>
                  </a:lnTo>
                  <a:lnTo>
                    <a:pt x="962025" y="3441"/>
                  </a:lnTo>
                  <a:close/>
                </a:path>
                <a:path w="5057775" h="749934">
                  <a:moveTo>
                    <a:pt x="1009650" y="743788"/>
                  </a:moveTo>
                  <a:lnTo>
                    <a:pt x="1009192" y="742670"/>
                  </a:lnTo>
                  <a:lnTo>
                    <a:pt x="1007325" y="740816"/>
                  </a:lnTo>
                  <a:lnTo>
                    <a:pt x="1006208" y="740346"/>
                  </a:lnTo>
                  <a:lnTo>
                    <a:pt x="1003579" y="740346"/>
                  </a:lnTo>
                  <a:lnTo>
                    <a:pt x="1002449" y="740816"/>
                  </a:lnTo>
                  <a:lnTo>
                    <a:pt x="1000594" y="742670"/>
                  </a:lnTo>
                  <a:lnTo>
                    <a:pt x="1000125" y="743788"/>
                  </a:lnTo>
                  <a:lnTo>
                    <a:pt x="1000125" y="746429"/>
                  </a:lnTo>
                  <a:lnTo>
                    <a:pt x="1000594" y="747547"/>
                  </a:lnTo>
                  <a:lnTo>
                    <a:pt x="1002449" y="749401"/>
                  </a:lnTo>
                  <a:lnTo>
                    <a:pt x="1003579" y="749871"/>
                  </a:lnTo>
                  <a:lnTo>
                    <a:pt x="1006208" y="749871"/>
                  </a:lnTo>
                  <a:lnTo>
                    <a:pt x="1007325" y="749401"/>
                  </a:lnTo>
                  <a:lnTo>
                    <a:pt x="1009192" y="747547"/>
                  </a:lnTo>
                  <a:lnTo>
                    <a:pt x="1009650" y="746429"/>
                  </a:lnTo>
                  <a:lnTo>
                    <a:pt x="1009650" y="743788"/>
                  </a:lnTo>
                  <a:close/>
                </a:path>
                <a:path w="5057775" h="749934">
                  <a:moveTo>
                    <a:pt x="1009650" y="3441"/>
                  </a:moveTo>
                  <a:lnTo>
                    <a:pt x="1009192" y="2324"/>
                  </a:lnTo>
                  <a:lnTo>
                    <a:pt x="1007325" y="457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49" y="457"/>
                  </a:lnTo>
                  <a:lnTo>
                    <a:pt x="1000594" y="2324"/>
                  </a:lnTo>
                  <a:lnTo>
                    <a:pt x="1000125" y="3441"/>
                  </a:lnTo>
                  <a:lnTo>
                    <a:pt x="1000125" y="6070"/>
                  </a:lnTo>
                  <a:lnTo>
                    <a:pt x="1000594" y="7200"/>
                  </a:lnTo>
                  <a:lnTo>
                    <a:pt x="1002449" y="9055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55"/>
                  </a:lnTo>
                  <a:lnTo>
                    <a:pt x="1009192" y="7200"/>
                  </a:lnTo>
                  <a:lnTo>
                    <a:pt x="1009650" y="6070"/>
                  </a:lnTo>
                  <a:lnTo>
                    <a:pt x="1009650" y="3441"/>
                  </a:lnTo>
                  <a:close/>
                </a:path>
                <a:path w="5057775" h="749934">
                  <a:moveTo>
                    <a:pt x="1057275" y="743788"/>
                  </a:moveTo>
                  <a:lnTo>
                    <a:pt x="1056817" y="742670"/>
                  </a:lnTo>
                  <a:lnTo>
                    <a:pt x="1054950" y="740816"/>
                  </a:lnTo>
                  <a:lnTo>
                    <a:pt x="1053833" y="740346"/>
                  </a:lnTo>
                  <a:lnTo>
                    <a:pt x="1051204" y="740346"/>
                  </a:lnTo>
                  <a:lnTo>
                    <a:pt x="1050074" y="740816"/>
                  </a:lnTo>
                  <a:lnTo>
                    <a:pt x="1048219" y="742670"/>
                  </a:lnTo>
                  <a:lnTo>
                    <a:pt x="1047750" y="743788"/>
                  </a:lnTo>
                  <a:lnTo>
                    <a:pt x="1047750" y="746429"/>
                  </a:lnTo>
                  <a:lnTo>
                    <a:pt x="1048219" y="747547"/>
                  </a:lnTo>
                  <a:lnTo>
                    <a:pt x="1050074" y="749401"/>
                  </a:lnTo>
                  <a:lnTo>
                    <a:pt x="1051204" y="749871"/>
                  </a:lnTo>
                  <a:lnTo>
                    <a:pt x="1053833" y="749871"/>
                  </a:lnTo>
                  <a:lnTo>
                    <a:pt x="1054950" y="749401"/>
                  </a:lnTo>
                  <a:lnTo>
                    <a:pt x="1056817" y="747547"/>
                  </a:lnTo>
                  <a:lnTo>
                    <a:pt x="1057275" y="746429"/>
                  </a:lnTo>
                  <a:lnTo>
                    <a:pt x="1057275" y="743788"/>
                  </a:lnTo>
                  <a:close/>
                </a:path>
                <a:path w="5057775" h="749934">
                  <a:moveTo>
                    <a:pt x="1057275" y="3441"/>
                  </a:moveTo>
                  <a:lnTo>
                    <a:pt x="1056817" y="2324"/>
                  </a:lnTo>
                  <a:lnTo>
                    <a:pt x="1054950" y="457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74" y="457"/>
                  </a:lnTo>
                  <a:lnTo>
                    <a:pt x="1048219" y="2324"/>
                  </a:lnTo>
                  <a:lnTo>
                    <a:pt x="1047750" y="3441"/>
                  </a:lnTo>
                  <a:lnTo>
                    <a:pt x="1047750" y="6070"/>
                  </a:lnTo>
                  <a:lnTo>
                    <a:pt x="1048219" y="7200"/>
                  </a:lnTo>
                  <a:lnTo>
                    <a:pt x="1050074" y="9055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55"/>
                  </a:lnTo>
                  <a:lnTo>
                    <a:pt x="1056817" y="7200"/>
                  </a:lnTo>
                  <a:lnTo>
                    <a:pt x="1057275" y="6070"/>
                  </a:lnTo>
                  <a:lnTo>
                    <a:pt x="1057275" y="3441"/>
                  </a:lnTo>
                  <a:close/>
                </a:path>
                <a:path w="5057775" h="749934">
                  <a:moveTo>
                    <a:pt x="1104900" y="743788"/>
                  </a:moveTo>
                  <a:lnTo>
                    <a:pt x="1104442" y="742670"/>
                  </a:lnTo>
                  <a:lnTo>
                    <a:pt x="1102575" y="740816"/>
                  </a:lnTo>
                  <a:lnTo>
                    <a:pt x="1101458" y="740346"/>
                  </a:lnTo>
                  <a:lnTo>
                    <a:pt x="1098829" y="740346"/>
                  </a:lnTo>
                  <a:lnTo>
                    <a:pt x="1097699" y="740816"/>
                  </a:lnTo>
                  <a:lnTo>
                    <a:pt x="1095844" y="742670"/>
                  </a:lnTo>
                  <a:lnTo>
                    <a:pt x="1095375" y="743788"/>
                  </a:lnTo>
                  <a:lnTo>
                    <a:pt x="1095375" y="746429"/>
                  </a:lnTo>
                  <a:lnTo>
                    <a:pt x="1095844" y="747547"/>
                  </a:lnTo>
                  <a:lnTo>
                    <a:pt x="1097699" y="749401"/>
                  </a:lnTo>
                  <a:lnTo>
                    <a:pt x="1098829" y="749871"/>
                  </a:lnTo>
                  <a:lnTo>
                    <a:pt x="1101458" y="749871"/>
                  </a:lnTo>
                  <a:lnTo>
                    <a:pt x="1102575" y="749401"/>
                  </a:lnTo>
                  <a:lnTo>
                    <a:pt x="1104442" y="747547"/>
                  </a:lnTo>
                  <a:lnTo>
                    <a:pt x="1104900" y="746429"/>
                  </a:lnTo>
                  <a:lnTo>
                    <a:pt x="1104900" y="743788"/>
                  </a:lnTo>
                  <a:close/>
                </a:path>
                <a:path w="5057775" h="749934">
                  <a:moveTo>
                    <a:pt x="1104900" y="3441"/>
                  </a:moveTo>
                  <a:lnTo>
                    <a:pt x="1104442" y="2324"/>
                  </a:lnTo>
                  <a:lnTo>
                    <a:pt x="1102575" y="457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699" y="457"/>
                  </a:lnTo>
                  <a:lnTo>
                    <a:pt x="1095844" y="2324"/>
                  </a:lnTo>
                  <a:lnTo>
                    <a:pt x="1095375" y="3441"/>
                  </a:lnTo>
                  <a:lnTo>
                    <a:pt x="1095375" y="6070"/>
                  </a:lnTo>
                  <a:lnTo>
                    <a:pt x="1095844" y="7200"/>
                  </a:lnTo>
                  <a:lnTo>
                    <a:pt x="1097699" y="9055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55"/>
                  </a:lnTo>
                  <a:lnTo>
                    <a:pt x="1104442" y="7200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057775" h="749934">
                  <a:moveTo>
                    <a:pt x="1152525" y="743788"/>
                  </a:moveTo>
                  <a:lnTo>
                    <a:pt x="1152067" y="742670"/>
                  </a:lnTo>
                  <a:lnTo>
                    <a:pt x="1150200" y="740816"/>
                  </a:lnTo>
                  <a:lnTo>
                    <a:pt x="1149083" y="740346"/>
                  </a:lnTo>
                  <a:lnTo>
                    <a:pt x="1146454" y="740346"/>
                  </a:lnTo>
                  <a:lnTo>
                    <a:pt x="1145324" y="740816"/>
                  </a:lnTo>
                  <a:lnTo>
                    <a:pt x="1143469" y="742670"/>
                  </a:lnTo>
                  <a:lnTo>
                    <a:pt x="1143000" y="743788"/>
                  </a:lnTo>
                  <a:lnTo>
                    <a:pt x="1143000" y="746429"/>
                  </a:lnTo>
                  <a:lnTo>
                    <a:pt x="1143469" y="747547"/>
                  </a:lnTo>
                  <a:lnTo>
                    <a:pt x="1145324" y="749401"/>
                  </a:lnTo>
                  <a:lnTo>
                    <a:pt x="1146454" y="749871"/>
                  </a:lnTo>
                  <a:lnTo>
                    <a:pt x="1149083" y="749871"/>
                  </a:lnTo>
                  <a:lnTo>
                    <a:pt x="1150200" y="749401"/>
                  </a:lnTo>
                  <a:lnTo>
                    <a:pt x="1152067" y="747547"/>
                  </a:lnTo>
                  <a:lnTo>
                    <a:pt x="1152525" y="746429"/>
                  </a:lnTo>
                  <a:lnTo>
                    <a:pt x="1152525" y="743788"/>
                  </a:lnTo>
                  <a:close/>
                </a:path>
                <a:path w="5057775" h="749934">
                  <a:moveTo>
                    <a:pt x="1152525" y="3441"/>
                  </a:moveTo>
                  <a:lnTo>
                    <a:pt x="1152067" y="2324"/>
                  </a:lnTo>
                  <a:lnTo>
                    <a:pt x="1150200" y="457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24" y="457"/>
                  </a:lnTo>
                  <a:lnTo>
                    <a:pt x="1143469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69" y="7200"/>
                  </a:lnTo>
                  <a:lnTo>
                    <a:pt x="1145324" y="9055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55"/>
                  </a:lnTo>
                  <a:lnTo>
                    <a:pt x="1152067" y="7200"/>
                  </a:lnTo>
                  <a:lnTo>
                    <a:pt x="1152525" y="6070"/>
                  </a:lnTo>
                  <a:lnTo>
                    <a:pt x="1152525" y="3441"/>
                  </a:lnTo>
                  <a:close/>
                </a:path>
                <a:path w="5057775" h="749934">
                  <a:moveTo>
                    <a:pt x="1200150" y="743788"/>
                  </a:moveTo>
                  <a:lnTo>
                    <a:pt x="1199692" y="742670"/>
                  </a:lnTo>
                  <a:lnTo>
                    <a:pt x="1197825" y="740816"/>
                  </a:lnTo>
                  <a:lnTo>
                    <a:pt x="1196708" y="740346"/>
                  </a:lnTo>
                  <a:lnTo>
                    <a:pt x="1194079" y="740346"/>
                  </a:lnTo>
                  <a:lnTo>
                    <a:pt x="1192949" y="740816"/>
                  </a:lnTo>
                  <a:lnTo>
                    <a:pt x="1191094" y="742670"/>
                  </a:lnTo>
                  <a:lnTo>
                    <a:pt x="1190625" y="743788"/>
                  </a:lnTo>
                  <a:lnTo>
                    <a:pt x="1190625" y="746429"/>
                  </a:lnTo>
                  <a:lnTo>
                    <a:pt x="1191094" y="747547"/>
                  </a:lnTo>
                  <a:lnTo>
                    <a:pt x="1192949" y="749401"/>
                  </a:lnTo>
                  <a:lnTo>
                    <a:pt x="1194079" y="749871"/>
                  </a:lnTo>
                  <a:lnTo>
                    <a:pt x="1196708" y="749871"/>
                  </a:lnTo>
                  <a:lnTo>
                    <a:pt x="1197825" y="749401"/>
                  </a:lnTo>
                  <a:lnTo>
                    <a:pt x="1199692" y="747547"/>
                  </a:lnTo>
                  <a:lnTo>
                    <a:pt x="1200150" y="746429"/>
                  </a:lnTo>
                  <a:lnTo>
                    <a:pt x="1200150" y="743788"/>
                  </a:lnTo>
                  <a:close/>
                </a:path>
                <a:path w="5057775" h="749934">
                  <a:moveTo>
                    <a:pt x="1200150" y="3441"/>
                  </a:moveTo>
                  <a:lnTo>
                    <a:pt x="1199692" y="2324"/>
                  </a:lnTo>
                  <a:lnTo>
                    <a:pt x="1197825" y="457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49" y="457"/>
                  </a:lnTo>
                  <a:lnTo>
                    <a:pt x="1191094" y="2324"/>
                  </a:lnTo>
                  <a:lnTo>
                    <a:pt x="1190625" y="3441"/>
                  </a:lnTo>
                  <a:lnTo>
                    <a:pt x="1190625" y="6070"/>
                  </a:lnTo>
                  <a:lnTo>
                    <a:pt x="1191094" y="7200"/>
                  </a:lnTo>
                  <a:lnTo>
                    <a:pt x="1192949" y="9055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55"/>
                  </a:lnTo>
                  <a:lnTo>
                    <a:pt x="1199692" y="7200"/>
                  </a:lnTo>
                  <a:lnTo>
                    <a:pt x="1200150" y="6070"/>
                  </a:lnTo>
                  <a:lnTo>
                    <a:pt x="1200150" y="3441"/>
                  </a:lnTo>
                  <a:close/>
                </a:path>
                <a:path w="5057775" h="749934">
                  <a:moveTo>
                    <a:pt x="1247775" y="743788"/>
                  </a:moveTo>
                  <a:lnTo>
                    <a:pt x="1247317" y="742670"/>
                  </a:lnTo>
                  <a:lnTo>
                    <a:pt x="1245450" y="740816"/>
                  </a:lnTo>
                  <a:lnTo>
                    <a:pt x="1244333" y="740346"/>
                  </a:lnTo>
                  <a:lnTo>
                    <a:pt x="1241704" y="740346"/>
                  </a:lnTo>
                  <a:lnTo>
                    <a:pt x="1240574" y="740816"/>
                  </a:lnTo>
                  <a:lnTo>
                    <a:pt x="1238719" y="742670"/>
                  </a:lnTo>
                  <a:lnTo>
                    <a:pt x="1238250" y="743788"/>
                  </a:lnTo>
                  <a:lnTo>
                    <a:pt x="1238250" y="746429"/>
                  </a:lnTo>
                  <a:lnTo>
                    <a:pt x="1238719" y="747547"/>
                  </a:lnTo>
                  <a:lnTo>
                    <a:pt x="1240574" y="749401"/>
                  </a:lnTo>
                  <a:lnTo>
                    <a:pt x="1241704" y="749871"/>
                  </a:lnTo>
                  <a:lnTo>
                    <a:pt x="1244333" y="749871"/>
                  </a:lnTo>
                  <a:lnTo>
                    <a:pt x="1245450" y="749401"/>
                  </a:lnTo>
                  <a:lnTo>
                    <a:pt x="1247317" y="747547"/>
                  </a:lnTo>
                  <a:lnTo>
                    <a:pt x="1247775" y="746429"/>
                  </a:lnTo>
                  <a:lnTo>
                    <a:pt x="1247775" y="743788"/>
                  </a:lnTo>
                  <a:close/>
                </a:path>
                <a:path w="5057775" h="749934">
                  <a:moveTo>
                    <a:pt x="1247775" y="3441"/>
                  </a:moveTo>
                  <a:lnTo>
                    <a:pt x="1247317" y="2324"/>
                  </a:lnTo>
                  <a:lnTo>
                    <a:pt x="1245450" y="457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74" y="457"/>
                  </a:lnTo>
                  <a:lnTo>
                    <a:pt x="1238719" y="2324"/>
                  </a:lnTo>
                  <a:lnTo>
                    <a:pt x="1238250" y="3441"/>
                  </a:lnTo>
                  <a:lnTo>
                    <a:pt x="1238250" y="6070"/>
                  </a:lnTo>
                  <a:lnTo>
                    <a:pt x="1238719" y="7200"/>
                  </a:lnTo>
                  <a:lnTo>
                    <a:pt x="1240574" y="9055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55"/>
                  </a:lnTo>
                  <a:lnTo>
                    <a:pt x="1247317" y="7200"/>
                  </a:lnTo>
                  <a:lnTo>
                    <a:pt x="1247775" y="6070"/>
                  </a:lnTo>
                  <a:lnTo>
                    <a:pt x="1247775" y="3441"/>
                  </a:lnTo>
                  <a:close/>
                </a:path>
                <a:path w="5057775" h="749934">
                  <a:moveTo>
                    <a:pt x="1295400" y="743788"/>
                  </a:moveTo>
                  <a:lnTo>
                    <a:pt x="1294942" y="742670"/>
                  </a:lnTo>
                  <a:lnTo>
                    <a:pt x="1293075" y="740816"/>
                  </a:lnTo>
                  <a:lnTo>
                    <a:pt x="1291958" y="740346"/>
                  </a:lnTo>
                  <a:lnTo>
                    <a:pt x="1289329" y="740346"/>
                  </a:lnTo>
                  <a:lnTo>
                    <a:pt x="1288199" y="740816"/>
                  </a:lnTo>
                  <a:lnTo>
                    <a:pt x="1286344" y="742670"/>
                  </a:lnTo>
                  <a:lnTo>
                    <a:pt x="1285875" y="743788"/>
                  </a:lnTo>
                  <a:lnTo>
                    <a:pt x="1285875" y="746429"/>
                  </a:lnTo>
                  <a:lnTo>
                    <a:pt x="1286344" y="747547"/>
                  </a:lnTo>
                  <a:lnTo>
                    <a:pt x="1288199" y="749401"/>
                  </a:lnTo>
                  <a:lnTo>
                    <a:pt x="1289329" y="749871"/>
                  </a:lnTo>
                  <a:lnTo>
                    <a:pt x="1291958" y="749871"/>
                  </a:lnTo>
                  <a:lnTo>
                    <a:pt x="1293075" y="749401"/>
                  </a:lnTo>
                  <a:lnTo>
                    <a:pt x="1294942" y="747547"/>
                  </a:lnTo>
                  <a:lnTo>
                    <a:pt x="1295400" y="746429"/>
                  </a:lnTo>
                  <a:lnTo>
                    <a:pt x="1295400" y="743788"/>
                  </a:lnTo>
                  <a:close/>
                </a:path>
                <a:path w="5057775" h="749934">
                  <a:moveTo>
                    <a:pt x="1295400" y="3441"/>
                  </a:moveTo>
                  <a:lnTo>
                    <a:pt x="1294942" y="2324"/>
                  </a:lnTo>
                  <a:lnTo>
                    <a:pt x="1293075" y="457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199" y="457"/>
                  </a:lnTo>
                  <a:lnTo>
                    <a:pt x="1286344" y="2324"/>
                  </a:lnTo>
                  <a:lnTo>
                    <a:pt x="1285875" y="3441"/>
                  </a:lnTo>
                  <a:lnTo>
                    <a:pt x="1285875" y="6070"/>
                  </a:lnTo>
                  <a:lnTo>
                    <a:pt x="1286344" y="7200"/>
                  </a:lnTo>
                  <a:lnTo>
                    <a:pt x="1288199" y="9055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55"/>
                  </a:lnTo>
                  <a:lnTo>
                    <a:pt x="1294942" y="7200"/>
                  </a:lnTo>
                  <a:lnTo>
                    <a:pt x="1295400" y="6070"/>
                  </a:lnTo>
                  <a:lnTo>
                    <a:pt x="1295400" y="3441"/>
                  </a:lnTo>
                  <a:close/>
                </a:path>
                <a:path w="5057775" h="749934">
                  <a:moveTo>
                    <a:pt x="1343025" y="743788"/>
                  </a:moveTo>
                  <a:lnTo>
                    <a:pt x="1342567" y="742670"/>
                  </a:lnTo>
                  <a:lnTo>
                    <a:pt x="1340700" y="740816"/>
                  </a:lnTo>
                  <a:lnTo>
                    <a:pt x="1339583" y="740346"/>
                  </a:lnTo>
                  <a:lnTo>
                    <a:pt x="1336954" y="740346"/>
                  </a:lnTo>
                  <a:lnTo>
                    <a:pt x="1335824" y="740816"/>
                  </a:lnTo>
                  <a:lnTo>
                    <a:pt x="1333969" y="742670"/>
                  </a:lnTo>
                  <a:lnTo>
                    <a:pt x="1333500" y="743788"/>
                  </a:lnTo>
                  <a:lnTo>
                    <a:pt x="1333500" y="746429"/>
                  </a:lnTo>
                  <a:lnTo>
                    <a:pt x="1333969" y="747547"/>
                  </a:lnTo>
                  <a:lnTo>
                    <a:pt x="1335824" y="749401"/>
                  </a:lnTo>
                  <a:lnTo>
                    <a:pt x="1336954" y="749871"/>
                  </a:lnTo>
                  <a:lnTo>
                    <a:pt x="1339583" y="749871"/>
                  </a:lnTo>
                  <a:lnTo>
                    <a:pt x="1340700" y="749401"/>
                  </a:lnTo>
                  <a:lnTo>
                    <a:pt x="1342567" y="747547"/>
                  </a:lnTo>
                  <a:lnTo>
                    <a:pt x="1343025" y="746429"/>
                  </a:lnTo>
                  <a:lnTo>
                    <a:pt x="1343025" y="743788"/>
                  </a:lnTo>
                  <a:close/>
                </a:path>
                <a:path w="5057775" h="749934">
                  <a:moveTo>
                    <a:pt x="1343025" y="3441"/>
                  </a:moveTo>
                  <a:lnTo>
                    <a:pt x="1342567" y="2324"/>
                  </a:lnTo>
                  <a:lnTo>
                    <a:pt x="1340700" y="457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24" y="457"/>
                  </a:lnTo>
                  <a:lnTo>
                    <a:pt x="1333969" y="2324"/>
                  </a:lnTo>
                  <a:lnTo>
                    <a:pt x="1333500" y="3441"/>
                  </a:lnTo>
                  <a:lnTo>
                    <a:pt x="1333500" y="6070"/>
                  </a:lnTo>
                  <a:lnTo>
                    <a:pt x="1333969" y="7200"/>
                  </a:lnTo>
                  <a:lnTo>
                    <a:pt x="1335824" y="9055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55"/>
                  </a:lnTo>
                  <a:lnTo>
                    <a:pt x="1342567" y="7200"/>
                  </a:lnTo>
                  <a:lnTo>
                    <a:pt x="1343025" y="6070"/>
                  </a:lnTo>
                  <a:lnTo>
                    <a:pt x="1343025" y="3441"/>
                  </a:lnTo>
                  <a:close/>
                </a:path>
                <a:path w="5057775" h="749934">
                  <a:moveTo>
                    <a:pt x="1390650" y="743788"/>
                  </a:moveTo>
                  <a:lnTo>
                    <a:pt x="1390192" y="742670"/>
                  </a:lnTo>
                  <a:lnTo>
                    <a:pt x="1388325" y="740816"/>
                  </a:lnTo>
                  <a:lnTo>
                    <a:pt x="1387208" y="740346"/>
                  </a:lnTo>
                  <a:lnTo>
                    <a:pt x="1384579" y="740346"/>
                  </a:lnTo>
                  <a:lnTo>
                    <a:pt x="1383449" y="740816"/>
                  </a:lnTo>
                  <a:lnTo>
                    <a:pt x="1381594" y="742670"/>
                  </a:lnTo>
                  <a:lnTo>
                    <a:pt x="1381125" y="743788"/>
                  </a:lnTo>
                  <a:lnTo>
                    <a:pt x="1381125" y="746429"/>
                  </a:lnTo>
                  <a:lnTo>
                    <a:pt x="1381594" y="747547"/>
                  </a:lnTo>
                  <a:lnTo>
                    <a:pt x="1383449" y="749401"/>
                  </a:lnTo>
                  <a:lnTo>
                    <a:pt x="1384579" y="749871"/>
                  </a:lnTo>
                  <a:lnTo>
                    <a:pt x="1387208" y="749871"/>
                  </a:lnTo>
                  <a:lnTo>
                    <a:pt x="1388325" y="749401"/>
                  </a:lnTo>
                  <a:lnTo>
                    <a:pt x="1390192" y="747547"/>
                  </a:lnTo>
                  <a:lnTo>
                    <a:pt x="1390650" y="746429"/>
                  </a:lnTo>
                  <a:lnTo>
                    <a:pt x="1390650" y="743788"/>
                  </a:lnTo>
                  <a:close/>
                </a:path>
                <a:path w="5057775" h="749934">
                  <a:moveTo>
                    <a:pt x="1390650" y="3441"/>
                  </a:moveTo>
                  <a:lnTo>
                    <a:pt x="1390192" y="2324"/>
                  </a:lnTo>
                  <a:lnTo>
                    <a:pt x="1388325" y="457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49" y="457"/>
                  </a:lnTo>
                  <a:lnTo>
                    <a:pt x="1381594" y="2324"/>
                  </a:lnTo>
                  <a:lnTo>
                    <a:pt x="1381125" y="3441"/>
                  </a:lnTo>
                  <a:lnTo>
                    <a:pt x="1381125" y="6070"/>
                  </a:lnTo>
                  <a:lnTo>
                    <a:pt x="1381594" y="7200"/>
                  </a:lnTo>
                  <a:lnTo>
                    <a:pt x="1383449" y="9055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55"/>
                  </a:lnTo>
                  <a:lnTo>
                    <a:pt x="1390192" y="7200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5057775" h="749934">
                  <a:moveTo>
                    <a:pt x="1438275" y="743788"/>
                  </a:moveTo>
                  <a:lnTo>
                    <a:pt x="1437817" y="742670"/>
                  </a:lnTo>
                  <a:lnTo>
                    <a:pt x="1435950" y="740816"/>
                  </a:lnTo>
                  <a:lnTo>
                    <a:pt x="1434833" y="740346"/>
                  </a:lnTo>
                  <a:lnTo>
                    <a:pt x="1432204" y="740346"/>
                  </a:lnTo>
                  <a:lnTo>
                    <a:pt x="1431074" y="740816"/>
                  </a:lnTo>
                  <a:lnTo>
                    <a:pt x="1429219" y="742670"/>
                  </a:lnTo>
                  <a:lnTo>
                    <a:pt x="1428750" y="743788"/>
                  </a:lnTo>
                  <a:lnTo>
                    <a:pt x="1428750" y="746429"/>
                  </a:lnTo>
                  <a:lnTo>
                    <a:pt x="1429219" y="747547"/>
                  </a:lnTo>
                  <a:lnTo>
                    <a:pt x="1431074" y="749401"/>
                  </a:lnTo>
                  <a:lnTo>
                    <a:pt x="1432204" y="749871"/>
                  </a:lnTo>
                  <a:lnTo>
                    <a:pt x="1434833" y="749871"/>
                  </a:lnTo>
                  <a:lnTo>
                    <a:pt x="1435950" y="749401"/>
                  </a:lnTo>
                  <a:lnTo>
                    <a:pt x="1437817" y="747547"/>
                  </a:lnTo>
                  <a:lnTo>
                    <a:pt x="1438275" y="746429"/>
                  </a:lnTo>
                  <a:lnTo>
                    <a:pt x="1438275" y="743788"/>
                  </a:lnTo>
                  <a:close/>
                </a:path>
                <a:path w="5057775" h="749934">
                  <a:moveTo>
                    <a:pt x="1438275" y="3441"/>
                  </a:moveTo>
                  <a:lnTo>
                    <a:pt x="1437817" y="2324"/>
                  </a:lnTo>
                  <a:lnTo>
                    <a:pt x="1435950" y="457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74" y="457"/>
                  </a:lnTo>
                  <a:lnTo>
                    <a:pt x="1429219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19" y="7200"/>
                  </a:lnTo>
                  <a:lnTo>
                    <a:pt x="1431074" y="9055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55"/>
                  </a:lnTo>
                  <a:lnTo>
                    <a:pt x="1437817" y="7200"/>
                  </a:lnTo>
                  <a:lnTo>
                    <a:pt x="1438275" y="6070"/>
                  </a:lnTo>
                  <a:lnTo>
                    <a:pt x="1438275" y="3441"/>
                  </a:lnTo>
                  <a:close/>
                </a:path>
                <a:path w="5057775" h="749934">
                  <a:moveTo>
                    <a:pt x="1485900" y="743788"/>
                  </a:moveTo>
                  <a:lnTo>
                    <a:pt x="1485442" y="742670"/>
                  </a:lnTo>
                  <a:lnTo>
                    <a:pt x="1483575" y="740816"/>
                  </a:lnTo>
                  <a:lnTo>
                    <a:pt x="1482458" y="740346"/>
                  </a:lnTo>
                  <a:lnTo>
                    <a:pt x="1479829" y="740346"/>
                  </a:lnTo>
                  <a:lnTo>
                    <a:pt x="1478699" y="740816"/>
                  </a:lnTo>
                  <a:lnTo>
                    <a:pt x="1476844" y="742670"/>
                  </a:lnTo>
                  <a:lnTo>
                    <a:pt x="1476375" y="743788"/>
                  </a:lnTo>
                  <a:lnTo>
                    <a:pt x="1476375" y="746429"/>
                  </a:lnTo>
                  <a:lnTo>
                    <a:pt x="1476844" y="747547"/>
                  </a:lnTo>
                  <a:lnTo>
                    <a:pt x="1478699" y="749401"/>
                  </a:lnTo>
                  <a:lnTo>
                    <a:pt x="1479829" y="749871"/>
                  </a:lnTo>
                  <a:lnTo>
                    <a:pt x="1482458" y="749871"/>
                  </a:lnTo>
                  <a:lnTo>
                    <a:pt x="1483575" y="749401"/>
                  </a:lnTo>
                  <a:lnTo>
                    <a:pt x="1485442" y="747547"/>
                  </a:lnTo>
                  <a:lnTo>
                    <a:pt x="1485900" y="746429"/>
                  </a:lnTo>
                  <a:lnTo>
                    <a:pt x="1485900" y="743788"/>
                  </a:lnTo>
                  <a:close/>
                </a:path>
                <a:path w="5057775" h="749934">
                  <a:moveTo>
                    <a:pt x="1485900" y="3441"/>
                  </a:moveTo>
                  <a:lnTo>
                    <a:pt x="1485442" y="2324"/>
                  </a:lnTo>
                  <a:lnTo>
                    <a:pt x="1483575" y="457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699" y="457"/>
                  </a:lnTo>
                  <a:lnTo>
                    <a:pt x="1476844" y="2324"/>
                  </a:lnTo>
                  <a:lnTo>
                    <a:pt x="1476375" y="3441"/>
                  </a:lnTo>
                  <a:lnTo>
                    <a:pt x="1476375" y="6070"/>
                  </a:lnTo>
                  <a:lnTo>
                    <a:pt x="1476844" y="7200"/>
                  </a:lnTo>
                  <a:lnTo>
                    <a:pt x="1478699" y="9055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55"/>
                  </a:lnTo>
                  <a:lnTo>
                    <a:pt x="1485442" y="7200"/>
                  </a:lnTo>
                  <a:lnTo>
                    <a:pt x="1485900" y="6070"/>
                  </a:lnTo>
                  <a:lnTo>
                    <a:pt x="1485900" y="3441"/>
                  </a:lnTo>
                  <a:close/>
                </a:path>
                <a:path w="5057775" h="749934">
                  <a:moveTo>
                    <a:pt x="1533525" y="743788"/>
                  </a:moveTo>
                  <a:lnTo>
                    <a:pt x="1533067" y="742670"/>
                  </a:lnTo>
                  <a:lnTo>
                    <a:pt x="1531200" y="740816"/>
                  </a:lnTo>
                  <a:lnTo>
                    <a:pt x="1530083" y="740346"/>
                  </a:lnTo>
                  <a:lnTo>
                    <a:pt x="1527454" y="740346"/>
                  </a:lnTo>
                  <a:lnTo>
                    <a:pt x="1526324" y="740816"/>
                  </a:lnTo>
                  <a:lnTo>
                    <a:pt x="1524469" y="742670"/>
                  </a:lnTo>
                  <a:lnTo>
                    <a:pt x="1524000" y="743788"/>
                  </a:lnTo>
                  <a:lnTo>
                    <a:pt x="1524000" y="746429"/>
                  </a:lnTo>
                  <a:lnTo>
                    <a:pt x="1524469" y="747547"/>
                  </a:lnTo>
                  <a:lnTo>
                    <a:pt x="1526324" y="749401"/>
                  </a:lnTo>
                  <a:lnTo>
                    <a:pt x="1527454" y="749871"/>
                  </a:lnTo>
                  <a:lnTo>
                    <a:pt x="1530083" y="749871"/>
                  </a:lnTo>
                  <a:lnTo>
                    <a:pt x="1531200" y="749401"/>
                  </a:lnTo>
                  <a:lnTo>
                    <a:pt x="1533067" y="747547"/>
                  </a:lnTo>
                  <a:lnTo>
                    <a:pt x="1533525" y="746429"/>
                  </a:lnTo>
                  <a:lnTo>
                    <a:pt x="1533525" y="743788"/>
                  </a:lnTo>
                  <a:close/>
                </a:path>
                <a:path w="5057775" h="749934">
                  <a:moveTo>
                    <a:pt x="1533525" y="3441"/>
                  </a:moveTo>
                  <a:lnTo>
                    <a:pt x="1533067" y="2324"/>
                  </a:lnTo>
                  <a:lnTo>
                    <a:pt x="1531200" y="457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24" y="457"/>
                  </a:lnTo>
                  <a:lnTo>
                    <a:pt x="1524469" y="2324"/>
                  </a:lnTo>
                  <a:lnTo>
                    <a:pt x="1524000" y="3441"/>
                  </a:lnTo>
                  <a:lnTo>
                    <a:pt x="1524000" y="6070"/>
                  </a:lnTo>
                  <a:lnTo>
                    <a:pt x="1524469" y="7200"/>
                  </a:lnTo>
                  <a:lnTo>
                    <a:pt x="1526324" y="9055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55"/>
                  </a:lnTo>
                  <a:lnTo>
                    <a:pt x="1533067" y="7200"/>
                  </a:lnTo>
                  <a:lnTo>
                    <a:pt x="1533525" y="6070"/>
                  </a:lnTo>
                  <a:lnTo>
                    <a:pt x="1533525" y="3441"/>
                  </a:lnTo>
                  <a:close/>
                </a:path>
                <a:path w="5057775" h="749934">
                  <a:moveTo>
                    <a:pt x="1581150" y="743788"/>
                  </a:moveTo>
                  <a:lnTo>
                    <a:pt x="1580692" y="742670"/>
                  </a:lnTo>
                  <a:lnTo>
                    <a:pt x="1578825" y="740816"/>
                  </a:lnTo>
                  <a:lnTo>
                    <a:pt x="1577708" y="740346"/>
                  </a:lnTo>
                  <a:lnTo>
                    <a:pt x="1575079" y="740346"/>
                  </a:lnTo>
                  <a:lnTo>
                    <a:pt x="1573949" y="740816"/>
                  </a:lnTo>
                  <a:lnTo>
                    <a:pt x="1572094" y="742670"/>
                  </a:lnTo>
                  <a:lnTo>
                    <a:pt x="1571625" y="743788"/>
                  </a:lnTo>
                  <a:lnTo>
                    <a:pt x="1571625" y="746429"/>
                  </a:lnTo>
                  <a:lnTo>
                    <a:pt x="1572094" y="747547"/>
                  </a:lnTo>
                  <a:lnTo>
                    <a:pt x="1573949" y="749401"/>
                  </a:lnTo>
                  <a:lnTo>
                    <a:pt x="1575079" y="749871"/>
                  </a:lnTo>
                  <a:lnTo>
                    <a:pt x="1577708" y="749871"/>
                  </a:lnTo>
                  <a:lnTo>
                    <a:pt x="1578825" y="749401"/>
                  </a:lnTo>
                  <a:lnTo>
                    <a:pt x="1580692" y="747547"/>
                  </a:lnTo>
                  <a:lnTo>
                    <a:pt x="1581150" y="746429"/>
                  </a:lnTo>
                  <a:lnTo>
                    <a:pt x="1581150" y="743788"/>
                  </a:lnTo>
                  <a:close/>
                </a:path>
                <a:path w="5057775" h="749934">
                  <a:moveTo>
                    <a:pt x="1581150" y="3441"/>
                  </a:moveTo>
                  <a:lnTo>
                    <a:pt x="1580692" y="2324"/>
                  </a:lnTo>
                  <a:lnTo>
                    <a:pt x="1578825" y="457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49" y="457"/>
                  </a:lnTo>
                  <a:lnTo>
                    <a:pt x="1572094" y="2324"/>
                  </a:lnTo>
                  <a:lnTo>
                    <a:pt x="1571625" y="3441"/>
                  </a:lnTo>
                  <a:lnTo>
                    <a:pt x="1571625" y="6070"/>
                  </a:lnTo>
                  <a:lnTo>
                    <a:pt x="1572094" y="7200"/>
                  </a:lnTo>
                  <a:lnTo>
                    <a:pt x="1573949" y="9055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55"/>
                  </a:lnTo>
                  <a:lnTo>
                    <a:pt x="1580692" y="7200"/>
                  </a:lnTo>
                  <a:lnTo>
                    <a:pt x="1581150" y="6070"/>
                  </a:lnTo>
                  <a:lnTo>
                    <a:pt x="1581150" y="3441"/>
                  </a:lnTo>
                  <a:close/>
                </a:path>
                <a:path w="5057775" h="749934">
                  <a:moveTo>
                    <a:pt x="1628775" y="743788"/>
                  </a:moveTo>
                  <a:lnTo>
                    <a:pt x="1628317" y="742670"/>
                  </a:lnTo>
                  <a:lnTo>
                    <a:pt x="1626450" y="740816"/>
                  </a:lnTo>
                  <a:lnTo>
                    <a:pt x="1625333" y="740346"/>
                  </a:lnTo>
                  <a:lnTo>
                    <a:pt x="1622704" y="740346"/>
                  </a:lnTo>
                  <a:lnTo>
                    <a:pt x="1621574" y="740816"/>
                  </a:lnTo>
                  <a:lnTo>
                    <a:pt x="1619719" y="742670"/>
                  </a:lnTo>
                  <a:lnTo>
                    <a:pt x="1619250" y="743788"/>
                  </a:lnTo>
                  <a:lnTo>
                    <a:pt x="1619250" y="746429"/>
                  </a:lnTo>
                  <a:lnTo>
                    <a:pt x="1619719" y="747547"/>
                  </a:lnTo>
                  <a:lnTo>
                    <a:pt x="1621574" y="749401"/>
                  </a:lnTo>
                  <a:lnTo>
                    <a:pt x="1622704" y="749871"/>
                  </a:lnTo>
                  <a:lnTo>
                    <a:pt x="1625333" y="749871"/>
                  </a:lnTo>
                  <a:lnTo>
                    <a:pt x="1626450" y="749401"/>
                  </a:lnTo>
                  <a:lnTo>
                    <a:pt x="1628317" y="747547"/>
                  </a:lnTo>
                  <a:lnTo>
                    <a:pt x="1628775" y="746429"/>
                  </a:lnTo>
                  <a:lnTo>
                    <a:pt x="1628775" y="743788"/>
                  </a:lnTo>
                  <a:close/>
                </a:path>
                <a:path w="5057775" h="749934">
                  <a:moveTo>
                    <a:pt x="1628775" y="3441"/>
                  </a:moveTo>
                  <a:lnTo>
                    <a:pt x="1628317" y="2324"/>
                  </a:lnTo>
                  <a:lnTo>
                    <a:pt x="1626450" y="457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74" y="457"/>
                  </a:lnTo>
                  <a:lnTo>
                    <a:pt x="1619719" y="2324"/>
                  </a:lnTo>
                  <a:lnTo>
                    <a:pt x="1619250" y="3441"/>
                  </a:lnTo>
                  <a:lnTo>
                    <a:pt x="1619250" y="6070"/>
                  </a:lnTo>
                  <a:lnTo>
                    <a:pt x="1619719" y="7200"/>
                  </a:lnTo>
                  <a:lnTo>
                    <a:pt x="1621574" y="9055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55"/>
                  </a:lnTo>
                  <a:lnTo>
                    <a:pt x="1628317" y="7200"/>
                  </a:lnTo>
                  <a:lnTo>
                    <a:pt x="1628775" y="6070"/>
                  </a:lnTo>
                  <a:lnTo>
                    <a:pt x="1628775" y="3441"/>
                  </a:lnTo>
                  <a:close/>
                </a:path>
                <a:path w="5057775" h="749934">
                  <a:moveTo>
                    <a:pt x="1676400" y="743788"/>
                  </a:moveTo>
                  <a:lnTo>
                    <a:pt x="1675942" y="742670"/>
                  </a:lnTo>
                  <a:lnTo>
                    <a:pt x="1674075" y="740816"/>
                  </a:lnTo>
                  <a:lnTo>
                    <a:pt x="1672958" y="740346"/>
                  </a:lnTo>
                  <a:lnTo>
                    <a:pt x="1670329" y="740346"/>
                  </a:lnTo>
                  <a:lnTo>
                    <a:pt x="1669199" y="740816"/>
                  </a:lnTo>
                  <a:lnTo>
                    <a:pt x="1667344" y="742670"/>
                  </a:lnTo>
                  <a:lnTo>
                    <a:pt x="1666875" y="743788"/>
                  </a:lnTo>
                  <a:lnTo>
                    <a:pt x="1666875" y="746429"/>
                  </a:lnTo>
                  <a:lnTo>
                    <a:pt x="1667344" y="747547"/>
                  </a:lnTo>
                  <a:lnTo>
                    <a:pt x="1669199" y="749401"/>
                  </a:lnTo>
                  <a:lnTo>
                    <a:pt x="1670329" y="749871"/>
                  </a:lnTo>
                  <a:lnTo>
                    <a:pt x="1672958" y="749871"/>
                  </a:lnTo>
                  <a:lnTo>
                    <a:pt x="1674075" y="749401"/>
                  </a:lnTo>
                  <a:lnTo>
                    <a:pt x="1675942" y="747547"/>
                  </a:lnTo>
                  <a:lnTo>
                    <a:pt x="1676400" y="746429"/>
                  </a:lnTo>
                  <a:lnTo>
                    <a:pt x="1676400" y="743788"/>
                  </a:lnTo>
                  <a:close/>
                </a:path>
                <a:path w="5057775" h="749934">
                  <a:moveTo>
                    <a:pt x="1676400" y="3441"/>
                  </a:moveTo>
                  <a:lnTo>
                    <a:pt x="1675942" y="2324"/>
                  </a:lnTo>
                  <a:lnTo>
                    <a:pt x="1674075" y="457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199" y="457"/>
                  </a:lnTo>
                  <a:lnTo>
                    <a:pt x="1667344" y="2324"/>
                  </a:lnTo>
                  <a:lnTo>
                    <a:pt x="1666875" y="3441"/>
                  </a:lnTo>
                  <a:lnTo>
                    <a:pt x="1666875" y="6070"/>
                  </a:lnTo>
                  <a:lnTo>
                    <a:pt x="1667344" y="7200"/>
                  </a:lnTo>
                  <a:lnTo>
                    <a:pt x="1669199" y="9055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55"/>
                  </a:lnTo>
                  <a:lnTo>
                    <a:pt x="1675942" y="7200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5057775" h="749934">
                  <a:moveTo>
                    <a:pt x="1724025" y="743788"/>
                  </a:moveTo>
                  <a:lnTo>
                    <a:pt x="1723567" y="742670"/>
                  </a:lnTo>
                  <a:lnTo>
                    <a:pt x="1721700" y="740816"/>
                  </a:lnTo>
                  <a:lnTo>
                    <a:pt x="1720583" y="740346"/>
                  </a:lnTo>
                  <a:lnTo>
                    <a:pt x="1717954" y="740346"/>
                  </a:lnTo>
                  <a:lnTo>
                    <a:pt x="1716824" y="740816"/>
                  </a:lnTo>
                  <a:lnTo>
                    <a:pt x="1714969" y="742670"/>
                  </a:lnTo>
                  <a:lnTo>
                    <a:pt x="1714500" y="743788"/>
                  </a:lnTo>
                  <a:lnTo>
                    <a:pt x="1714500" y="746429"/>
                  </a:lnTo>
                  <a:lnTo>
                    <a:pt x="1714969" y="747547"/>
                  </a:lnTo>
                  <a:lnTo>
                    <a:pt x="1716824" y="749401"/>
                  </a:lnTo>
                  <a:lnTo>
                    <a:pt x="1717954" y="749871"/>
                  </a:lnTo>
                  <a:lnTo>
                    <a:pt x="1720583" y="749871"/>
                  </a:lnTo>
                  <a:lnTo>
                    <a:pt x="1721700" y="749401"/>
                  </a:lnTo>
                  <a:lnTo>
                    <a:pt x="1723567" y="747547"/>
                  </a:lnTo>
                  <a:lnTo>
                    <a:pt x="1724025" y="746429"/>
                  </a:lnTo>
                  <a:lnTo>
                    <a:pt x="1724025" y="743788"/>
                  </a:lnTo>
                  <a:close/>
                </a:path>
                <a:path w="5057775" h="749934">
                  <a:moveTo>
                    <a:pt x="1724025" y="3441"/>
                  </a:moveTo>
                  <a:lnTo>
                    <a:pt x="1723567" y="2324"/>
                  </a:lnTo>
                  <a:lnTo>
                    <a:pt x="1721700" y="457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24" y="457"/>
                  </a:lnTo>
                  <a:lnTo>
                    <a:pt x="1714969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69" y="7200"/>
                  </a:lnTo>
                  <a:lnTo>
                    <a:pt x="1716824" y="9055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55"/>
                  </a:lnTo>
                  <a:lnTo>
                    <a:pt x="1723567" y="7200"/>
                  </a:lnTo>
                  <a:lnTo>
                    <a:pt x="1724025" y="6070"/>
                  </a:lnTo>
                  <a:lnTo>
                    <a:pt x="1724025" y="3441"/>
                  </a:lnTo>
                  <a:close/>
                </a:path>
                <a:path w="5057775" h="749934">
                  <a:moveTo>
                    <a:pt x="1771650" y="743788"/>
                  </a:moveTo>
                  <a:lnTo>
                    <a:pt x="1771192" y="742670"/>
                  </a:lnTo>
                  <a:lnTo>
                    <a:pt x="1769325" y="740816"/>
                  </a:lnTo>
                  <a:lnTo>
                    <a:pt x="1768208" y="740346"/>
                  </a:lnTo>
                  <a:lnTo>
                    <a:pt x="1765579" y="740346"/>
                  </a:lnTo>
                  <a:lnTo>
                    <a:pt x="1764449" y="740816"/>
                  </a:lnTo>
                  <a:lnTo>
                    <a:pt x="1762594" y="742670"/>
                  </a:lnTo>
                  <a:lnTo>
                    <a:pt x="1762125" y="743788"/>
                  </a:lnTo>
                  <a:lnTo>
                    <a:pt x="1762125" y="746429"/>
                  </a:lnTo>
                  <a:lnTo>
                    <a:pt x="1762594" y="747547"/>
                  </a:lnTo>
                  <a:lnTo>
                    <a:pt x="1764449" y="749401"/>
                  </a:lnTo>
                  <a:lnTo>
                    <a:pt x="1765579" y="749871"/>
                  </a:lnTo>
                  <a:lnTo>
                    <a:pt x="1768208" y="749871"/>
                  </a:lnTo>
                  <a:lnTo>
                    <a:pt x="1769325" y="749401"/>
                  </a:lnTo>
                  <a:lnTo>
                    <a:pt x="1771192" y="747547"/>
                  </a:lnTo>
                  <a:lnTo>
                    <a:pt x="1771650" y="746429"/>
                  </a:lnTo>
                  <a:lnTo>
                    <a:pt x="1771650" y="743788"/>
                  </a:lnTo>
                  <a:close/>
                </a:path>
                <a:path w="5057775" h="749934">
                  <a:moveTo>
                    <a:pt x="1771650" y="3441"/>
                  </a:moveTo>
                  <a:lnTo>
                    <a:pt x="1771192" y="2324"/>
                  </a:lnTo>
                  <a:lnTo>
                    <a:pt x="1769325" y="457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49" y="457"/>
                  </a:lnTo>
                  <a:lnTo>
                    <a:pt x="1762594" y="2324"/>
                  </a:lnTo>
                  <a:lnTo>
                    <a:pt x="1762125" y="3441"/>
                  </a:lnTo>
                  <a:lnTo>
                    <a:pt x="1762125" y="6070"/>
                  </a:lnTo>
                  <a:lnTo>
                    <a:pt x="1762594" y="7200"/>
                  </a:lnTo>
                  <a:lnTo>
                    <a:pt x="1764449" y="9055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55"/>
                  </a:lnTo>
                  <a:lnTo>
                    <a:pt x="1771192" y="7200"/>
                  </a:lnTo>
                  <a:lnTo>
                    <a:pt x="1771650" y="6070"/>
                  </a:lnTo>
                  <a:lnTo>
                    <a:pt x="1771650" y="3441"/>
                  </a:lnTo>
                  <a:close/>
                </a:path>
                <a:path w="5057775" h="749934">
                  <a:moveTo>
                    <a:pt x="1819275" y="743788"/>
                  </a:moveTo>
                  <a:lnTo>
                    <a:pt x="1818817" y="742670"/>
                  </a:lnTo>
                  <a:lnTo>
                    <a:pt x="1816950" y="740816"/>
                  </a:lnTo>
                  <a:lnTo>
                    <a:pt x="1815833" y="740346"/>
                  </a:lnTo>
                  <a:lnTo>
                    <a:pt x="1813204" y="740346"/>
                  </a:lnTo>
                  <a:lnTo>
                    <a:pt x="1812074" y="740816"/>
                  </a:lnTo>
                  <a:lnTo>
                    <a:pt x="1810219" y="742670"/>
                  </a:lnTo>
                  <a:lnTo>
                    <a:pt x="1809750" y="743788"/>
                  </a:lnTo>
                  <a:lnTo>
                    <a:pt x="1809750" y="746429"/>
                  </a:lnTo>
                  <a:lnTo>
                    <a:pt x="1810219" y="747547"/>
                  </a:lnTo>
                  <a:lnTo>
                    <a:pt x="1812074" y="749401"/>
                  </a:lnTo>
                  <a:lnTo>
                    <a:pt x="1813204" y="749871"/>
                  </a:lnTo>
                  <a:lnTo>
                    <a:pt x="1815833" y="749871"/>
                  </a:lnTo>
                  <a:lnTo>
                    <a:pt x="1816950" y="749401"/>
                  </a:lnTo>
                  <a:lnTo>
                    <a:pt x="1818817" y="747547"/>
                  </a:lnTo>
                  <a:lnTo>
                    <a:pt x="1819275" y="746429"/>
                  </a:lnTo>
                  <a:lnTo>
                    <a:pt x="1819275" y="743788"/>
                  </a:lnTo>
                  <a:close/>
                </a:path>
                <a:path w="5057775" h="749934">
                  <a:moveTo>
                    <a:pt x="1819275" y="3441"/>
                  </a:moveTo>
                  <a:lnTo>
                    <a:pt x="1818817" y="2324"/>
                  </a:lnTo>
                  <a:lnTo>
                    <a:pt x="1816950" y="457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74" y="457"/>
                  </a:lnTo>
                  <a:lnTo>
                    <a:pt x="1810219" y="2324"/>
                  </a:lnTo>
                  <a:lnTo>
                    <a:pt x="1809750" y="3441"/>
                  </a:lnTo>
                  <a:lnTo>
                    <a:pt x="1809750" y="6070"/>
                  </a:lnTo>
                  <a:lnTo>
                    <a:pt x="1810219" y="7200"/>
                  </a:lnTo>
                  <a:lnTo>
                    <a:pt x="1812074" y="9055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55"/>
                  </a:lnTo>
                  <a:lnTo>
                    <a:pt x="1818817" y="7200"/>
                  </a:lnTo>
                  <a:lnTo>
                    <a:pt x="1819275" y="6070"/>
                  </a:lnTo>
                  <a:lnTo>
                    <a:pt x="1819275" y="3441"/>
                  </a:lnTo>
                  <a:close/>
                </a:path>
                <a:path w="5057775" h="749934">
                  <a:moveTo>
                    <a:pt x="1866900" y="743788"/>
                  </a:moveTo>
                  <a:lnTo>
                    <a:pt x="1866442" y="742670"/>
                  </a:lnTo>
                  <a:lnTo>
                    <a:pt x="1864575" y="740816"/>
                  </a:lnTo>
                  <a:lnTo>
                    <a:pt x="1863458" y="740346"/>
                  </a:lnTo>
                  <a:lnTo>
                    <a:pt x="1860829" y="740346"/>
                  </a:lnTo>
                  <a:lnTo>
                    <a:pt x="1859699" y="740816"/>
                  </a:lnTo>
                  <a:lnTo>
                    <a:pt x="1857844" y="742670"/>
                  </a:lnTo>
                  <a:lnTo>
                    <a:pt x="1857375" y="743788"/>
                  </a:lnTo>
                  <a:lnTo>
                    <a:pt x="1857375" y="746429"/>
                  </a:lnTo>
                  <a:lnTo>
                    <a:pt x="1857844" y="747547"/>
                  </a:lnTo>
                  <a:lnTo>
                    <a:pt x="1859699" y="749401"/>
                  </a:lnTo>
                  <a:lnTo>
                    <a:pt x="1860829" y="749871"/>
                  </a:lnTo>
                  <a:lnTo>
                    <a:pt x="1863458" y="749871"/>
                  </a:lnTo>
                  <a:lnTo>
                    <a:pt x="1864575" y="749401"/>
                  </a:lnTo>
                  <a:lnTo>
                    <a:pt x="1866442" y="747547"/>
                  </a:lnTo>
                  <a:lnTo>
                    <a:pt x="1866900" y="746429"/>
                  </a:lnTo>
                  <a:lnTo>
                    <a:pt x="1866900" y="743788"/>
                  </a:lnTo>
                  <a:close/>
                </a:path>
                <a:path w="5057775" h="749934">
                  <a:moveTo>
                    <a:pt x="1866900" y="3441"/>
                  </a:moveTo>
                  <a:lnTo>
                    <a:pt x="1866442" y="2324"/>
                  </a:lnTo>
                  <a:lnTo>
                    <a:pt x="1864575" y="457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699" y="457"/>
                  </a:lnTo>
                  <a:lnTo>
                    <a:pt x="1857844" y="2324"/>
                  </a:lnTo>
                  <a:lnTo>
                    <a:pt x="1857375" y="3441"/>
                  </a:lnTo>
                  <a:lnTo>
                    <a:pt x="1857375" y="6070"/>
                  </a:lnTo>
                  <a:lnTo>
                    <a:pt x="1857844" y="7200"/>
                  </a:lnTo>
                  <a:lnTo>
                    <a:pt x="1859699" y="9055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55"/>
                  </a:lnTo>
                  <a:lnTo>
                    <a:pt x="1866442" y="7200"/>
                  </a:lnTo>
                  <a:lnTo>
                    <a:pt x="1866900" y="6070"/>
                  </a:lnTo>
                  <a:lnTo>
                    <a:pt x="1866900" y="3441"/>
                  </a:lnTo>
                  <a:close/>
                </a:path>
                <a:path w="5057775" h="749934">
                  <a:moveTo>
                    <a:pt x="1914525" y="743788"/>
                  </a:moveTo>
                  <a:lnTo>
                    <a:pt x="1914067" y="742670"/>
                  </a:lnTo>
                  <a:lnTo>
                    <a:pt x="1912200" y="740816"/>
                  </a:lnTo>
                  <a:lnTo>
                    <a:pt x="1911083" y="740346"/>
                  </a:lnTo>
                  <a:lnTo>
                    <a:pt x="1908454" y="740346"/>
                  </a:lnTo>
                  <a:lnTo>
                    <a:pt x="1907324" y="740816"/>
                  </a:lnTo>
                  <a:lnTo>
                    <a:pt x="1905469" y="742670"/>
                  </a:lnTo>
                  <a:lnTo>
                    <a:pt x="1905000" y="743788"/>
                  </a:lnTo>
                  <a:lnTo>
                    <a:pt x="1905000" y="746429"/>
                  </a:lnTo>
                  <a:lnTo>
                    <a:pt x="1905469" y="747547"/>
                  </a:lnTo>
                  <a:lnTo>
                    <a:pt x="1907324" y="749401"/>
                  </a:lnTo>
                  <a:lnTo>
                    <a:pt x="1908454" y="749871"/>
                  </a:lnTo>
                  <a:lnTo>
                    <a:pt x="1911083" y="749871"/>
                  </a:lnTo>
                  <a:lnTo>
                    <a:pt x="1912200" y="749401"/>
                  </a:lnTo>
                  <a:lnTo>
                    <a:pt x="1914067" y="747547"/>
                  </a:lnTo>
                  <a:lnTo>
                    <a:pt x="1914525" y="746429"/>
                  </a:lnTo>
                  <a:lnTo>
                    <a:pt x="1914525" y="743788"/>
                  </a:lnTo>
                  <a:close/>
                </a:path>
                <a:path w="5057775" h="749934">
                  <a:moveTo>
                    <a:pt x="1914525" y="3441"/>
                  </a:moveTo>
                  <a:lnTo>
                    <a:pt x="1914067" y="2324"/>
                  </a:lnTo>
                  <a:lnTo>
                    <a:pt x="1912200" y="457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24" y="457"/>
                  </a:lnTo>
                  <a:lnTo>
                    <a:pt x="1905469" y="2324"/>
                  </a:lnTo>
                  <a:lnTo>
                    <a:pt x="1905000" y="3441"/>
                  </a:lnTo>
                  <a:lnTo>
                    <a:pt x="1905000" y="6070"/>
                  </a:lnTo>
                  <a:lnTo>
                    <a:pt x="1905469" y="7200"/>
                  </a:lnTo>
                  <a:lnTo>
                    <a:pt x="1907324" y="9055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55"/>
                  </a:lnTo>
                  <a:lnTo>
                    <a:pt x="1914067" y="7200"/>
                  </a:lnTo>
                  <a:lnTo>
                    <a:pt x="1914525" y="6070"/>
                  </a:lnTo>
                  <a:lnTo>
                    <a:pt x="1914525" y="3441"/>
                  </a:lnTo>
                  <a:close/>
                </a:path>
                <a:path w="5057775" h="749934">
                  <a:moveTo>
                    <a:pt x="1962150" y="743788"/>
                  </a:moveTo>
                  <a:lnTo>
                    <a:pt x="1961692" y="742670"/>
                  </a:lnTo>
                  <a:lnTo>
                    <a:pt x="1959825" y="740816"/>
                  </a:lnTo>
                  <a:lnTo>
                    <a:pt x="1958708" y="740346"/>
                  </a:lnTo>
                  <a:lnTo>
                    <a:pt x="1956079" y="740346"/>
                  </a:lnTo>
                  <a:lnTo>
                    <a:pt x="1954949" y="740816"/>
                  </a:lnTo>
                  <a:lnTo>
                    <a:pt x="1953094" y="742670"/>
                  </a:lnTo>
                  <a:lnTo>
                    <a:pt x="1952625" y="743788"/>
                  </a:lnTo>
                  <a:lnTo>
                    <a:pt x="1952625" y="746429"/>
                  </a:lnTo>
                  <a:lnTo>
                    <a:pt x="1953094" y="747547"/>
                  </a:lnTo>
                  <a:lnTo>
                    <a:pt x="1954949" y="749401"/>
                  </a:lnTo>
                  <a:lnTo>
                    <a:pt x="1956079" y="749871"/>
                  </a:lnTo>
                  <a:lnTo>
                    <a:pt x="1958708" y="749871"/>
                  </a:lnTo>
                  <a:lnTo>
                    <a:pt x="1959825" y="749401"/>
                  </a:lnTo>
                  <a:lnTo>
                    <a:pt x="1961692" y="747547"/>
                  </a:lnTo>
                  <a:lnTo>
                    <a:pt x="1962150" y="746429"/>
                  </a:lnTo>
                  <a:lnTo>
                    <a:pt x="1962150" y="743788"/>
                  </a:lnTo>
                  <a:close/>
                </a:path>
                <a:path w="5057775" h="749934">
                  <a:moveTo>
                    <a:pt x="1962150" y="3441"/>
                  </a:moveTo>
                  <a:lnTo>
                    <a:pt x="1961692" y="2324"/>
                  </a:lnTo>
                  <a:lnTo>
                    <a:pt x="1959825" y="457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49" y="457"/>
                  </a:lnTo>
                  <a:lnTo>
                    <a:pt x="1953094" y="2324"/>
                  </a:lnTo>
                  <a:lnTo>
                    <a:pt x="1952625" y="3441"/>
                  </a:lnTo>
                  <a:lnTo>
                    <a:pt x="1952625" y="6070"/>
                  </a:lnTo>
                  <a:lnTo>
                    <a:pt x="1953094" y="7200"/>
                  </a:lnTo>
                  <a:lnTo>
                    <a:pt x="1954949" y="9055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55"/>
                  </a:lnTo>
                  <a:lnTo>
                    <a:pt x="1961692" y="7200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5057775" h="749934">
                  <a:moveTo>
                    <a:pt x="2009775" y="743788"/>
                  </a:moveTo>
                  <a:lnTo>
                    <a:pt x="2009317" y="742670"/>
                  </a:lnTo>
                  <a:lnTo>
                    <a:pt x="2007450" y="740816"/>
                  </a:lnTo>
                  <a:lnTo>
                    <a:pt x="2006333" y="740346"/>
                  </a:lnTo>
                  <a:lnTo>
                    <a:pt x="2003704" y="740346"/>
                  </a:lnTo>
                  <a:lnTo>
                    <a:pt x="2002574" y="740816"/>
                  </a:lnTo>
                  <a:lnTo>
                    <a:pt x="2000719" y="742670"/>
                  </a:lnTo>
                  <a:lnTo>
                    <a:pt x="2000250" y="743788"/>
                  </a:lnTo>
                  <a:lnTo>
                    <a:pt x="2000250" y="746429"/>
                  </a:lnTo>
                  <a:lnTo>
                    <a:pt x="2000719" y="747547"/>
                  </a:lnTo>
                  <a:lnTo>
                    <a:pt x="2002574" y="749401"/>
                  </a:lnTo>
                  <a:lnTo>
                    <a:pt x="2003704" y="749871"/>
                  </a:lnTo>
                  <a:lnTo>
                    <a:pt x="2006333" y="749871"/>
                  </a:lnTo>
                  <a:lnTo>
                    <a:pt x="2007450" y="749401"/>
                  </a:lnTo>
                  <a:lnTo>
                    <a:pt x="2009317" y="747547"/>
                  </a:lnTo>
                  <a:lnTo>
                    <a:pt x="2009775" y="746429"/>
                  </a:lnTo>
                  <a:lnTo>
                    <a:pt x="2009775" y="743788"/>
                  </a:lnTo>
                  <a:close/>
                </a:path>
                <a:path w="5057775" h="749934">
                  <a:moveTo>
                    <a:pt x="2009775" y="3441"/>
                  </a:moveTo>
                  <a:lnTo>
                    <a:pt x="2009317" y="2324"/>
                  </a:lnTo>
                  <a:lnTo>
                    <a:pt x="2007450" y="457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74" y="457"/>
                  </a:lnTo>
                  <a:lnTo>
                    <a:pt x="2000719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19" y="7200"/>
                  </a:lnTo>
                  <a:lnTo>
                    <a:pt x="2002574" y="9055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55"/>
                  </a:lnTo>
                  <a:lnTo>
                    <a:pt x="2009317" y="7200"/>
                  </a:lnTo>
                  <a:lnTo>
                    <a:pt x="2009775" y="6070"/>
                  </a:lnTo>
                  <a:lnTo>
                    <a:pt x="2009775" y="3441"/>
                  </a:lnTo>
                  <a:close/>
                </a:path>
                <a:path w="5057775" h="749934">
                  <a:moveTo>
                    <a:pt x="2057400" y="743788"/>
                  </a:moveTo>
                  <a:lnTo>
                    <a:pt x="2056942" y="742670"/>
                  </a:lnTo>
                  <a:lnTo>
                    <a:pt x="2055075" y="740816"/>
                  </a:lnTo>
                  <a:lnTo>
                    <a:pt x="2053958" y="740346"/>
                  </a:lnTo>
                  <a:lnTo>
                    <a:pt x="2051329" y="740346"/>
                  </a:lnTo>
                  <a:lnTo>
                    <a:pt x="2050199" y="740816"/>
                  </a:lnTo>
                  <a:lnTo>
                    <a:pt x="2048344" y="742670"/>
                  </a:lnTo>
                  <a:lnTo>
                    <a:pt x="2047875" y="743788"/>
                  </a:lnTo>
                  <a:lnTo>
                    <a:pt x="2047875" y="746429"/>
                  </a:lnTo>
                  <a:lnTo>
                    <a:pt x="2048344" y="747547"/>
                  </a:lnTo>
                  <a:lnTo>
                    <a:pt x="2050199" y="749401"/>
                  </a:lnTo>
                  <a:lnTo>
                    <a:pt x="2051329" y="749871"/>
                  </a:lnTo>
                  <a:lnTo>
                    <a:pt x="2053958" y="749871"/>
                  </a:lnTo>
                  <a:lnTo>
                    <a:pt x="2055075" y="749401"/>
                  </a:lnTo>
                  <a:lnTo>
                    <a:pt x="2056942" y="747547"/>
                  </a:lnTo>
                  <a:lnTo>
                    <a:pt x="2057400" y="746429"/>
                  </a:lnTo>
                  <a:lnTo>
                    <a:pt x="2057400" y="743788"/>
                  </a:lnTo>
                  <a:close/>
                </a:path>
                <a:path w="5057775" h="749934">
                  <a:moveTo>
                    <a:pt x="2057400" y="3441"/>
                  </a:moveTo>
                  <a:lnTo>
                    <a:pt x="2056942" y="2324"/>
                  </a:lnTo>
                  <a:lnTo>
                    <a:pt x="2055075" y="457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199" y="457"/>
                  </a:lnTo>
                  <a:lnTo>
                    <a:pt x="2048344" y="2324"/>
                  </a:lnTo>
                  <a:lnTo>
                    <a:pt x="2047875" y="3441"/>
                  </a:lnTo>
                  <a:lnTo>
                    <a:pt x="2047875" y="6070"/>
                  </a:lnTo>
                  <a:lnTo>
                    <a:pt x="2048344" y="7200"/>
                  </a:lnTo>
                  <a:lnTo>
                    <a:pt x="2050199" y="9055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55"/>
                  </a:lnTo>
                  <a:lnTo>
                    <a:pt x="2056942" y="7200"/>
                  </a:lnTo>
                  <a:lnTo>
                    <a:pt x="2057400" y="6070"/>
                  </a:lnTo>
                  <a:lnTo>
                    <a:pt x="2057400" y="3441"/>
                  </a:lnTo>
                  <a:close/>
                </a:path>
                <a:path w="5057775" h="749934">
                  <a:moveTo>
                    <a:pt x="2105025" y="743788"/>
                  </a:moveTo>
                  <a:lnTo>
                    <a:pt x="2104567" y="742670"/>
                  </a:lnTo>
                  <a:lnTo>
                    <a:pt x="2102700" y="740816"/>
                  </a:lnTo>
                  <a:lnTo>
                    <a:pt x="2101583" y="740346"/>
                  </a:lnTo>
                  <a:lnTo>
                    <a:pt x="2098954" y="740346"/>
                  </a:lnTo>
                  <a:lnTo>
                    <a:pt x="2097824" y="740816"/>
                  </a:lnTo>
                  <a:lnTo>
                    <a:pt x="2095969" y="742670"/>
                  </a:lnTo>
                  <a:lnTo>
                    <a:pt x="2095500" y="743788"/>
                  </a:lnTo>
                  <a:lnTo>
                    <a:pt x="2095500" y="746429"/>
                  </a:lnTo>
                  <a:lnTo>
                    <a:pt x="2095969" y="747547"/>
                  </a:lnTo>
                  <a:lnTo>
                    <a:pt x="2097824" y="749401"/>
                  </a:lnTo>
                  <a:lnTo>
                    <a:pt x="2098954" y="749871"/>
                  </a:lnTo>
                  <a:lnTo>
                    <a:pt x="2101583" y="749871"/>
                  </a:lnTo>
                  <a:lnTo>
                    <a:pt x="2102700" y="749401"/>
                  </a:lnTo>
                  <a:lnTo>
                    <a:pt x="2104567" y="747547"/>
                  </a:lnTo>
                  <a:lnTo>
                    <a:pt x="2105025" y="746429"/>
                  </a:lnTo>
                  <a:lnTo>
                    <a:pt x="2105025" y="743788"/>
                  </a:lnTo>
                  <a:close/>
                </a:path>
                <a:path w="5057775" h="749934">
                  <a:moveTo>
                    <a:pt x="2105025" y="3441"/>
                  </a:moveTo>
                  <a:lnTo>
                    <a:pt x="2104567" y="2324"/>
                  </a:lnTo>
                  <a:lnTo>
                    <a:pt x="2102700" y="457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24" y="457"/>
                  </a:lnTo>
                  <a:lnTo>
                    <a:pt x="2095969" y="2324"/>
                  </a:lnTo>
                  <a:lnTo>
                    <a:pt x="2095500" y="3441"/>
                  </a:lnTo>
                  <a:lnTo>
                    <a:pt x="2095500" y="6070"/>
                  </a:lnTo>
                  <a:lnTo>
                    <a:pt x="2095969" y="7200"/>
                  </a:lnTo>
                  <a:lnTo>
                    <a:pt x="2097824" y="9055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55"/>
                  </a:lnTo>
                  <a:lnTo>
                    <a:pt x="2104567" y="7200"/>
                  </a:lnTo>
                  <a:lnTo>
                    <a:pt x="2105025" y="6070"/>
                  </a:lnTo>
                  <a:lnTo>
                    <a:pt x="2105025" y="3441"/>
                  </a:lnTo>
                  <a:close/>
                </a:path>
                <a:path w="5057775" h="749934">
                  <a:moveTo>
                    <a:pt x="2152650" y="743788"/>
                  </a:moveTo>
                  <a:lnTo>
                    <a:pt x="2152192" y="742670"/>
                  </a:lnTo>
                  <a:lnTo>
                    <a:pt x="2150326" y="740816"/>
                  </a:lnTo>
                  <a:lnTo>
                    <a:pt x="2149208" y="740346"/>
                  </a:lnTo>
                  <a:lnTo>
                    <a:pt x="2146579" y="740346"/>
                  </a:lnTo>
                  <a:lnTo>
                    <a:pt x="2145449" y="740816"/>
                  </a:lnTo>
                  <a:lnTo>
                    <a:pt x="2143595" y="742670"/>
                  </a:lnTo>
                  <a:lnTo>
                    <a:pt x="2143125" y="743788"/>
                  </a:lnTo>
                  <a:lnTo>
                    <a:pt x="2143125" y="746429"/>
                  </a:lnTo>
                  <a:lnTo>
                    <a:pt x="2143595" y="747547"/>
                  </a:lnTo>
                  <a:lnTo>
                    <a:pt x="2145449" y="749401"/>
                  </a:lnTo>
                  <a:lnTo>
                    <a:pt x="2146579" y="749871"/>
                  </a:lnTo>
                  <a:lnTo>
                    <a:pt x="2149208" y="749871"/>
                  </a:lnTo>
                  <a:lnTo>
                    <a:pt x="2150326" y="749401"/>
                  </a:lnTo>
                  <a:lnTo>
                    <a:pt x="2152192" y="747547"/>
                  </a:lnTo>
                  <a:lnTo>
                    <a:pt x="2152650" y="746429"/>
                  </a:lnTo>
                  <a:lnTo>
                    <a:pt x="2152650" y="743788"/>
                  </a:lnTo>
                  <a:close/>
                </a:path>
                <a:path w="5057775" h="749934">
                  <a:moveTo>
                    <a:pt x="2152650" y="3441"/>
                  </a:moveTo>
                  <a:lnTo>
                    <a:pt x="2152192" y="2324"/>
                  </a:lnTo>
                  <a:lnTo>
                    <a:pt x="2150326" y="457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49" y="457"/>
                  </a:lnTo>
                  <a:lnTo>
                    <a:pt x="2143595" y="2324"/>
                  </a:lnTo>
                  <a:lnTo>
                    <a:pt x="2143125" y="3441"/>
                  </a:lnTo>
                  <a:lnTo>
                    <a:pt x="2143125" y="6070"/>
                  </a:lnTo>
                  <a:lnTo>
                    <a:pt x="2143595" y="7200"/>
                  </a:lnTo>
                  <a:lnTo>
                    <a:pt x="2145449" y="9055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55"/>
                  </a:lnTo>
                  <a:lnTo>
                    <a:pt x="2152192" y="7200"/>
                  </a:lnTo>
                  <a:lnTo>
                    <a:pt x="2152650" y="6070"/>
                  </a:lnTo>
                  <a:lnTo>
                    <a:pt x="2152650" y="3441"/>
                  </a:lnTo>
                  <a:close/>
                </a:path>
                <a:path w="5057775" h="749934">
                  <a:moveTo>
                    <a:pt x="2200275" y="743788"/>
                  </a:moveTo>
                  <a:lnTo>
                    <a:pt x="2199817" y="742670"/>
                  </a:lnTo>
                  <a:lnTo>
                    <a:pt x="2197951" y="740816"/>
                  </a:lnTo>
                  <a:lnTo>
                    <a:pt x="2196833" y="740346"/>
                  </a:lnTo>
                  <a:lnTo>
                    <a:pt x="2194204" y="740346"/>
                  </a:lnTo>
                  <a:lnTo>
                    <a:pt x="2193074" y="740816"/>
                  </a:lnTo>
                  <a:lnTo>
                    <a:pt x="2191220" y="742670"/>
                  </a:lnTo>
                  <a:lnTo>
                    <a:pt x="2190750" y="743788"/>
                  </a:lnTo>
                  <a:lnTo>
                    <a:pt x="2190750" y="746429"/>
                  </a:lnTo>
                  <a:lnTo>
                    <a:pt x="2191220" y="747547"/>
                  </a:lnTo>
                  <a:lnTo>
                    <a:pt x="2193074" y="749401"/>
                  </a:lnTo>
                  <a:lnTo>
                    <a:pt x="2194204" y="749871"/>
                  </a:lnTo>
                  <a:lnTo>
                    <a:pt x="2196833" y="749871"/>
                  </a:lnTo>
                  <a:lnTo>
                    <a:pt x="2197951" y="749401"/>
                  </a:lnTo>
                  <a:lnTo>
                    <a:pt x="2199817" y="747547"/>
                  </a:lnTo>
                  <a:lnTo>
                    <a:pt x="2200275" y="746429"/>
                  </a:lnTo>
                  <a:lnTo>
                    <a:pt x="2200275" y="743788"/>
                  </a:lnTo>
                  <a:close/>
                </a:path>
                <a:path w="5057775" h="749934">
                  <a:moveTo>
                    <a:pt x="2200275" y="3441"/>
                  </a:moveTo>
                  <a:lnTo>
                    <a:pt x="2199817" y="2324"/>
                  </a:lnTo>
                  <a:lnTo>
                    <a:pt x="2197951" y="457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74" y="457"/>
                  </a:lnTo>
                  <a:lnTo>
                    <a:pt x="2191220" y="2324"/>
                  </a:lnTo>
                  <a:lnTo>
                    <a:pt x="2190750" y="3441"/>
                  </a:lnTo>
                  <a:lnTo>
                    <a:pt x="2190750" y="6070"/>
                  </a:lnTo>
                  <a:lnTo>
                    <a:pt x="2191220" y="7200"/>
                  </a:lnTo>
                  <a:lnTo>
                    <a:pt x="2193074" y="9055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55"/>
                  </a:lnTo>
                  <a:lnTo>
                    <a:pt x="2199817" y="7200"/>
                  </a:lnTo>
                  <a:lnTo>
                    <a:pt x="2200275" y="6070"/>
                  </a:lnTo>
                  <a:lnTo>
                    <a:pt x="2200275" y="3441"/>
                  </a:lnTo>
                  <a:close/>
                </a:path>
                <a:path w="5057775" h="749934">
                  <a:moveTo>
                    <a:pt x="2247900" y="743788"/>
                  </a:moveTo>
                  <a:lnTo>
                    <a:pt x="2247442" y="742670"/>
                  </a:lnTo>
                  <a:lnTo>
                    <a:pt x="2245576" y="740816"/>
                  </a:lnTo>
                  <a:lnTo>
                    <a:pt x="2244458" y="740346"/>
                  </a:lnTo>
                  <a:lnTo>
                    <a:pt x="2241829" y="740346"/>
                  </a:lnTo>
                  <a:lnTo>
                    <a:pt x="2240699" y="740816"/>
                  </a:lnTo>
                  <a:lnTo>
                    <a:pt x="2238845" y="742670"/>
                  </a:lnTo>
                  <a:lnTo>
                    <a:pt x="2238375" y="743788"/>
                  </a:lnTo>
                  <a:lnTo>
                    <a:pt x="2238375" y="746429"/>
                  </a:lnTo>
                  <a:lnTo>
                    <a:pt x="2238845" y="747547"/>
                  </a:lnTo>
                  <a:lnTo>
                    <a:pt x="2240699" y="749401"/>
                  </a:lnTo>
                  <a:lnTo>
                    <a:pt x="2241829" y="749871"/>
                  </a:lnTo>
                  <a:lnTo>
                    <a:pt x="2244458" y="749871"/>
                  </a:lnTo>
                  <a:lnTo>
                    <a:pt x="2245576" y="749401"/>
                  </a:lnTo>
                  <a:lnTo>
                    <a:pt x="2247442" y="747547"/>
                  </a:lnTo>
                  <a:lnTo>
                    <a:pt x="2247900" y="746429"/>
                  </a:lnTo>
                  <a:lnTo>
                    <a:pt x="2247900" y="743788"/>
                  </a:lnTo>
                  <a:close/>
                </a:path>
                <a:path w="5057775" h="749934">
                  <a:moveTo>
                    <a:pt x="2247900" y="3441"/>
                  </a:moveTo>
                  <a:lnTo>
                    <a:pt x="2247442" y="2324"/>
                  </a:lnTo>
                  <a:lnTo>
                    <a:pt x="2245576" y="457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699" y="457"/>
                  </a:lnTo>
                  <a:lnTo>
                    <a:pt x="2238845" y="2324"/>
                  </a:lnTo>
                  <a:lnTo>
                    <a:pt x="2238375" y="3441"/>
                  </a:lnTo>
                  <a:lnTo>
                    <a:pt x="2238375" y="6070"/>
                  </a:lnTo>
                  <a:lnTo>
                    <a:pt x="2238845" y="7200"/>
                  </a:lnTo>
                  <a:lnTo>
                    <a:pt x="2240699" y="9055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55"/>
                  </a:lnTo>
                  <a:lnTo>
                    <a:pt x="2247442" y="7200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5057775" h="749934">
                  <a:moveTo>
                    <a:pt x="2295525" y="743788"/>
                  </a:moveTo>
                  <a:lnTo>
                    <a:pt x="2295067" y="742670"/>
                  </a:lnTo>
                  <a:lnTo>
                    <a:pt x="2293201" y="740816"/>
                  </a:lnTo>
                  <a:lnTo>
                    <a:pt x="2292083" y="740346"/>
                  </a:lnTo>
                  <a:lnTo>
                    <a:pt x="2289454" y="740346"/>
                  </a:lnTo>
                  <a:lnTo>
                    <a:pt x="2288324" y="740816"/>
                  </a:lnTo>
                  <a:lnTo>
                    <a:pt x="2286470" y="742670"/>
                  </a:lnTo>
                  <a:lnTo>
                    <a:pt x="2286000" y="743788"/>
                  </a:lnTo>
                  <a:lnTo>
                    <a:pt x="2286000" y="746429"/>
                  </a:lnTo>
                  <a:lnTo>
                    <a:pt x="2286470" y="747547"/>
                  </a:lnTo>
                  <a:lnTo>
                    <a:pt x="2288324" y="749401"/>
                  </a:lnTo>
                  <a:lnTo>
                    <a:pt x="2289454" y="749871"/>
                  </a:lnTo>
                  <a:lnTo>
                    <a:pt x="2292083" y="749871"/>
                  </a:lnTo>
                  <a:lnTo>
                    <a:pt x="2293201" y="749401"/>
                  </a:lnTo>
                  <a:lnTo>
                    <a:pt x="2295067" y="747547"/>
                  </a:lnTo>
                  <a:lnTo>
                    <a:pt x="2295525" y="746429"/>
                  </a:lnTo>
                  <a:lnTo>
                    <a:pt x="2295525" y="743788"/>
                  </a:lnTo>
                  <a:close/>
                </a:path>
                <a:path w="5057775" h="749934">
                  <a:moveTo>
                    <a:pt x="2295525" y="3441"/>
                  </a:moveTo>
                  <a:lnTo>
                    <a:pt x="2295067" y="2324"/>
                  </a:lnTo>
                  <a:lnTo>
                    <a:pt x="2293201" y="457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24" y="457"/>
                  </a:lnTo>
                  <a:lnTo>
                    <a:pt x="2286470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70" y="7200"/>
                  </a:lnTo>
                  <a:lnTo>
                    <a:pt x="2288324" y="9055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55"/>
                  </a:lnTo>
                  <a:lnTo>
                    <a:pt x="2295067" y="7200"/>
                  </a:lnTo>
                  <a:lnTo>
                    <a:pt x="2295525" y="6070"/>
                  </a:lnTo>
                  <a:lnTo>
                    <a:pt x="2295525" y="3441"/>
                  </a:lnTo>
                  <a:close/>
                </a:path>
                <a:path w="5057775" h="749934">
                  <a:moveTo>
                    <a:pt x="2343150" y="743788"/>
                  </a:moveTo>
                  <a:lnTo>
                    <a:pt x="2342692" y="742670"/>
                  </a:lnTo>
                  <a:lnTo>
                    <a:pt x="2340826" y="740816"/>
                  </a:lnTo>
                  <a:lnTo>
                    <a:pt x="2339708" y="740346"/>
                  </a:lnTo>
                  <a:lnTo>
                    <a:pt x="2337079" y="740346"/>
                  </a:lnTo>
                  <a:lnTo>
                    <a:pt x="2335949" y="740816"/>
                  </a:lnTo>
                  <a:lnTo>
                    <a:pt x="2334095" y="742670"/>
                  </a:lnTo>
                  <a:lnTo>
                    <a:pt x="2333625" y="743788"/>
                  </a:lnTo>
                  <a:lnTo>
                    <a:pt x="2333625" y="746429"/>
                  </a:lnTo>
                  <a:lnTo>
                    <a:pt x="2334095" y="747547"/>
                  </a:lnTo>
                  <a:lnTo>
                    <a:pt x="2335949" y="749401"/>
                  </a:lnTo>
                  <a:lnTo>
                    <a:pt x="2337079" y="749871"/>
                  </a:lnTo>
                  <a:lnTo>
                    <a:pt x="2339708" y="749871"/>
                  </a:lnTo>
                  <a:lnTo>
                    <a:pt x="2340826" y="749401"/>
                  </a:lnTo>
                  <a:lnTo>
                    <a:pt x="2342692" y="747547"/>
                  </a:lnTo>
                  <a:lnTo>
                    <a:pt x="2343150" y="746429"/>
                  </a:lnTo>
                  <a:lnTo>
                    <a:pt x="2343150" y="743788"/>
                  </a:lnTo>
                  <a:close/>
                </a:path>
                <a:path w="5057775" h="749934">
                  <a:moveTo>
                    <a:pt x="2343150" y="3441"/>
                  </a:moveTo>
                  <a:lnTo>
                    <a:pt x="2342692" y="2324"/>
                  </a:lnTo>
                  <a:lnTo>
                    <a:pt x="2340826" y="457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49" y="457"/>
                  </a:lnTo>
                  <a:lnTo>
                    <a:pt x="2334095" y="2324"/>
                  </a:lnTo>
                  <a:lnTo>
                    <a:pt x="2333625" y="3441"/>
                  </a:lnTo>
                  <a:lnTo>
                    <a:pt x="2333625" y="6070"/>
                  </a:lnTo>
                  <a:lnTo>
                    <a:pt x="2334095" y="7200"/>
                  </a:lnTo>
                  <a:lnTo>
                    <a:pt x="2335949" y="9055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55"/>
                  </a:lnTo>
                  <a:lnTo>
                    <a:pt x="2342692" y="7200"/>
                  </a:lnTo>
                  <a:lnTo>
                    <a:pt x="2343150" y="6070"/>
                  </a:lnTo>
                  <a:lnTo>
                    <a:pt x="2343150" y="3441"/>
                  </a:lnTo>
                  <a:close/>
                </a:path>
                <a:path w="5057775" h="749934">
                  <a:moveTo>
                    <a:pt x="2390775" y="743788"/>
                  </a:moveTo>
                  <a:lnTo>
                    <a:pt x="2390317" y="742670"/>
                  </a:lnTo>
                  <a:lnTo>
                    <a:pt x="2388451" y="740816"/>
                  </a:lnTo>
                  <a:lnTo>
                    <a:pt x="2387333" y="740346"/>
                  </a:lnTo>
                  <a:lnTo>
                    <a:pt x="2384704" y="740346"/>
                  </a:lnTo>
                  <a:lnTo>
                    <a:pt x="2383574" y="740816"/>
                  </a:lnTo>
                  <a:lnTo>
                    <a:pt x="2381720" y="742670"/>
                  </a:lnTo>
                  <a:lnTo>
                    <a:pt x="2381250" y="743788"/>
                  </a:lnTo>
                  <a:lnTo>
                    <a:pt x="2381250" y="746429"/>
                  </a:lnTo>
                  <a:lnTo>
                    <a:pt x="2381720" y="747547"/>
                  </a:lnTo>
                  <a:lnTo>
                    <a:pt x="2383574" y="749401"/>
                  </a:lnTo>
                  <a:lnTo>
                    <a:pt x="2384704" y="749871"/>
                  </a:lnTo>
                  <a:lnTo>
                    <a:pt x="2387333" y="749871"/>
                  </a:lnTo>
                  <a:lnTo>
                    <a:pt x="2388451" y="749401"/>
                  </a:lnTo>
                  <a:lnTo>
                    <a:pt x="2390317" y="747547"/>
                  </a:lnTo>
                  <a:lnTo>
                    <a:pt x="2390775" y="746429"/>
                  </a:lnTo>
                  <a:lnTo>
                    <a:pt x="2390775" y="743788"/>
                  </a:lnTo>
                  <a:close/>
                </a:path>
                <a:path w="5057775" h="749934">
                  <a:moveTo>
                    <a:pt x="2390775" y="3441"/>
                  </a:moveTo>
                  <a:lnTo>
                    <a:pt x="2390317" y="2324"/>
                  </a:lnTo>
                  <a:lnTo>
                    <a:pt x="2388451" y="457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74" y="457"/>
                  </a:lnTo>
                  <a:lnTo>
                    <a:pt x="2381720" y="2324"/>
                  </a:lnTo>
                  <a:lnTo>
                    <a:pt x="2381250" y="3441"/>
                  </a:lnTo>
                  <a:lnTo>
                    <a:pt x="2381250" y="6070"/>
                  </a:lnTo>
                  <a:lnTo>
                    <a:pt x="2381720" y="7200"/>
                  </a:lnTo>
                  <a:lnTo>
                    <a:pt x="2383574" y="9055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55"/>
                  </a:lnTo>
                  <a:lnTo>
                    <a:pt x="2390317" y="7200"/>
                  </a:lnTo>
                  <a:lnTo>
                    <a:pt x="2390775" y="6070"/>
                  </a:lnTo>
                  <a:lnTo>
                    <a:pt x="2390775" y="3441"/>
                  </a:lnTo>
                  <a:close/>
                </a:path>
                <a:path w="5057775" h="749934">
                  <a:moveTo>
                    <a:pt x="2438400" y="743788"/>
                  </a:moveTo>
                  <a:lnTo>
                    <a:pt x="2437942" y="742670"/>
                  </a:lnTo>
                  <a:lnTo>
                    <a:pt x="2436076" y="740816"/>
                  </a:lnTo>
                  <a:lnTo>
                    <a:pt x="2434958" y="740346"/>
                  </a:lnTo>
                  <a:lnTo>
                    <a:pt x="2432329" y="740346"/>
                  </a:lnTo>
                  <a:lnTo>
                    <a:pt x="2431199" y="740816"/>
                  </a:lnTo>
                  <a:lnTo>
                    <a:pt x="2429345" y="742670"/>
                  </a:lnTo>
                  <a:lnTo>
                    <a:pt x="2428875" y="743788"/>
                  </a:lnTo>
                  <a:lnTo>
                    <a:pt x="2428875" y="746429"/>
                  </a:lnTo>
                  <a:lnTo>
                    <a:pt x="2429345" y="747547"/>
                  </a:lnTo>
                  <a:lnTo>
                    <a:pt x="2431199" y="749401"/>
                  </a:lnTo>
                  <a:lnTo>
                    <a:pt x="2432329" y="749871"/>
                  </a:lnTo>
                  <a:lnTo>
                    <a:pt x="2434958" y="749871"/>
                  </a:lnTo>
                  <a:lnTo>
                    <a:pt x="2436076" y="749401"/>
                  </a:lnTo>
                  <a:lnTo>
                    <a:pt x="2437942" y="747547"/>
                  </a:lnTo>
                  <a:lnTo>
                    <a:pt x="2438400" y="746429"/>
                  </a:lnTo>
                  <a:lnTo>
                    <a:pt x="2438400" y="743788"/>
                  </a:lnTo>
                  <a:close/>
                </a:path>
                <a:path w="5057775" h="749934">
                  <a:moveTo>
                    <a:pt x="2438400" y="3441"/>
                  </a:moveTo>
                  <a:lnTo>
                    <a:pt x="2437942" y="2324"/>
                  </a:lnTo>
                  <a:lnTo>
                    <a:pt x="2436076" y="457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199" y="457"/>
                  </a:lnTo>
                  <a:lnTo>
                    <a:pt x="2429345" y="2324"/>
                  </a:lnTo>
                  <a:lnTo>
                    <a:pt x="2428875" y="3441"/>
                  </a:lnTo>
                  <a:lnTo>
                    <a:pt x="2428875" y="6070"/>
                  </a:lnTo>
                  <a:lnTo>
                    <a:pt x="2429345" y="7200"/>
                  </a:lnTo>
                  <a:lnTo>
                    <a:pt x="2431199" y="9055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55"/>
                  </a:lnTo>
                  <a:lnTo>
                    <a:pt x="2437942" y="7200"/>
                  </a:lnTo>
                  <a:lnTo>
                    <a:pt x="2438400" y="6070"/>
                  </a:lnTo>
                  <a:lnTo>
                    <a:pt x="2438400" y="3441"/>
                  </a:lnTo>
                  <a:close/>
                </a:path>
                <a:path w="5057775" h="749934">
                  <a:moveTo>
                    <a:pt x="2486025" y="743788"/>
                  </a:moveTo>
                  <a:lnTo>
                    <a:pt x="2485555" y="742670"/>
                  </a:lnTo>
                  <a:lnTo>
                    <a:pt x="2483701" y="740816"/>
                  </a:lnTo>
                  <a:lnTo>
                    <a:pt x="2482583" y="740346"/>
                  </a:lnTo>
                  <a:lnTo>
                    <a:pt x="2479954" y="740346"/>
                  </a:lnTo>
                  <a:lnTo>
                    <a:pt x="2478824" y="740816"/>
                  </a:lnTo>
                  <a:lnTo>
                    <a:pt x="2476970" y="742670"/>
                  </a:lnTo>
                  <a:lnTo>
                    <a:pt x="2476500" y="743788"/>
                  </a:lnTo>
                  <a:lnTo>
                    <a:pt x="2476500" y="746429"/>
                  </a:lnTo>
                  <a:lnTo>
                    <a:pt x="2476970" y="747547"/>
                  </a:lnTo>
                  <a:lnTo>
                    <a:pt x="2478824" y="749401"/>
                  </a:lnTo>
                  <a:lnTo>
                    <a:pt x="2479954" y="749871"/>
                  </a:lnTo>
                  <a:lnTo>
                    <a:pt x="2482583" y="749871"/>
                  </a:lnTo>
                  <a:lnTo>
                    <a:pt x="2483701" y="749401"/>
                  </a:lnTo>
                  <a:lnTo>
                    <a:pt x="2485555" y="747547"/>
                  </a:lnTo>
                  <a:lnTo>
                    <a:pt x="2486025" y="746429"/>
                  </a:lnTo>
                  <a:lnTo>
                    <a:pt x="2486025" y="743788"/>
                  </a:lnTo>
                  <a:close/>
                </a:path>
                <a:path w="5057775" h="749934">
                  <a:moveTo>
                    <a:pt x="2486025" y="3441"/>
                  </a:moveTo>
                  <a:lnTo>
                    <a:pt x="2485555" y="2324"/>
                  </a:lnTo>
                  <a:lnTo>
                    <a:pt x="2483701" y="457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24" y="457"/>
                  </a:lnTo>
                  <a:lnTo>
                    <a:pt x="2476970" y="2324"/>
                  </a:lnTo>
                  <a:lnTo>
                    <a:pt x="2476500" y="3441"/>
                  </a:lnTo>
                  <a:lnTo>
                    <a:pt x="2476500" y="6070"/>
                  </a:lnTo>
                  <a:lnTo>
                    <a:pt x="2476970" y="7200"/>
                  </a:lnTo>
                  <a:lnTo>
                    <a:pt x="2478824" y="9055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55"/>
                  </a:lnTo>
                  <a:lnTo>
                    <a:pt x="2485555" y="7200"/>
                  </a:lnTo>
                  <a:lnTo>
                    <a:pt x="2486025" y="6070"/>
                  </a:lnTo>
                  <a:lnTo>
                    <a:pt x="2486025" y="3441"/>
                  </a:lnTo>
                  <a:close/>
                </a:path>
                <a:path w="5057775" h="749934">
                  <a:moveTo>
                    <a:pt x="2533650" y="743788"/>
                  </a:moveTo>
                  <a:lnTo>
                    <a:pt x="2533192" y="742670"/>
                  </a:lnTo>
                  <a:lnTo>
                    <a:pt x="2531326" y="740816"/>
                  </a:lnTo>
                  <a:lnTo>
                    <a:pt x="2530208" y="740346"/>
                  </a:lnTo>
                  <a:lnTo>
                    <a:pt x="2527579" y="740346"/>
                  </a:lnTo>
                  <a:lnTo>
                    <a:pt x="2526449" y="740816"/>
                  </a:lnTo>
                  <a:lnTo>
                    <a:pt x="2524595" y="742670"/>
                  </a:lnTo>
                  <a:lnTo>
                    <a:pt x="2524125" y="743788"/>
                  </a:lnTo>
                  <a:lnTo>
                    <a:pt x="2524125" y="746429"/>
                  </a:lnTo>
                  <a:lnTo>
                    <a:pt x="2524595" y="747547"/>
                  </a:lnTo>
                  <a:lnTo>
                    <a:pt x="2526449" y="749401"/>
                  </a:lnTo>
                  <a:lnTo>
                    <a:pt x="2527579" y="749871"/>
                  </a:lnTo>
                  <a:lnTo>
                    <a:pt x="2530208" y="749871"/>
                  </a:lnTo>
                  <a:lnTo>
                    <a:pt x="2531326" y="749401"/>
                  </a:lnTo>
                  <a:lnTo>
                    <a:pt x="2533192" y="747547"/>
                  </a:lnTo>
                  <a:lnTo>
                    <a:pt x="2533650" y="746429"/>
                  </a:lnTo>
                  <a:lnTo>
                    <a:pt x="2533650" y="743788"/>
                  </a:lnTo>
                  <a:close/>
                </a:path>
                <a:path w="5057775" h="749934">
                  <a:moveTo>
                    <a:pt x="2533650" y="3441"/>
                  </a:moveTo>
                  <a:lnTo>
                    <a:pt x="2533192" y="2324"/>
                  </a:lnTo>
                  <a:lnTo>
                    <a:pt x="2531326" y="457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49" y="457"/>
                  </a:lnTo>
                  <a:lnTo>
                    <a:pt x="2524595" y="2324"/>
                  </a:lnTo>
                  <a:lnTo>
                    <a:pt x="2524125" y="3441"/>
                  </a:lnTo>
                  <a:lnTo>
                    <a:pt x="2524125" y="6070"/>
                  </a:lnTo>
                  <a:lnTo>
                    <a:pt x="2524595" y="7200"/>
                  </a:lnTo>
                  <a:lnTo>
                    <a:pt x="2526449" y="9055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55"/>
                  </a:lnTo>
                  <a:lnTo>
                    <a:pt x="2533192" y="7200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5057775" h="749934">
                  <a:moveTo>
                    <a:pt x="2581275" y="743788"/>
                  </a:moveTo>
                  <a:lnTo>
                    <a:pt x="2580817" y="742670"/>
                  </a:lnTo>
                  <a:lnTo>
                    <a:pt x="2578951" y="740816"/>
                  </a:lnTo>
                  <a:lnTo>
                    <a:pt x="2577833" y="740346"/>
                  </a:lnTo>
                  <a:lnTo>
                    <a:pt x="2575204" y="740346"/>
                  </a:lnTo>
                  <a:lnTo>
                    <a:pt x="2574074" y="740816"/>
                  </a:lnTo>
                  <a:lnTo>
                    <a:pt x="2572220" y="742670"/>
                  </a:lnTo>
                  <a:lnTo>
                    <a:pt x="2571750" y="743788"/>
                  </a:lnTo>
                  <a:lnTo>
                    <a:pt x="2571750" y="746429"/>
                  </a:lnTo>
                  <a:lnTo>
                    <a:pt x="2572220" y="747547"/>
                  </a:lnTo>
                  <a:lnTo>
                    <a:pt x="2574074" y="749401"/>
                  </a:lnTo>
                  <a:lnTo>
                    <a:pt x="2575204" y="749871"/>
                  </a:lnTo>
                  <a:lnTo>
                    <a:pt x="2577833" y="749871"/>
                  </a:lnTo>
                  <a:lnTo>
                    <a:pt x="2578951" y="749401"/>
                  </a:lnTo>
                  <a:lnTo>
                    <a:pt x="2580817" y="747547"/>
                  </a:lnTo>
                  <a:lnTo>
                    <a:pt x="2581275" y="746429"/>
                  </a:lnTo>
                  <a:lnTo>
                    <a:pt x="2581275" y="743788"/>
                  </a:lnTo>
                  <a:close/>
                </a:path>
                <a:path w="5057775" h="749934">
                  <a:moveTo>
                    <a:pt x="2581275" y="3441"/>
                  </a:moveTo>
                  <a:lnTo>
                    <a:pt x="2580817" y="2324"/>
                  </a:lnTo>
                  <a:lnTo>
                    <a:pt x="2578951" y="457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74" y="457"/>
                  </a:lnTo>
                  <a:lnTo>
                    <a:pt x="2572220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20" y="7200"/>
                  </a:lnTo>
                  <a:lnTo>
                    <a:pt x="2574074" y="9055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55"/>
                  </a:lnTo>
                  <a:lnTo>
                    <a:pt x="2580817" y="7200"/>
                  </a:lnTo>
                  <a:lnTo>
                    <a:pt x="2581275" y="6070"/>
                  </a:lnTo>
                  <a:lnTo>
                    <a:pt x="2581275" y="3441"/>
                  </a:lnTo>
                  <a:close/>
                </a:path>
                <a:path w="5057775" h="749934">
                  <a:moveTo>
                    <a:pt x="2628900" y="743788"/>
                  </a:moveTo>
                  <a:lnTo>
                    <a:pt x="2628442" y="742670"/>
                  </a:lnTo>
                  <a:lnTo>
                    <a:pt x="2626576" y="740816"/>
                  </a:lnTo>
                  <a:lnTo>
                    <a:pt x="2625458" y="740346"/>
                  </a:lnTo>
                  <a:lnTo>
                    <a:pt x="2622829" y="740346"/>
                  </a:lnTo>
                  <a:lnTo>
                    <a:pt x="2621699" y="740816"/>
                  </a:lnTo>
                  <a:lnTo>
                    <a:pt x="2619845" y="742670"/>
                  </a:lnTo>
                  <a:lnTo>
                    <a:pt x="2619375" y="743788"/>
                  </a:lnTo>
                  <a:lnTo>
                    <a:pt x="2619375" y="746429"/>
                  </a:lnTo>
                  <a:lnTo>
                    <a:pt x="2619845" y="747547"/>
                  </a:lnTo>
                  <a:lnTo>
                    <a:pt x="2621699" y="749401"/>
                  </a:lnTo>
                  <a:lnTo>
                    <a:pt x="2622829" y="749871"/>
                  </a:lnTo>
                  <a:lnTo>
                    <a:pt x="2625458" y="749871"/>
                  </a:lnTo>
                  <a:lnTo>
                    <a:pt x="2626576" y="749401"/>
                  </a:lnTo>
                  <a:lnTo>
                    <a:pt x="2628442" y="747547"/>
                  </a:lnTo>
                  <a:lnTo>
                    <a:pt x="2628900" y="746429"/>
                  </a:lnTo>
                  <a:lnTo>
                    <a:pt x="2628900" y="743788"/>
                  </a:lnTo>
                  <a:close/>
                </a:path>
                <a:path w="5057775" h="749934">
                  <a:moveTo>
                    <a:pt x="2628900" y="3441"/>
                  </a:moveTo>
                  <a:lnTo>
                    <a:pt x="2628442" y="2324"/>
                  </a:lnTo>
                  <a:lnTo>
                    <a:pt x="2626576" y="457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699" y="457"/>
                  </a:lnTo>
                  <a:lnTo>
                    <a:pt x="2619845" y="2324"/>
                  </a:lnTo>
                  <a:lnTo>
                    <a:pt x="2619375" y="3441"/>
                  </a:lnTo>
                  <a:lnTo>
                    <a:pt x="2619375" y="6070"/>
                  </a:lnTo>
                  <a:lnTo>
                    <a:pt x="2619845" y="7200"/>
                  </a:lnTo>
                  <a:lnTo>
                    <a:pt x="2621699" y="9055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55"/>
                  </a:lnTo>
                  <a:lnTo>
                    <a:pt x="2628442" y="7200"/>
                  </a:lnTo>
                  <a:lnTo>
                    <a:pt x="2628900" y="6070"/>
                  </a:lnTo>
                  <a:lnTo>
                    <a:pt x="2628900" y="3441"/>
                  </a:lnTo>
                  <a:close/>
                </a:path>
                <a:path w="5057775" h="749934">
                  <a:moveTo>
                    <a:pt x="2676525" y="743788"/>
                  </a:moveTo>
                  <a:lnTo>
                    <a:pt x="2676067" y="742670"/>
                  </a:lnTo>
                  <a:lnTo>
                    <a:pt x="2674201" y="740816"/>
                  </a:lnTo>
                  <a:lnTo>
                    <a:pt x="2673083" y="740346"/>
                  </a:lnTo>
                  <a:lnTo>
                    <a:pt x="2670454" y="740346"/>
                  </a:lnTo>
                  <a:lnTo>
                    <a:pt x="2669324" y="740816"/>
                  </a:lnTo>
                  <a:lnTo>
                    <a:pt x="2667470" y="742670"/>
                  </a:lnTo>
                  <a:lnTo>
                    <a:pt x="2667000" y="743788"/>
                  </a:lnTo>
                  <a:lnTo>
                    <a:pt x="2667000" y="746429"/>
                  </a:lnTo>
                  <a:lnTo>
                    <a:pt x="2667470" y="747547"/>
                  </a:lnTo>
                  <a:lnTo>
                    <a:pt x="2669324" y="749401"/>
                  </a:lnTo>
                  <a:lnTo>
                    <a:pt x="2670454" y="749871"/>
                  </a:lnTo>
                  <a:lnTo>
                    <a:pt x="2673083" y="749871"/>
                  </a:lnTo>
                  <a:lnTo>
                    <a:pt x="2674201" y="749401"/>
                  </a:lnTo>
                  <a:lnTo>
                    <a:pt x="2676067" y="747547"/>
                  </a:lnTo>
                  <a:lnTo>
                    <a:pt x="2676525" y="746429"/>
                  </a:lnTo>
                  <a:lnTo>
                    <a:pt x="2676525" y="743788"/>
                  </a:lnTo>
                  <a:close/>
                </a:path>
                <a:path w="5057775" h="749934">
                  <a:moveTo>
                    <a:pt x="2676525" y="3441"/>
                  </a:moveTo>
                  <a:lnTo>
                    <a:pt x="2676067" y="2324"/>
                  </a:lnTo>
                  <a:lnTo>
                    <a:pt x="2674201" y="457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24" y="457"/>
                  </a:lnTo>
                  <a:lnTo>
                    <a:pt x="2667470" y="2324"/>
                  </a:lnTo>
                  <a:lnTo>
                    <a:pt x="2667000" y="3441"/>
                  </a:lnTo>
                  <a:lnTo>
                    <a:pt x="2667000" y="6070"/>
                  </a:lnTo>
                  <a:lnTo>
                    <a:pt x="2667470" y="7200"/>
                  </a:lnTo>
                  <a:lnTo>
                    <a:pt x="2669324" y="9055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55"/>
                  </a:lnTo>
                  <a:lnTo>
                    <a:pt x="2676067" y="7200"/>
                  </a:lnTo>
                  <a:lnTo>
                    <a:pt x="2676525" y="6070"/>
                  </a:lnTo>
                  <a:lnTo>
                    <a:pt x="2676525" y="3441"/>
                  </a:lnTo>
                  <a:close/>
                </a:path>
                <a:path w="5057775" h="749934">
                  <a:moveTo>
                    <a:pt x="2724150" y="743788"/>
                  </a:moveTo>
                  <a:lnTo>
                    <a:pt x="2723680" y="742670"/>
                  </a:lnTo>
                  <a:lnTo>
                    <a:pt x="2721826" y="740816"/>
                  </a:lnTo>
                  <a:lnTo>
                    <a:pt x="2720708" y="740346"/>
                  </a:lnTo>
                  <a:lnTo>
                    <a:pt x="2718079" y="740346"/>
                  </a:lnTo>
                  <a:lnTo>
                    <a:pt x="2716949" y="740816"/>
                  </a:lnTo>
                  <a:lnTo>
                    <a:pt x="2715095" y="742670"/>
                  </a:lnTo>
                  <a:lnTo>
                    <a:pt x="2714625" y="743788"/>
                  </a:lnTo>
                  <a:lnTo>
                    <a:pt x="2714625" y="746429"/>
                  </a:lnTo>
                  <a:lnTo>
                    <a:pt x="2715095" y="747547"/>
                  </a:lnTo>
                  <a:lnTo>
                    <a:pt x="2716949" y="749401"/>
                  </a:lnTo>
                  <a:lnTo>
                    <a:pt x="2718079" y="749871"/>
                  </a:lnTo>
                  <a:lnTo>
                    <a:pt x="2720708" y="749871"/>
                  </a:lnTo>
                  <a:lnTo>
                    <a:pt x="2721826" y="749401"/>
                  </a:lnTo>
                  <a:lnTo>
                    <a:pt x="2723680" y="747547"/>
                  </a:lnTo>
                  <a:lnTo>
                    <a:pt x="2724150" y="746429"/>
                  </a:lnTo>
                  <a:lnTo>
                    <a:pt x="2724150" y="743788"/>
                  </a:lnTo>
                  <a:close/>
                </a:path>
                <a:path w="5057775" h="749934">
                  <a:moveTo>
                    <a:pt x="2724150" y="3441"/>
                  </a:moveTo>
                  <a:lnTo>
                    <a:pt x="2723680" y="2324"/>
                  </a:lnTo>
                  <a:lnTo>
                    <a:pt x="2721826" y="457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49" y="457"/>
                  </a:lnTo>
                  <a:lnTo>
                    <a:pt x="2715095" y="2324"/>
                  </a:lnTo>
                  <a:lnTo>
                    <a:pt x="2714625" y="3441"/>
                  </a:lnTo>
                  <a:lnTo>
                    <a:pt x="2714625" y="6070"/>
                  </a:lnTo>
                  <a:lnTo>
                    <a:pt x="2715095" y="7200"/>
                  </a:lnTo>
                  <a:lnTo>
                    <a:pt x="2716949" y="9055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55"/>
                  </a:lnTo>
                  <a:lnTo>
                    <a:pt x="2723680" y="7200"/>
                  </a:lnTo>
                  <a:lnTo>
                    <a:pt x="2724150" y="6070"/>
                  </a:lnTo>
                  <a:lnTo>
                    <a:pt x="2724150" y="3441"/>
                  </a:lnTo>
                  <a:close/>
                </a:path>
                <a:path w="5057775" h="749934">
                  <a:moveTo>
                    <a:pt x="2771775" y="743788"/>
                  </a:moveTo>
                  <a:lnTo>
                    <a:pt x="2771317" y="742670"/>
                  </a:lnTo>
                  <a:lnTo>
                    <a:pt x="2769451" y="740816"/>
                  </a:lnTo>
                  <a:lnTo>
                    <a:pt x="2768333" y="740346"/>
                  </a:lnTo>
                  <a:lnTo>
                    <a:pt x="2765704" y="740346"/>
                  </a:lnTo>
                  <a:lnTo>
                    <a:pt x="2764574" y="740816"/>
                  </a:lnTo>
                  <a:lnTo>
                    <a:pt x="2762720" y="742670"/>
                  </a:lnTo>
                  <a:lnTo>
                    <a:pt x="2762250" y="743788"/>
                  </a:lnTo>
                  <a:lnTo>
                    <a:pt x="2762250" y="746429"/>
                  </a:lnTo>
                  <a:lnTo>
                    <a:pt x="2762720" y="747547"/>
                  </a:lnTo>
                  <a:lnTo>
                    <a:pt x="2764574" y="749401"/>
                  </a:lnTo>
                  <a:lnTo>
                    <a:pt x="2765704" y="749871"/>
                  </a:lnTo>
                  <a:lnTo>
                    <a:pt x="2768333" y="749871"/>
                  </a:lnTo>
                  <a:lnTo>
                    <a:pt x="2769451" y="749401"/>
                  </a:lnTo>
                  <a:lnTo>
                    <a:pt x="2771317" y="747547"/>
                  </a:lnTo>
                  <a:lnTo>
                    <a:pt x="2771775" y="746429"/>
                  </a:lnTo>
                  <a:lnTo>
                    <a:pt x="2771775" y="743788"/>
                  </a:lnTo>
                  <a:close/>
                </a:path>
                <a:path w="5057775" h="749934">
                  <a:moveTo>
                    <a:pt x="2771775" y="3441"/>
                  </a:moveTo>
                  <a:lnTo>
                    <a:pt x="2771317" y="2324"/>
                  </a:lnTo>
                  <a:lnTo>
                    <a:pt x="2769451" y="457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74" y="457"/>
                  </a:lnTo>
                  <a:lnTo>
                    <a:pt x="2762720" y="2324"/>
                  </a:lnTo>
                  <a:lnTo>
                    <a:pt x="2762250" y="3441"/>
                  </a:lnTo>
                  <a:lnTo>
                    <a:pt x="2762250" y="6070"/>
                  </a:lnTo>
                  <a:lnTo>
                    <a:pt x="2762720" y="7200"/>
                  </a:lnTo>
                  <a:lnTo>
                    <a:pt x="2764574" y="9055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55"/>
                  </a:lnTo>
                  <a:lnTo>
                    <a:pt x="2771317" y="7200"/>
                  </a:lnTo>
                  <a:lnTo>
                    <a:pt x="2771775" y="6070"/>
                  </a:lnTo>
                  <a:lnTo>
                    <a:pt x="2771775" y="3441"/>
                  </a:lnTo>
                  <a:close/>
                </a:path>
                <a:path w="5057775" h="749934">
                  <a:moveTo>
                    <a:pt x="2819400" y="743788"/>
                  </a:moveTo>
                  <a:lnTo>
                    <a:pt x="2818930" y="742670"/>
                  </a:lnTo>
                  <a:lnTo>
                    <a:pt x="2817076" y="740816"/>
                  </a:lnTo>
                  <a:lnTo>
                    <a:pt x="2815958" y="740346"/>
                  </a:lnTo>
                  <a:lnTo>
                    <a:pt x="2813329" y="740346"/>
                  </a:lnTo>
                  <a:lnTo>
                    <a:pt x="2812199" y="740816"/>
                  </a:lnTo>
                  <a:lnTo>
                    <a:pt x="2810345" y="742670"/>
                  </a:lnTo>
                  <a:lnTo>
                    <a:pt x="2809875" y="743788"/>
                  </a:lnTo>
                  <a:lnTo>
                    <a:pt x="2809875" y="746429"/>
                  </a:lnTo>
                  <a:lnTo>
                    <a:pt x="2810345" y="747547"/>
                  </a:lnTo>
                  <a:lnTo>
                    <a:pt x="2812199" y="749401"/>
                  </a:lnTo>
                  <a:lnTo>
                    <a:pt x="2813329" y="749871"/>
                  </a:lnTo>
                  <a:lnTo>
                    <a:pt x="2815958" y="749871"/>
                  </a:lnTo>
                  <a:lnTo>
                    <a:pt x="2817076" y="749401"/>
                  </a:lnTo>
                  <a:lnTo>
                    <a:pt x="2818930" y="747547"/>
                  </a:lnTo>
                  <a:lnTo>
                    <a:pt x="2819400" y="746429"/>
                  </a:lnTo>
                  <a:lnTo>
                    <a:pt x="2819400" y="743788"/>
                  </a:lnTo>
                  <a:close/>
                </a:path>
                <a:path w="5057775" h="749934">
                  <a:moveTo>
                    <a:pt x="2819400" y="3441"/>
                  </a:moveTo>
                  <a:lnTo>
                    <a:pt x="2818930" y="2324"/>
                  </a:lnTo>
                  <a:lnTo>
                    <a:pt x="2817076" y="457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199" y="457"/>
                  </a:lnTo>
                  <a:lnTo>
                    <a:pt x="2810345" y="2324"/>
                  </a:lnTo>
                  <a:lnTo>
                    <a:pt x="2809875" y="3441"/>
                  </a:lnTo>
                  <a:lnTo>
                    <a:pt x="2809875" y="6070"/>
                  </a:lnTo>
                  <a:lnTo>
                    <a:pt x="2810345" y="7200"/>
                  </a:lnTo>
                  <a:lnTo>
                    <a:pt x="2812199" y="9055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55"/>
                  </a:lnTo>
                  <a:lnTo>
                    <a:pt x="2818930" y="7200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5057775" h="749934">
                  <a:moveTo>
                    <a:pt x="2867025" y="743788"/>
                  </a:moveTo>
                  <a:lnTo>
                    <a:pt x="2866567" y="742670"/>
                  </a:lnTo>
                  <a:lnTo>
                    <a:pt x="2864701" y="740816"/>
                  </a:lnTo>
                  <a:lnTo>
                    <a:pt x="2863583" y="740346"/>
                  </a:lnTo>
                  <a:lnTo>
                    <a:pt x="2860954" y="740346"/>
                  </a:lnTo>
                  <a:lnTo>
                    <a:pt x="2859824" y="740816"/>
                  </a:lnTo>
                  <a:lnTo>
                    <a:pt x="2857970" y="742670"/>
                  </a:lnTo>
                  <a:lnTo>
                    <a:pt x="2857500" y="743788"/>
                  </a:lnTo>
                  <a:lnTo>
                    <a:pt x="2857500" y="746429"/>
                  </a:lnTo>
                  <a:lnTo>
                    <a:pt x="2857970" y="747547"/>
                  </a:lnTo>
                  <a:lnTo>
                    <a:pt x="2859824" y="749401"/>
                  </a:lnTo>
                  <a:lnTo>
                    <a:pt x="2860954" y="749871"/>
                  </a:lnTo>
                  <a:lnTo>
                    <a:pt x="2863583" y="749871"/>
                  </a:lnTo>
                  <a:lnTo>
                    <a:pt x="2864701" y="749401"/>
                  </a:lnTo>
                  <a:lnTo>
                    <a:pt x="2866567" y="747547"/>
                  </a:lnTo>
                  <a:lnTo>
                    <a:pt x="2867025" y="746429"/>
                  </a:lnTo>
                  <a:lnTo>
                    <a:pt x="2867025" y="743788"/>
                  </a:lnTo>
                  <a:close/>
                </a:path>
                <a:path w="5057775" h="749934">
                  <a:moveTo>
                    <a:pt x="2867025" y="3441"/>
                  </a:moveTo>
                  <a:lnTo>
                    <a:pt x="2866567" y="2324"/>
                  </a:lnTo>
                  <a:lnTo>
                    <a:pt x="2864701" y="457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24" y="457"/>
                  </a:lnTo>
                  <a:lnTo>
                    <a:pt x="2857970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70" y="7200"/>
                  </a:lnTo>
                  <a:lnTo>
                    <a:pt x="2859824" y="9055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55"/>
                  </a:lnTo>
                  <a:lnTo>
                    <a:pt x="2866567" y="7200"/>
                  </a:lnTo>
                  <a:lnTo>
                    <a:pt x="2867025" y="6070"/>
                  </a:lnTo>
                  <a:lnTo>
                    <a:pt x="2867025" y="3441"/>
                  </a:lnTo>
                  <a:close/>
                </a:path>
                <a:path w="5057775" h="749934">
                  <a:moveTo>
                    <a:pt x="2914650" y="743788"/>
                  </a:moveTo>
                  <a:lnTo>
                    <a:pt x="2914192" y="742670"/>
                  </a:lnTo>
                  <a:lnTo>
                    <a:pt x="2912326" y="740816"/>
                  </a:lnTo>
                  <a:lnTo>
                    <a:pt x="2911208" y="740346"/>
                  </a:lnTo>
                  <a:lnTo>
                    <a:pt x="2908579" y="740346"/>
                  </a:lnTo>
                  <a:lnTo>
                    <a:pt x="2907449" y="740816"/>
                  </a:lnTo>
                  <a:lnTo>
                    <a:pt x="2905595" y="742670"/>
                  </a:lnTo>
                  <a:lnTo>
                    <a:pt x="2905125" y="743788"/>
                  </a:lnTo>
                  <a:lnTo>
                    <a:pt x="2905125" y="746429"/>
                  </a:lnTo>
                  <a:lnTo>
                    <a:pt x="2905595" y="747547"/>
                  </a:lnTo>
                  <a:lnTo>
                    <a:pt x="2907449" y="749401"/>
                  </a:lnTo>
                  <a:lnTo>
                    <a:pt x="2908579" y="749871"/>
                  </a:lnTo>
                  <a:lnTo>
                    <a:pt x="2911208" y="749871"/>
                  </a:lnTo>
                  <a:lnTo>
                    <a:pt x="2912326" y="749401"/>
                  </a:lnTo>
                  <a:lnTo>
                    <a:pt x="2914192" y="747547"/>
                  </a:lnTo>
                  <a:lnTo>
                    <a:pt x="2914650" y="746429"/>
                  </a:lnTo>
                  <a:lnTo>
                    <a:pt x="2914650" y="743788"/>
                  </a:lnTo>
                  <a:close/>
                </a:path>
                <a:path w="5057775" h="749934">
                  <a:moveTo>
                    <a:pt x="2914650" y="3441"/>
                  </a:moveTo>
                  <a:lnTo>
                    <a:pt x="2914192" y="2324"/>
                  </a:lnTo>
                  <a:lnTo>
                    <a:pt x="2912326" y="457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49" y="457"/>
                  </a:lnTo>
                  <a:lnTo>
                    <a:pt x="2905595" y="2324"/>
                  </a:lnTo>
                  <a:lnTo>
                    <a:pt x="2905125" y="3441"/>
                  </a:lnTo>
                  <a:lnTo>
                    <a:pt x="2905125" y="6070"/>
                  </a:lnTo>
                  <a:lnTo>
                    <a:pt x="2905595" y="7200"/>
                  </a:lnTo>
                  <a:lnTo>
                    <a:pt x="2907449" y="9055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55"/>
                  </a:lnTo>
                  <a:lnTo>
                    <a:pt x="2914192" y="7200"/>
                  </a:lnTo>
                  <a:lnTo>
                    <a:pt x="2914650" y="6070"/>
                  </a:lnTo>
                  <a:lnTo>
                    <a:pt x="2914650" y="3441"/>
                  </a:lnTo>
                  <a:close/>
                </a:path>
                <a:path w="5057775" h="749934">
                  <a:moveTo>
                    <a:pt x="2962275" y="743788"/>
                  </a:moveTo>
                  <a:lnTo>
                    <a:pt x="2961805" y="742670"/>
                  </a:lnTo>
                  <a:lnTo>
                    <a:pt x="2959951" y="740816"/>
                  </a:lnTo>
                  <a:lnTo>
                    <a:pt x="2958833" y="740346"/>
                  </a:lnTo>
                  <a:lnTo>
                    <a:pt x="2956204" y="740346"/>
                  </a:lnTo>
                  <a:lnTo>
                    <a:pt x="2955074" y="740816"/>
                  </a:lnTo>
                  <a:lnTo>
                    <a:pt x="2953220" y="742670"/>
                  </a:lnTo>
                  <a:lnTo>
                    <a:pt x="2952750" y="743788"/>
                  </a:lnTo>
                  <a:lnTo>
                    <a:pt x="2952750" y="746429"/>
                  </a:lnTo>
                  <a:lnTo>
                    <a:pt x="2953220" y="747547"/>
                  </a:lnTo>
                  <a:lnTo>
                    <a:pt x="2955074" y="749401"/>
                  </a:lnTo>
                  <a:lnTo>
                    <a:pt x="2956204" y="749871"/>
                  </a:lnTo>
                  <a:lnTo>
                    <a:pt x="2958833" y="749871"/>
                  </a:lnTo>
                  <a:lnTo>
                    <a:pt x="2959951" y="749401"/>
                  </a:lnTo>
                  <a:lnTo>
                    <a:pt x="2961805" y="747547"/>
                  </a:lnTo>
                  <a:lnTo>
                    <a:pt x="2962275" y="746429"/>
                  </a:lnTo>
                  <a:lnTo>
                    <a:pt x="2962275" y="743788"/>
                  </a:lnTo>
                  <a:close/>
                </a:path>
                <a:path w="5057775" h="749934">
                  <a:moveTo>
                    <a:pt x="2962275" y="3441"/>
                  </a:moveTo>
                  <a:lnTo>
                    <a:pt x="2961805" y="2324"/>
                  </a:lnTo>
                  <a:lnTo>
                    <a:pt x="2959951" y="457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74" y="457"/>
                  </a:lnTo>
                  <a:lnTo>
                    <a:pt x="2953220" y="2324"/>
                  </a:lnTo>
                  <a:lnTo>
                    <a:pt x="2952750" y="3441"/>
                  </a:lnTo>
                  <a:lnTo>
                    <a:pt x="2952750" y="6070"/>
                  </a:lnTo>
                  <a:lnTo>
                    <a:pt x="2953220" y="7200"/>
                  </a:lnTo>
                  <a:lnTo>
                    <a:pt x="2955074" y="9055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55"/>
                  </a:lnTo>
                  <a:lnTo>
                    <a:pt x="2961805" y="7200"/>
                  </a:lnTo>
                  <a:lnTo>
                    <a:pt x="2962275" y="6070"/>
                  </a:lnTo>
                  <a:lnTo>
                    <a:pt x="2962275" y="3441"/>
                  </a:lnTo>
                  <a:close/>
                </a:path>
                <a:path w="5057775" h="749934">
                  <a:moveTo>
                    <a:pt x="3009900" y="743788"/>
                  </a:moveTo>
                  <a:lnTo>
                    <a:pt x="3009430" y="742670"/>
                  </a:lnTo>
                  <a:lnTo>
                    <a:pt x="3007576" y="740816"/>
                  </a:lnTo>
                  <a:lnTo>
                    <a:pt x="3006458" y="740346"/>
                  </a:lnTo>
                  <a:lnTo>
                    <a:pt x="3003829" y="740346"/>
                  </a:lnTo>
                  <a:lnTo>
                    <a:pt x="3002699" y="740816"/>
                  </a:lnTo>
                  <a:lnTo>
                    <a:pt x="3000845" y="742670"/>
                  </a:lnTo>
                  <a:lnTo>
                    <a:pt x="3000375" y="743788"/>
                  </a:lnTo>
                  <a:lnTo>
                    <a:pt x="3000375" y="746429"/>
                  </a:lnTo>
                  <a:lnTo>
                    <a:pt x="3000845" y="747547"/>
                  </a:lnTo>
                  <a:lnTo>
                    <a:pt x="3002699" y="749401"/>
                  </a:lnTo>
                  <a:lnTo>
                    <a:pt x="3003829" y="749871"/>
                  </a:lnTo>
                  <a:lnTo>
                    <a:pt x="3006458" y="749871"/>
                  </a:lnTo>
                  <a:lnTo>
                    <a:pt x="3007576" y="749401"/>
                  </a:lnTo>
                  <a:lnTo>
                    <a:pt x="3009430" y="747547"/>
                  </a:lnTo>
                  <a:lnTo>
                    <a:pt x="3009900" y="746429"/>
                  </a:lnTo>
                  <a:lnTo>
                    <a:pt x="3009900" y="743788"/>
                  </a:lnTo>
                  <a:close/>
                </a:path>
                <a:path w="5057775" h="749934">
                  <a:moveTo>
                    <a:pt x="3009900" y="3441"/>
                  </a:moveTo>
                  <a:lnTo>
                    <a:pt x="3009430" y="2324"/>
                  </a:lnTo>
                  <a:lnTo>
                    <a:pt x="3007576" y="457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699" y="457"/>
                  </a:lnTo>
                  <a:lnTo>
                    <a:pt x="3000845" y="2324"/>
                  </a:lnTo>
                  <a:lnTo>
                    <a:pt x="3000375" y="3441"/>
                  </a:lnTo>
                  <a:lnTo>
                    <a:pt x="3000375" y="6070"/>
                  </a:lnTo>
                  <a:lnTo>
                    <a:pt x="3000845" y="7200"/>
                  </a:lnTo>
                  <a:lnTo>
                    <a:pt x="3002699" y="9055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55"/>
                  </a:lnTo>
                  <a:lnTo>
                    <a:pt x="3009430" y="7200"/>
                  </a:lnTo>
                  <a:lnTo>
                    <a:pt x="3009900" y="6070"/>
                  </a:lnTo>
                  <a:lnTo>
                    <a:pt x="3009900" y="3441"/>
                  </a:lnTo>
                  <a:close/>
                </a:path>
                <a:path w="5057775" h="749934">
                  <a:moveTo>
                    <a:pt x="3057525" y="743788"/>
                  </a:moveTo>
                  <a:lnTo>
                    <a:pt x="3057055" y="742670"/>
                  </a:lnTo>
                  <a:lnTo>
                    <a:pt x="3055201" y="740816"/>
                  </a:lnTo>
                  <a:lnTo>
                    <a:pt x="3054083" y="740346"/>
                  </a:lnTo>
                  <a:lnTo>
                    <a:pt x="3051454" y="740346"/>
                  </a:lnTo>
                  <a:lnTo>
                    <a:pt x="3050324" y="740816"/>
                  </a:lnTo>
                  <a:lnTo>
                    <a:pt x="3048470" y="742670"/>
                  </a:lnTo>
                  <a:lnTo>
                    <a:pt x="3048000" y="743788"/>
                  </a:lnTo>
                  <a:lnTo>
                    <a:pt x="3048000" y="746429"/>
                  </a:lnTo>
                  <a:lnTo>
                    <a:pt x="3048470" y="747547"/>
                  </a:lnTo>
                  <a:lnTo>
                    <a:pt x="3050324" y="749401"/>
                  </a:lnTo>
                  <a:lnTo>
                    <a:pt x="3051454" y="749871"/>
                  </a:lnTo>
                  <a:lnTo>
                    <a:pt x="3054083" y="749871"/>
                  </a:lnTo>
                  <a:lnTo>
                    <a:pt x="3055201" y="749401"/>
                  </a:lnTo>
                  <a:lnTo>
                    <a:pt x="3057055" y="747547"/>
                  </a:lnTo>
                  <a:lnTo>
                    <a:pt x="3057525" y="746429"/>
                  </a:lnTo>
                  <a:lnTo>
                    <a:pt x="3057525" y="743788"/>
                  </a:lnTo>
                  <a:close/>
                </a:path>
                <a:path w="5057775" h="749934">
                  <a:moveTo>
                    <a:pt x="3057525" y="3441"/>
                  </a:moveTo>
                  <a:lnTo>
                    <a:pt x="3057055" y="2324"/>
                  </a:lnTo>
                  <a:lnTo>
                    <a:pt x="3055201" y="457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24" y="457"/>
                  </a:lnTo>
                  <a:lnTo>
                    <a:pt x="3048470" y="2324"/>
                  </a:lnTo>
                  <a:lnTo>
                    <a:pt x="3048000" y="3441"/>
                  </a:lnTo>
                  <a:lnTo>
                    <a:pt x="3048000" y="6070"/>
                  </a:lnTo>
                  <a:lnTo>
                    <a:pt x="3048470" y="7200"/>
                  </a:lnTo>
                  <a:lnTo>
                    <a:pt x="3050324" y="9055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55"/>
                  </a:lnTo>
                  <a:lnTo>
                    <a:pt x="3057055" y="7200"/>
                  </a:lnTo>
                  <a:lnTo>
                    <a:pt x="3057525" y="6070"/>
                  </a:lnTo>
                  <a:lnTo>
                    <a:pt x="3057525" y="3441"/>
                  </a:lnTo>
                  <a:close/>
                </a:path>
                <a:path w="5057775" h="749934">
                  <a:moveTo>
                    <a:pt x="3105150" y="743788"/>
                  </a:moveTo>
                  <a:lnTo>
                    <a:pt x="3104692" y="742670"/>
                  </a:lnTo>
                  <a:lnTo>
                    <a:pt x="3102826" y="740816"/>
                  </a:lnTo>
                  <a:lnTo>
                    <a:pt x="3101708" y="740346"/>
                  </a:lnTo>
                  <a:lnTo>
                    <a:pt x="3099079" y="740346"/>
                  </a:lnTo>
                  <a:lnTo>
                    <a:pt x="3097949" y="740816"/>
                  </a:lnTo>
                  <a:lnTo>
                    <a:pt x="3096095" y="742670"/>
                  </a:lnTo>
                  <a:lnTo>
                    <a:pt x="3095625" y="743788"/>
                  </a:lnTo>
                  <a:lnTo>
                    <a:pt x="3095625" y="746429"/>
                  </a:lnTo>
                  <a:lnTo>
                    <a:pt x="3096095" y="747547"/>
                  </a:lnTo>
                  <a:lnTo>
                    <a:pt x="3097949" y="749401"/>
                  </a:lnTo>
                  <a:lnTo>
                    <a:pt x="3099079" y="749871"/>
                  </a:lnTo>
                  <a:lnTo>
                    <a:pt x="3101708" y="749871"/>
                  </a:lnTo>
                  <a:lnTo>
                    <a:pt x="3102826" y="749401"/>
                  </a:lnTo>
                  <a:lnTo>
                    <a:pt x="3104692" y="747547"/>
                  </a:lnTo>
                  <a:lnTo>
                    <a:pt x="3105150" y="746429"/>
                  </a:lnTo>
                  <a:lnTo>
                    <a:pt x="3105150" y="743788"/>
                  </a:lnTo>
                  <a:close/>
                </a:path>
                <a:path w="5057775" h="749934">
                  <a:moveTo>
                    <a:pt x="3105150" y="3441"/>
                  </a:moveTo>
                  <a:lnTo>
                    <a:pt x="3104692" y="2324"/>
                  </a:lnTo>
                  <a:lnTo>
                    <a:pt x="3102826" y="457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49" y="457"/>
                  </a:lnTo>
                  <a:lnTo>
                    <a:pt x="3096095" y="2324"/>
                  </a:lnTo>
                  <a:lnTo>
                    <a:pt x="3095625" y="3441"/>
                  </a:lnTo>
                  <a:lnTo>
                    <a:pt x="3095625" y="6070"/>
                  </a:lnTo>
                  <a:lnTo>
                    <a:pt x="3096095" y="7200"/>
                  </a:lnTo>
                  <a:lnTo>
                    <a:pt x="3097949" y="9055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55"/>
                  </a:lnTo>
                  <a:lnTo>
                    <a:pt x="3104692" y="7200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057775" h="749934">
                  <a:moveTo>
                    <a:pt x="3152775" y="743788"/>
                  </a:moveTo>
                  <a:lnTo>
                    <a:pt x="3152317" y="742670"/>
                  </a:lnTo>
                  <a:lnTo>
                    <a:pt x="3150451" y="740816"/>
                  </a:lnTo>
                  <a:lnTo>
                    <a:pt x="3149333" y="740346"/>
                  </a:lnTo>
                  <a:lnTo>
                    <a:pt x="3146704" y="740346"/>
                  </a:lnTo>
                  <a:lnTo>
                    <a:pt x="3145574" y="740816"/>
                  </a:lnTo>
                  <a:lnTo>
                    <a:pt x="3143720" y="742670"/>
                  </a:lnTo>
                  <a:lnTo>
                    <a:pt x="3143250" y="743788"/>
                  </a:lnTo>
                  <a:lnTo>
                    <a:pt x="3143250" y="746429"/>
                  </a:lnTo>
                  <a:lnTo>
                    <a:pt x="3143720" y="747547"/>
                  </a:lnTo>
                  <a:lnTo>
                    <a:pt x="3145574" y="749401"/>
                  </a:lnTo>
                  <a:lnTo>
                    <a:pt x="3146704" y="749871"/>
                  </a:lnTo>
                  <a:lnTo>
                    <a:pt x="3149333" y="749871"/>
                  </a:lnTo>
                  <a:lnTo>
                    <a:pt x="3150451" y="749401"/>
                  </a:lnTo>
                  <a:lnTo>
                    <a:pt x="3152317" y="747547"/>
                  </a:lnTo>
                  <a:lnTo>
                    <a:pt x="3152775" y="746429"/>
                  </a:lnTo>
                  <a:lnTo>
                    <a:pt x="3152775" y="743788"/>
                  </a:lnTo>
                  <a:close/>
                </a:path>
                <a:path w="5057775" h="749934">
                  <a:moveTo>
                    <a:pt x="3152775" y="3441"/>
                  </a:moveTo>
                  <a:lnTo>
                    <a:pt x="3152317" y="2324"/>
                  </a:lnTo>
                  <a:lnTo>
                    <a:pt x="3150451" y="457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74" y="457"/>
                  </a:lnTo>
                  <a:lnTo>
                    <a:pt x="3143720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20" y="7200"/>
                  </a:lnTo>
                  <a:lnTo>
                    <a:pt x="3145574" y="9055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55"/>
                  </a:lnTo>
                  <a:lnTo>
                    <a:pt x="3152317" y="7200"/>
                  </a:lnTo>
                  <a:lnTo>
                    <a:pt x="3152775" y="6070"/>
                  </a:lnTo>
                  <a:lnTo>
                    <a:pt x="3152775" y="3441"/>
                  </a:lnTo>
                  <a:close/>
                </a:path>
                <a:path w="5057775" h="749934">
                  <a:moveTo>
                    <a:pt x="3200400" y="743788"/>
                  </a:moveTo>
                  <a:lnTo>
                    <a:pt x="3199930" y="742670"/>
                  </a:lnTo>
                  <a:lnTo>
                    <a:pt x="3198076" y="740816"/>
                  </a:lnTo>
                  <a:lnTo>
                    <a:pt x="3196958" y="740346"/>
                  </a:lnTo>
                  <a:lnTo>
                    <a:pt x="3194329" y="740346"/>
                  </a:lnTo>
                  <a:lnTo>
                    <a:pt x="3193199" y="740816"/>
                  </a:lnTo>
                  <a:lnTo>
                    <a:pt x="3191345" y="742670"/>
                  </a:lnTo>
                  <a:lnTo>
                    <a:pt x="3190875" y="743788"/>
                  </a:lnTo>
                  <a:lnTo>
                    <a:pt x="3190875" y="746429"/>
                  </a:lnTo>
                  <a:lnTo>
                    <a:pt x="3191345" y="747547"/>
                  </a:lnTo>
                  <a:lnTo>
                    <a:pt x="3193199" y="749401"/>
                  </a:lnTo>
                  <a:lnTo>
                    <a:pt x="3194329" y="749871"/>
                  </a:lnTo>
                  <a:lnTo>
                    <a:pt x="3196958" y="749871"/>
                  </a:lnTo>
                  <a:lnTo>
                    <a:pt x="3198076" y="749401"/>
                  </a:lnTo>
                  <a:lnTo>
                    <a:pt x="3199930" y="747547"/>
                  </a:lnTo>
                  <a:lnTo>
                    <a:pt x="3200400" y="746429"/>
                  </a:lnTo>
                  <a:lnTo>
                    <a:pt x="3200400" y="743788"/>
                  </a:lnTo>
                  <a:close/>
                </a:path>
                <a:path w="5057775" h="749934">
                  <a:moveTo>
                    <a:pt x="3200400" y="3441"/>
                  </a:moveTo>
                  <a:lnTo>
                    <a:pt x="3199930" y="2324"/>
                  </a:lnTo>
                  <a:lnTo>
                    <a:pt x="3198076" y="457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199" y="457"/>
                  </a:lnTo>
                  <a:lnTo>
                    <a:pt x="3191345" y="2324"/>
                  </a:lnTo>
                  <a:lnTo>
                    <a:pt x="3190875" y="3441"/>
                  </a:lnTo>
                  <a:lnTo>
                    <a:pt x="3190875" y="6070"/>
                  </a:lnTo>
                  <a:lnTo>
                    <a:pt x="3191345" y="7200"/>
                  </a:lnTo>
                  <a:lnTo>
                    <a:pt x="3193199" y="9055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55"/>
                  </a:lnTo>
                  <a:lnTo>
                    <a:pt x="3199930" y="7200"/>
                  </a:lnTo>
                  <a:lnTo>
                    <a:pt x="3200400" y="6070"/>
                  </a:lnTo>
                  <a:lnTo>
                    <a:pt x="3200400" y="3441"/>
                  </a:lnTo>
                  <a:close/>
                </a:path>
                <a:path w="5057775" h="749934">
                  <a:moveTo>
                    <a:pt x="3248025" y="743788"/>
                  </a:moveTo>
                  <a:lnTo>
                    <a:pt x="3247555" y="742670"/>
                  </a:lnTo>
                  <a:lnTo>
                    <a:pt x="3245701" y="740816"/>
                  </a:lnTo>
                  <a:lnTo>
                    <a:pt x="3244583" y="740346"/>
                  </a:lnTo>
                  <a:lnTo>
                    <a:pt x="3241954" y="740346"/>
                  </a:lnTo>
                  <a:lnTo>
                    <a:pt x="3240824" y="740816"/>
                  </a:lnTo>
                  <a:lnTo>
                    <a:pt x="3238970" y="742670"/>
                  </a:lnTo>
                  <a:lnTo>
                    <a:pt x="3238500" y="743788"/>
                  </a:lnTo>
                  <a:lnTo>
                    <a:pt x="3238500" y="746429"/>
                  </a:lnTo>
                  <a:lnTo>
                    <a:pt x="3238970" y="747547"/>
                  </a:lnTo>
                  <a:lnTo>
                    <a:pt x="3240824" y="749401"/>
                  </a:lnTo>
                  <a:lnTo>
                    <a:pt x="3241954" y="749871"/>
                  </a:lnTo>
                  <a:lnTo>
                    <a:pt x="3244583" y="749871"/>
                  </a:lnTo>
                  <a:lnTo>
                    <a:pt x="3245701" y="749401"/>
                  </a:lnTo>
                  <a:lnTo>
                    <a:pt x="3247555" y="747547"/>
                  </a:lnTo>
                  <a:lnTo>
                    <a:pt x="3248025" y="746429"/>
                  </a:lnTo>
                  <a:lnTo>
                    <a:pt x="3248025" y="743788"/>
                  </a:lnTo>
                  <a:close/>
                </a:path>
                <a:path w="5057775" h="749934">
                  <a:moveTo>
                    <a:pt x="3248025" y="3441"/>
                  </a:moveTo>
                  <a:lnTo>
                    <a:pt x="3247555" y="2324"/>
                  </a:lnTo>
                  <a:lnTo>
                    <a:pt x="3245701" y="457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24" y="457"/>
                  </a:lnTo>
                  <a:lnTo>
                    <a:pt x="3238970" y="2324"/>
                  </a:lnTo>
                  <a:lnTo>
                    <a:pt x="3238500" y="3441"/>
                  </a:lnTo>
                  <a:lnTo>
                    <a:pt x="3238500" y="6070"/>
                  </a:lnTo>
                  <a:lnTo>
                    <a:pt x="3238970" y="7200"/>
                  </a:lnTo>
                  <a:lnTo>
                    <a:pt x="3240824" y="9055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55"/>
                  </a:lnTo>
                  <a:lnTo>
                    <a:pt x="3247555" y="7200"/>
                  </a:lnTo>
                  <a:lnTo>
                    <a:pt x="3248025" y="6070"/>
                  </a:lnTo>
                  <a:lnTo>
                    <a:pt x="3248025" y="3441"/>
                  </a:lnTo>
                  <a:close/>
                </a:path>
                <a:path w="5057775" h="749934">
                  <a:moveTo>
                    <a:pt x="3295650" y="743788"/>
                  </a:moveTo>
                  <a:lnTo>
                    <a:pt x="3295192" y="742670"/>
                  </a:lnTo>
                  <a:lnTo>
                    <a:pt x="3293326" y="740816"/>
                  </a:lnTo>
                  <a:lnTo>
                    <a:pt x="3292208" y="740346"/>
                  </a:lnTo>
                  <a:lnTo>
                    <a:pt x="3289579" y="740346"/>
                  </a:lnTo>
                  <a:lnTo>
                    <a:pt x="3288449" y="740816"/>
                  </a:lnTo>
                  <a:lnTo>
                    <a:pt x="3286595" y="742670"/>
                  </a:lnTo>
                  <a:lnTo>
                    <a:pt x="3286125" y="743788"/>
                  </a:lnTo>
                  <a:lnTo>
                    <a:pt x="3286125" y="746429"/>
                  </a:lnTo>
                  <a:lnTo>
                    <a:pt x="3286595" y="747547"/>
                  </a:lnTo>
                  <a:lnTo>
                    <a:pt x="3288449" y="749401"/>
                  </a:lnTo>
                  <a:lnTo>
                    <a:pt x="3289579" y="749871"/>
                  </a:lnTo>
                  <a:lnTo>
                    <a:pt x="3292208" y="749871"/>
                  </a:lnTo>
                  <a:lnTo>
                    <a:pt x="3293326" y="749401"/>
                  </a:lnTo>
                  <a:lnTo>
                    <a:pt x="3295192" y="747547"/>
                  </a:lnTo>
                  <a:lnTo>
                    <a:pt x="3295650" y="746429"/>
                  </a:lnTo>
                  <a:lnTo>
                    <a:pt x="3295650" y="743788"/>
                  </a:lnTo>
                  <a:close/>
                </a:path>
                <a:path w="5057775" h="749934">
                  <a:moveTo>
                    <a:pt x="3295650" y="3441"/>
                  </a:moveTo>
                  <a:lnTo>
                    <a:pt x="3295192" y="2324"/>
                  </a:lnTo>
                  <a:lnTo>
                    <a:pt x="3293326" y="457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49" y="457"/>
                  </a:lnTo>
                  <a:lnTo>
                    <a:pt x="3286595" y="2324"/>
                  </a:lnTo>
                  <a:lnTo>
                    <a:pt x="3286125" y="3441"/>
                  </a:lnTo>
                  <a:lnTo>
                    <a:pt x="3286125" y="6070"/>
                  </a:lnTo>
                  <a:lnTo>
                    <a:pt x="3286595" y="7200"/>
                  </a:lnTo>
                  <a:lnTo>
                    <a:pt x="3288449" y="9055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55"/>
                  </a:lnTo>
                  <a:lnTo>
                    <a:pt x="3295192" y="7200"/>
                  </a:lnTo>
                  <a:lnTo>
                    <a:pt x="3295650" y="6070"/>
                  </a:lnTo>
                  <a:lnTo>
                    <a:pt x="3295650" y="3441"/>
                  </a:lnTo>
                  <a:close/>
                </a:path>
                <a:path w="5057775" h="749934">
                  <a:moveTo>
                    <a:pt x="3343275" y="743788"/>
                  </a:moveTo>
                  <a:lnTo>
                    <a:pt x="3342817" y="742670"/>
                  </a:lnTo>
                  <a:lnTo>
                    <a:pt x="3340951" y="740816"/>
                  </a:lnTo>
                  <a:lnTo>
                    <a:pt x="3339833" y="740346"/>
                  </a:lnTo>
                  <a:lnTo>
                    <a:pt x="3337204" y="740346"/>
                  </a:lnTo>
                  <a:lnTo>
                    <a:pt x="3336074" y="740816"/>
                  </a:lnTo>
                  <a:lnTo>
                    <a:pt x="3334220" y="742670"/>
                  </a:lnTo>
                  <a:lnTo>
                    <a:pt x="3333750" y="743788"/>
                  </a:lnTo>
                  <a:lnTo>
                    <a:pt x="3333750" y="746429"/>
                  </a:lnTo>
                  <a:lnTo>
                    <a:pt x="3334220" y="747547"/>
                  </a:lnTo>
                  <a:lnTo>
                    <a:pt x="3336074" y="749401"/>
                  </a:lnTo>
                  <a:lnTo>
                    <a:pt x="3337204" y="749871"/>
                  </a:lnTo>
                  <a:lnTo>
                    <a:pt x="3339833" y="749871"/>
                  </a:lnTo>
                  <a:lnTo>
                    <a:pt x="3340951" y="749401"/>
                  </a:lnTo>
                  <a:lnTo>
                    <a:pt x="3342817" y="747547"/>
                  </a:lnTo>
                  <a:lnTo>
                    <a:pt x="3343275" y="746429"/>
                  </a:lnTo>
                  <a:lnTo>
                    <a:pt x="3343275" y="743788"/>
                  </a:lnTo>
                  <a:close/>
                </a:path>
                <a:path w="5057775" h="749934">
                  <a:moveTo>
                    <a:pt x="3343275" y="3441"/>
                  </a:moveTo>
                  <a:lnTo>
                    <a:pt x="3342817" y="2324"/>
                  </a:lnTo>
                  <a:lnTo>
                    <a:pt x="3340951" y="457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57"/>
                  </a:lnTo>
                  <a:lnTo>
                    <a:pt x="3334220" y="2324"/>
                  </a:lnTo>
                  <a:lnTo>
                    <a:pt x="3333750" y="3441"/>
                  </a:lnTo>
                  <a:lnTo>
                    <a:pt x="3333750" y="6070"/>
                  </a:lnTo>
                  <a:lnTo>
                    <a:pt x="3334220" y="7200"/>
                  </a:lnTo>
                  <a:lnTo>
                    <a:pt x="3336074" y="9055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55"/>
                  </a:lnTo>
                  <a:lnTo>
                    <a:pt x="3342817" y="7200"/>
                  </a:lnTo>
                  <a:lnTo>
                    <a:pt x="3343275" y="6070"/>
                  </a:lnTo>
                  <a:lnTo>
                    <a:pt x="3343275" y="3441"/>
                  </a:lnTo>
                  <a:close/>
                </a:path>
                <a:path w="5057775" h="749934">
                  <a:moveTo>
                    <a:pt x="3390900" y="743788"/>
                  </a:moveTo>
                  <a:lnTo>
                    <a:pt x="3390442" y="742670"/>
                  </a:lnTo>
                  <a:lnTo>
                    <a:pt x="3388576" y="740816"/>
                  </a:lnTo>
                  <a:lnTo>
                    <a:pt x="3387458" y="740346"/>
                  </a:lnTo>
                  <a:lnTo>
                    <a:pt x="3384829" y="740346"/>
                  </a:lnTo>
                  <a:lnTo>
                    <a:pt x="3383699" y="740816"/>
                  </a:lnTo>
                  <a:lnTo>
                    <a:pt x="3381845" y="742670"/>
                  </a:lnTo>
                  <a:lnTo>
                    <a:pt x="3381375" y="743788"/>
                  </a:lnTo>
                  <a:lnTo>
                    <a:pt x="3381375" y="746429"/>
                  </a:lnTo>
                  <a:lnTo>
                    <a:pt x="3381845" y="747547"/>
                  </a:lnTo>
                  <a:lnTo>
                    <a:pt x="3383699" y="749401"/>
                  </a:lnTo>
                  <a:lnTo>
                    <a:pt x="3384829" y="749871"/>
                  </a:lnTo>
                  <a:lnTo>
                    <a:pt x="3387458" y="749871"/>
                  </a:lnTo>
                  <a:lnTo>
                    <a:pt x="3388576" y="749401"/>
                  </a:lnTo>
                  <a:lnTo>
                    <a:pt x="3390442" y="747547"/>
                  </a:lnTo>
                  <a:lnTo>
                    <a:pt x="3390900" y="746429"/>
                  </a:lnTo>
                  <a:lnTo>
                    <a:pt x="3390900" y="743788"/>
                  </a:lnTo>
                  <a:close/>
                </a:path>
                <a:path w="5057775" h="749934">
                  <a:moveTo>
                    <a:pt x="3390900" y="3441"/>
                  </a:moveTo>
                  <a:lnTo>
                    <a:pt x="3390442" y="2324"/>
                  </a:lnTo>
                  <a:lnTo>
                    <a:pt x="3388576" y="457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57"/>
                  </a:lnTo>
                  <a:lnTo>
                    <a:pt x="3381845" y="2324"/>
                  </a:lnTo>
                  <a:lnTo>
                    <a:pt x="3381375" y="3441"/>
                  </a:lnTo>
                  <a:lnTo>
                    <a:pt x="3381375" y="6070"/>
                  </a:lnTo>
                  <a:lnTo>
                    <a:pt x="3381845" y="7200"/>
                  </a:lnTo>
                  <a:lnTo>
                    <a:pt x="3383699" y="9055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55"/>
                  </a:lnTo>
                  <a:lnTo>
                    <a:pt x="3390442" y="7200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5057775" h="749934">
                  <a:moveTo>
                    <a:pt x="3438525" y="743788"/>
                  </a:moveTo>
                  <a:lnTo>
                    <a:pt x="3438055" y="742670"/>
                  </a:lnTo>
                  <a:lnTo>
                    <a:pt x="3436201" y="740816"/>
                  </a:lnTo>
                  <a:lnTo>
                    <a:pt x="3435083" y="740346"/>
                  </a:lnTo>
                  <a:lnTo>
                    <a:pt x="3432454" y="740346"/>
                  </a:lnTo>
                  <a:lnTo>
                    <a:pt x="3431324" y="740816"/>
                  </a:lnTo>
                  <a:lnTo>
                    <a:pt x="3429470" y="742670"/>
                  </a:lnTo>
                  <a:lnTo>
                    <a:pt x="3429000" y="743788"/>
                  </a:lnTo>
                  <a:lnTo>
                    <a:pt x="3429000" y="746429"/>
                  </a:lnTo>
                  <a:lnTo>
                    <a:pt x="3429470" y="747547"/>
                  </a:lnTo>
                  <a:lnTo>
                    <a:pt x="3431324" y="749401"/>
                  </a:lnTo>
                  <a:lnTo>
                    <a:pt x="3432454" y="749871"/>
                  </a:lnTo>
                  <a:lnTo>
                    <a:pt x="3435083" y="749871"/>
                  </a:lnTo>
                  <a:lnTo>
                    <a:pt x="3436201" y="749401"/>
                  </a:lnTo>
                  <a:lnTo>
                    <a:pt x="3438055" y="747547"/>
                  </a:lnTo>
                  <a:lnTo>
                    <a:pt x="3438525" y="746429"/>
                  </a:lnTo>
                  <a:lnTo>
                    <a:pt x="3438525" y="743788"/>
                  </a:lnTo>
                  <a:close/>
                </a:path>
                <a:path w="5057775" h="749934">
                  <a:moveTo>
                    <a:pt x="3438525" y="3441"/>
                  </a:moveTo>
                  <a:lnTo>
                    <a:pt x="3438055" y="2324"/>
                  </a:lnTo>
                  <a:lnTo>
                    <a:pt x="3436201" y="457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24" y="457"/>
                  </a:lnTo>
                  <a:lnTo>
                    <a:pt x="3429470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70" y="7200"/>
                  </a:lnTo>
                  <a:lnTo>
                    <a:pt x="3431324" y="9055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55"/>
                  </a:lnTo>
                  <a:lnTo>
                    <a:pt x="3438055" y="7200"/>
                  </a:lnTo>
                  <a:lnTo>
                    <a:pt x="3438525" y="6070"/>
                  </a:lnTo>
                  <a:lnTo>
                    <a:pt x="3438525" y="3441"/>
                  </a:lnTo>
                  <a:close/>
                </a:path>
                <a:path w="5057775" h="749934">
                  <a:moveTo>
                    <a:pt x="3486150" y="743788"/>
                  </a:moveTo>
                  <a:lnTo>
                    <a:pt x="3485680" y="742670"/>
                  </a:lnTo>
                  <a:lnTo>
                    <a:pt x="3483826" y="740816"/>
                  </a:lnTo>
                  <a:lnTo>
                    <a:pt x="3482708" y="740346"/>
                  </a:lnTo>
                  <a:lnTo>
                    <a:pt x="3480079" y="740346"/>
                  </a:lnTo>
                  <a:lnTo>
                    <a:pt x="3478949" y="740816"/>
                  </a:lnTo>
                  <a:lnTo>
                    <a:pt x="3477095" y="742670"/>
                  </a:lnTo>
                  <a:lnTo>
                    <a:pt x="3476625" y="743788"/>
                  </a:lnTo>
                  <a:lnTo>
                    <a:pt x="3476625" y="746429"/>
                  </a:lnTo>
                  <a:lnTo>
                    <a:pt x="3477095" y="747547"/>
                  </a:lnTo>
                  <a:lnTo>
                    <a:pt x="3478949" y="749401"/>
                  </a:lnTo>
                  <a:lnTo>
                    <a:pt x="3480079" y="749871"/>
                  </a:lnTo>
                  <a:lnTo>
                    <a:pt x="3482708" y="749871"/>
                  </a:lnTo>
                  <a:lnTo>
                    <a:pt x="3483826" y="749401"/>
                  </a:lnTo>
                  <a:lnTo>
                    <a:pt x="3485680" y="747547"/>
                  </a:lnTo>
                  <a:lnTo>
                    <a:pt x="3486150" y="746429"/>
                  </a:lnTo>
                  <a:lnTo>
                    <a:pt x="3486150" y="743788"/>
                  </a:lnTo>
                  <a:close/>
                </a:path>
                <a:path w="5057775" h="749934">
                  <a:moveTo>
                    <a:pt x="3486150" y="3441"/>
                  </a:moveTo>
                  <a:lnTo>
                    <a:pt x="3485680" y="2324"/>
                  </a:lnTo>
                  <a:lnTo>
                    <a:pt x="3483826" y="457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49" y="457"/>
                  </a:lnTo>
                  <a:lnTo>
                    <a:pt x="3477095" y="2324"/>
                  </a:lnTo>
                  <a:lnTo>
                    <a:pt x="3476625" y="3441"/>
                  </a:lnTo>
                  <a:lnTo>
                    <a:pt x="3476625" y="6070"/>
                  </a:lnTo>
                  <a:lnTo>
                    <a:pt x="3477095" y="7200"/>
                  </a:lnTo>
                  <a:lnTo>
                    <a:pt x="3478949" y="9055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55"/>
                  </a:lnTo>
                  <a:lnTo>
                    <a:pt x="3485680" y="7200"/>
                  </a:lnTo>
                  <a:lnTo>
                    <a:pt x="3486150" y="6070"/>
                  </a:lnTo>
                  <a:lnTo>
                    <a:pt x="3486150" y="3441"/>
                  </a:lnTo>
                  <a:close/>
                </a:path>
                <a:path w="5057775" h="749934">
                  <a:moveTo>
                    <a:pt x="3533775" y="743788"/>
                  </a:moveTo>
                  <a:lnTo>
                    <a:pt x="3533305" y="742670"/>
                  </a:lnTo>
                  <a:lnTo>
                    <a:pt x="3531451" y="740816"/>
                  </a:lnTo>
                  <a:lnTo>
                    <a:pt x="3530333" y="740346"/>
                  </a:lnTo>
                  <a:lnTo>
                    <a:pt x="3527704" y="740346"/>
                  </a:lnTo>
                  <a:lnTo>
                    <a:pt x="3526574" y="740816"/>
                  </a:lnTo>
                  <a:lnTo>
                    <a:pt x="3524720" y="742670"/>
                  </a:lnTo>
                  <a:lnTo>
                    <a:pt x="3524250" y="743788"/>
                  </a:lnTo>
                  <a:lnTo>
                    <a:pt x="3524250" y="746429"/>
                  </a:lnTo>
                  <a:lnTo>
                    <a:pt x="3524720" y="747547"/>
                  </a:lnTo>
                  <a:lnTo>
                    <a:pt x="3526574" y="749401"/>
                  </a:lnTo>
                  <a:lnTo>
                    <a:pt x="3527704" y="749871"/>
                  </a:lnTo>
                  <a:lnTo>
                    <a:pt x="3530333" y="749871"/>
                  </a:lnTo>
                  <a:lnTo>
                    <a:pt x="3531451" y="749401"/>
                  </a:lnTo>
                  <a:lnTo>
                    <a:pt x="3533305" y="747547"/>
                  </a:lnTo>
                  <a:lnTo>
                    <a:pt x="3533775" y="746429"/>
                  </a:lnTo>
                  <a:lnTo>
                    <a:pt x="3533775" y="743788"/>
                  </a:lnTo>
                  <a:close/>
                </a:path>
                <a:path w="5057775" h="749934">
                  <a:moveTo>
                    <a:pt x="3533775" y="3441"/>
                  </a:moveTo>
                  <a:lnTo>
                    <a:pt x="3533305" y="2324"/>
                  </a:lnTo>
                  <a:lnTo>
                    <a:pt x="3531451" y="457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74" y="457"/>
                  </a:lnTo>
                  <a:lnTo>
                    <a:pt x="3524720" y="2324"/>
                  </a:lnTo>
                  <a:lnTo>
                    <a:pt x="3524250" y="3441"/>
                  </a:lnTo>
                  <a:lnTo>
                    <a:pt x="3524250" y="6070"/>
                  </a:lnTo>
                  <a:lnTo>
                    <a:pt x="3524720" y="7200"/>
                  </a:lnTo>
                  <a:lnTo>
                    <a:pt x="3526574" y="9055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55"/>
                  </a:lnTo>
                  <a:lnTo>
                    <a:pt x="3533305" y="7200"/>
                  </a:lnTo>
                  <a:lnTo>
                    <a:pt x="3533775" y="6070"/>
                  </a:lnTo>
                  <a:lnTo>
                    <a:pt x="3533775" y="3441"/>
                  </a:lnTo>
                  <a:close/>
                </a:path>
                <a:path w="5057775" h="749934">
                  <a:moveTo>
                    <a:pt x="3581400" y="743788"/>
                  </a:moveTo>
                  <a:lnTo>
                    <a:pt x="3580930" y="742670"/>
                  </a:lnTo>
                  <a:lnTo>
                    <a:pt x="3579076" y="740816"/>
                  </a:lnTo>
                  <a:lnTo>
                    <a:pt x="3577958" y="740346"/>
                  </a:lnTo>
                  <a:lnTo>
                    <a:pt x="3575329" y="740346"/>
                  </a:lnTo>
                  <a:lnTo>
                    <a:pt x="3574199" y="740816"/>
                  </a:lnTo>
                  <a:lnTo>
                    <a:pt x="3572345" y="742670"/>
                  </a:lnTo>
                  <a:lnTo>
                    <a:pt x="3571875" y="743788"/>
                  </a:lnTo>
                  <a:lnTo>
                    <a:pt x="3571875" y="746429"/>
                  </a:lnTo>
                  <a:lnTo>
                    <a:pt x="3572345" y="747547"/>
                  </a:lnTo>
                  <a:lnTo>
                    <a:pt x="3574199" y="749401"/>
                  </a:lnTo>
                  <a:lnTo>
                    <a:pt x="3575329" y="749871"/>
                  </a:lnTo>
                  <a:lnTo>
                    <a:pt x="3577958" y="749871"/>
                  </a:lnTo>
                  <a:lnTo>
                    <a:pt x="3579076" y="749401"/>
                  </a:lnTo>
                  <a:lnTo>
                    <a:pt x="3580930" y="747547"/>
                  </a:lnTo>
                  <a:lnTo>
                    <a:pt x="3581400" y="746429"/>
                  </a:lnTo>
                  <a:lnTo>
                    <a:pt x="3581400" y="743788"/>
                  </a:lnTo>
                  <a:close/>
                </a:path>
                <a:path w="5057775" h="749934">
                  <a:moveTo>
                    <a:pt x="3581400" y="3441"/>
                  </a:moveTo>
                  <a:lnTo>
                    <a:pt x="3580930" y="2324"/>
                  </a:lnTo>
                  <a:lnTo>
                    <a:pt x="3579076" y="457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199" y="457"/>
                  </a:lnTo>
                  <a:lnTo>
                    <a:pt x="3572345" y="2324"/>
                  </a:lnTo>
                  <a:lnTo>
                    <a:pt x="3571875" y="3441"/>
                  </a:lnTo>
                  <a:lnTo>
                    <a:pt x="3571875" y="6070"/>
                  </a:lnTo>
                  <a:lnTo>
                    <a:pt x="3572345" y="7200"/>
                  </a:lnTo>
                  <a:lnTo>
                    <a:pt x="3574199" y="9055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55"/>
                  </a:lnTo>
                  <a:lnTo>
                    <a:pt x="3580930" y="7200"/>
                  </a:lnTo>
                  <a:lnTo>
                    <a:pt x="3581400" y="6070"/>
                  </a:lnTo>
                  <a:lnTo>
                    <a:pt x="3581400" y="3441"/>
                  </a:lnTo>
                  <a:close/>
                </a:path>
                <a:path w="5057775" h="749934">
                  <a:moveTo>
                    <a:pt x="3629025" y="743788"/>
                  </a:moveTo>
                  <a:lnTo>
                    <a:pt x="3628567" y="742670"/>
                  </a:lnTo>
                  <a:lnTo>
                    <a:pt x="3626701" y="740816"/>
                  </a:lnTo>
                  <a:lnTo>
                    <a:pt x="3625583" y="740346"/>
                  </a:lnTo>
                  <a:lnTo>
                    <a:pt x="3622954" y="740346"/>
                  </a:lnTo>
                  <a:lnTo>
                    <a:pt x="3621824" y="740816"/>
                  </a:lnTo>
                  <a:lnTo>
                    <a:pt x="3619970" y="742670"/>
                  </a:lnTo>
                  <a:lnTo>
                    <a:pt x="3619500" y="743788"/>
                  </a:lnTo>
                  <a:lnTo>
                    <a:pt x="3619500" y="746429"/>
                  </a:lnTo>
                  <a:lnTo>
                    <a:pt x="3619970" y="747547"/>
                  </a:lnTo>
                  <a:lnTo>
                    <a:pt x="3621824" y="749401"/>
                  </a:lnTo>
                  <a:lnTo>
                    <a:pt x="3622954" y="749871"/>
                  </a:lnTo>
                  <a:lnTo>
                    <a:pt x="3625583" y="749871"/>
                  </a:lnTo>
                  <a:lnTo>
                    <a:pt x="3626701" y="749401"/>
                  </a:lnTo>
                  <a:lnTo>
                    <a:pt x="3628567" y="747547"/>
                  </a:lnTo>
                  <a:lnTo>
                    <a:pt x="3629025" y="746429"/>
                  </a:lnTo>
                  <a:lnTo>
                    <a:pt x="3629025" y="743788"/>
                  </a:lnTo>
                  <a:close/>
                </a:path>
                <a:path w="5057775" h="749934">
                  <a:moveTo>
                    <a:pt x="3629025" y="3441"/>
                  </a:moveTo>
                  <a:lnTo>
                    <a:pt x="3628567" y="2324"/>
                  </a:lnTo>
                  <a:lnTo>
                    <a:pt x="3626701" y="457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24" y="457"/>
                  </a:lnTo>
                  <a:lnTo>
                    <a:pt x="3619970" y="2324"/>
                  </a:lnTo>
                  <a:lnTo>
                    <a:pt x="3619500" y="3441"/>
                  </a:lnTo>
                  <a:lnTo>
                    <a:pt x="3619500" y="6070"/>
                  </a:lnTo>
                  <a:lnTo>
                    <a:pt x="3619970" y="7200"/>
                  </a:lnTo>
                  <a:lnTo>
                    <a:pt x="3621824" y="9055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55"/>
                  </a:lnTo>
                  <a:lnTo>
                    <a:pt x="3628567" y="7200"/>
                  </a:lnTo>
                  <a:lnTo>
                    <a:pt x="3629025" y="6070"/>
                  </a:lnTo>
                  <a:lnTo>
                    <a:pt x="3629025" y="3441"/>
                  </a:lnTo>
                  <a:close/>
                </a:path>
                <a:path w="5057775" h="749934">
                  <a:moveTo>
                    <a:pt x="3676650" y="743788"/>
                  </a:moveTo>
                  <a:lnTo>
                    <a:pt x="3676180" y="742670"/>
                  </a:lnTo>
                  <a:lnTo>
                    <a:pt x="3674326" y="740816"/>
                  </a:lnTo>
                  <a:lnTo>
                    <a:pt x="3673208" y="740346"/>
                  </a:lnTo>
                  <a:lnTo>
                    <a:pt x="3670579" y="740346"/>
                  </a:lnTo>
                  <a:lnTo>
                    <a:pt x="3669449" y="740816"/>
                  </a:lnTo>
                  <a:lnTo>
                    <a:pt x="3667595" y="742670"/>
                  </a:lnTo>
                  <a:lnTo>
                    <a:pt x="3667125" y="743788"/>
                  </a:lnTo>
                  <a:lnTo>
                    <a:pt x="3667125" y="746429"/>
                  </a:lnTo>
                  <a:lnTo>
                    <a:pt x="3667595" y="747547"/>
                  </a:lnTo>
                  <a:lnTo>
                    <a:pt x="3669449" y="749401"/>
                  </a:lnTo>
                  <a:lnTo>
                    <a:pt x="3670579" y="749871"/>
                  </a:lnTo>
                  <a:lnTo>
                    <a:pt x="3673208" y="749871"/>
                  </a:lnTo>
                  <a:lnTo>
                    <a:pt x="3674326" y="749401"/>
                  </a:lnTo>
                  <a:lnTo>
                    <a:pt x="3676180" y="747547"/>
                  </a:lnTo>
                  <a:lnTo>
                    <a:pt x="3676650" y="746429"/>
                  </a:lnTo>
                  <a:lnTo>
                    <a:pt x="3676650" y="743788"/>
                  </a:lnTo>
                  <a:close/>
                </a:path>
                <a:path w="5057775" h="749934">
                  <a:moveTo>
                    <a:pt x="3676650" y="3441"/>
                  </a:moveTo>
                  <a:lnTo>
                    <a:pt x="3676180" y="2324"/>
                  </a:lnTo>
                  <a:lnTo>
                    <a:pt x="3674326" y="457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49" y="457"/>
                  </a:lnTo>
                  <a:lnTo>
                    <a:pt x="3667595" y="2324"/>
                  </a:lnTo>
                  <a:lnTo>
                    <a:pt x="3667125" y="3441"/>
                  </a:lnTo>
                  <a:lnTo>
                    <a:pt x="3667125" y="6070"/>
                  </a:lnTo>
                  <a:lnTo>
                    <a:pt x="3667595" y="7200"/>
                  </a:lnTo>
                  <a:lnTo>
                    <a:pt x="3669449" y="9055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55"/>
                  </a:lnTo>
                  <a:lnTo>
                    <a:pt x="3676180" y="7200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5057775" h="749934">
                  <a:moveTo>
                    <a:pt x="3724275" y="743788"/>
                  </a:moveTo>
                  <a:lnTo>
                    <a:pt x="3723805" y="742670"/>
                  </a:lnTo>
                  <a:lnTo>
                    <a:pt x="3721951" y="740816"/>
                  </a:lnTo>
                  <a:lnTo>
                    <a:pt x="3720833" y="740346"/>
                  </a:lnTo>
                  <a:lnTo>
                    <a:pt x="3718204" y="740346"/>
                  </a:lnTo>
                  <a:lnTo>
                    <a:pt x="3717074" y="740816"/>
                  </a:lnTo>
                  <a:lnTo>
                    <a:pt x="3715220" y="742670"/>
                  </a:lnTo>
                  <a:lnTo>
                    <a:pt x="3714750" y="743788"/>
                  </a:lnTo>
                  <a:lnTo>
                    <a:pt x="3714750" y="746429"/>
                  </a:lnTo>
                  <a:lnTo>
                    <a:pt x="3715220" y="747547"/>
                  </a:lnTo>
                  <a:lnTo>
                    <a:pt x="3717074" y="749401"/>
                  </a:lnTo>
                  <a:lnTo>
                    <a:pt x="3718204" y="749871"/>
                  </a:lnTo>
                  <a:lnTo>
                    <a:pt x="3720833" y="749871"/>
                  </a:lnTo>
                  <a:lnTo>
                    <a:pt x="3721951" y="749401"/>
                  </a:lnTo>
                  <a:lnTo>
                    <a:pt x="3723805" y="747547"/>
                  </a:lnTo>
                  <a:lnTo>
                    <a:pt x="3724275" y="746429"/>
                  </a:lnTo>
                  <a:lnTo>
                    <a:pt x="3724275" y="743788"/>
                  </a:lnTo>
                  <a:close/>
                </a:path>
                <a:path w="5057775" h="749934">
                  <a:moveTo>
                    <a:pt x="3724275" y="3441"/>
                  </a:moveTo>
                  <a:lnTo>
                    <a:pt x="3723805" y="2324"/>
                  </a:lnTo>
                  <a:lnTo>
                    <a:pt x="3721951" y="457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74" y="457"/>
                  </a:lnTo>
                  <a:lnTo>
                    <a:pt x="3715220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20" y="7200"/>
                  </a:lnTo>
                  <a:lnTo>
                    <a:pt x="3717074" y="9055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55"/>
                  </a:lnTo>
                  <a:lnTo>
                    <a:pt x="3723805" y="7200"/>
                  </a:lnTo>
                  <a:lnTo>
                    <a:pt x="3724275" y="6070"/>
                  </a:lnTo>
                  <a:lnTo>
                    <a:pt x="3724275" y="3441"/>
                  </a:lnTo>
                  <a:close/>
                </a:path>
                <a:path w="5057775" h="749934">
                  <a:moveTo>
                    <a:pt x="3771900" y="743788"/>
                  </a:moveTo>
                  <a:lnTo>
                    <a:pt x="3771442" y="742670"/>
                  </a:lnTo>
                  <a:lnTo>
                    <a:pt x="3769576" y="740816"/>
                  </a:lnTo>
                  <a:lnTo>
                    <a:pt x="3768458" y="740346"/>
                  </a:lnTo>
                  <a:lnTo>
                    <a:pt x="3765829" y="740346"/>
                  </a:lnTo>
                  <a:lnTo>
                    <a:pt x="3764699" y="740816"/>
                  </a:lnTo>
                  <a:lnTo>
                    <a:pt x="3762845" y="742670"/>
                  </a:lnTo>
                  <a:lnTo>
                    <a:pt x="3762375" y="743788"/>
                  </a:lnTo>
                  <a:lnTo>
                    <a:pt x="3762375" y="746429"/>
                  </a:lnTo>
                  <a:lnTo>
                    <a:pt x="3762845" y="747547"/>
                  </a:lnTo>
                  <a:lnTo>
                    <a:pt x="3764699" y="749401"/>
                  </a:lnTo>
                  <a:lnTo>
                    <a:pt x="3765829" y="749871"/>
                  </a:lnTo>
                  <a:lnTo>
                    <a:pt x="3768458" y="749871"/>
                  </a:lnTo>
                  <a:lnTo>
                    <a:pt x="3769576" y="749401"/>
                  </a:lnTo>
                  <a:lnTo>
                    <a:pt x="3771442" y="747547"/>
                  </a:lnTo>
                  <a:lnTo>
                    <a:pt x="3771900" y="746429"/>
                  </a:lnTo>
                  <a:lnTo>
                    <a:pt x="3771900" y="743788"/>
                  </a:lnTo>
                  <a:close/>
                </a:path>
                <a:path w="5057775" h="749934">
                  <a:moveTo>
                    <a:pt x="3771900" y="3441"/>
                  </a:moveTo>
                  <a:lnTo>
                    <a:pt x="3771442" y="2324"/>
                  </a:lnTo>
                  <a:lnTo>
                    <a:pt x="3769576" y="457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699" y="457"/>
                  </a:lnTo>
                  <a:lnTo>
                    <a:pt x="3762845" y="2324"/>
                  </a:lnTo>
                  <a:lnTo>
                    <a:pt x="3762375" y="3441"/>
                  </a:lnTo>
                  <a:lnTo>
                    <a:pt x="3762375" y="6070"/>
                  </a:lnTo>
                  <a:lnTo>
                    <a:pt x="3762845" y="7200"/>
                  </a:lnTo>
                  <a:lnTo>
                    <a:pt x="3764699" y="9055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55"/>
                  </a:lnTo>
                  <a:lnTo>
                    <a:pt x="3771442" y="7200"/>
                  </a:lnTo>
                  <a:lnTo>
                    <a:pt x="3771900" y="6070"/>
                  </a:lnTo>
                  <a:lnTo>
                    <a:pt x="3771900" y="3441"/>
                  </a:lnTo>
                  <a:close/>
                </a:path>
                <a:path w="5057775" h="749934">
                  <a:moveTo>
                    <a:pt x="3819525" y="743788"/>
                  </a:moveTo>
                  <a:lnTo>
                    <a:pt x="3819067" y="742670"/>
                  </a:lnTo>
                  <a:lnTo>
                    <a:pt x="3817201" y="740816"/>
                  </a:lnTo>
                  <a:lnTo>
                    <a:pt x="3816083" y="740346"/>
                  </a:lnTo>
                  <a:lnTo>
                    <a:pt x="3813454" y="740346"/>
                  </a:lnTo>
                  <a:lnTo>
                    <a:pt x="3812324" y="740816"/>
                  </a:lnTo>
                  <a:lnTo>
                    <a:pt x="3810470" y="742670"/>
                  </a:lnTo>
                  <a:lnTo>
                    <a:pt x="3810000" y="743788"/>
                  </a:lnTo>
                  <a:lnTo>
                    <a:pt x="3810000" y="746429"/>
                  </a:lnTo>
                  <a:lnTo>
                    <a:pt x="3810470" y="747547"/>
                  </a:lnTo>
                  <a:lnTo>
                    <a:pt x="3812324" y="749401"/>
                  </a:lnTo>
                  <a:lnTo>
                    <a:pt x="3813454" y="749871"/>
                  </a:lnTo>
                  <a:lnTo>
                    <a:pt x="3816083" y="749871"/>
                  </a:lnTo>
                  <a:lnTo>
                    <a:pt x="3817201" y="749401"/>
                  </a:lnTo>
                  <a:lnTo>
                    <a:pt x="3819067" y="747547"/>
                  </a:lnTo>
                  <a:lnTo>
                    <a:pt x="3819525" y="746429"/>
                  </a:lnTo>
                  <a:lnTo>
                    <a:pt x="3819525" y="743788"/>
                  </a:lnTo>
                  <a:close/>
                </a:path>
                <a:path w="5057775" h="749934">
                  <a:moveTo>
                    <a:pt x="3819525" y="3441"/>
                  </a:moveTo>
                  <a:lnTo>
                    <a:pt x="3819067" y="2324"/>
                  </a:lnTo>
                  <a:lnTo>
                    <a:pt x="3817201" y="457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24" y="457"/>
                  </a:lnTo>
                  <a:lnTo>
                    <a:pt x="3810470" y="2324"/>
                  </a:lnTo>
                  <a:lnTo>
                    <a:pt x="3810000" y="3441"/>
                  </a:lnTo>
                  <a:lnTo>
                    <a:pt x="3810000" y="6070"/>
                  </a:lnTo>
                  <a:lnTo>
                    <a:pt x="3810470" y="7200"/>
                  </a:lnTo>
                  <a:lnTo>
                    <a:pt x="3812324" y="9055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55"/>
                  </a:lnTo>
                  <a:lnTo>
                    <a:pt x="3819067" y="7200"/>
                  </a:lnTo>
                  <a:lnTo>
                    <a:pt x="3819525" y="6070"/>
                  </a:lnTo>
                  <a:lnTo>
                    <a:pt x="3819525" y="3441"/>
                  </a:lnTo>
                  <a:close/>
                </a:path>
                <a:path w="5057775" h="749934">
                  <a:moveTo>
                    <a:pt x="3867150" y="743788"/>
                  </a:moveTo>
                  <a:lnTo>
                    <a:pt x="3866692" y="742670"/>
                  </a:lnTo>
                  <a:lnTo>
                    <a:pt x="3864826" y="740816"/>
                  </a:lnTo>
                  <a:lnTo>
                    <a:pt x="3863708" y="740346"/>
                  </a:lnTo>
                  <a:lnTo>
                    <a:pt x="3861079" y="740346"/>
                  </a:lnTo>
                  <a:lnTo>
                    <a:pt x="3859949" y="740816"/>
                  </a:lnTo>
                  <a:lnTo>
                    <a:pt x="3858095" y="742670"/>
                  </a:lnTo>
                  <a:lnTo>
                    <a:pt x="3857625" y="743788"/>
                  </a:lnTo>
                  <a:lnTo>
                    <a:pt x="3857625" y="746429"/>
                  </a:lnTo>
                  <a:lnTo>
                    <a:pt x="3858095" y="747547"/>
                  </a:lnTo>
                  <a:lnTo>
                    <a:pt x="3859949" y="749401"/>
                  </a:lnTo>
                  <a:lnTo>
                    <a:pt x="3861079" y="749871"/>
                  </a:lnTo>
                  <a:lnTo>
                    <a:pt x="3863708" y="749871"/>
                  </a:lnTo>
                  <a:lnTo>
                    <a:pt x="3864826" y="749401"/>
                  </a:lnTo>
                  <a:lnTo>
                    <a:pt x="3866692" y="747547"/>
                  </a:lnTo>
                  <a:lnTo>
                    <a:pt x="3867150" y="746429"/>
                  </a:lnTo>
                  <a:lnTo>
                    <a:pt x="3867150" y="743788"/>
                  </a:lnTo>
                  <a:close/>
                </a:path>
                <a:path w="5057775" h="749934">
                  <a:moveTo>
                    <a:pt x="3867150" y="3441"/>
                  </a:moveTo>
                  <a:lnTo>
                    <a:pt x="3866692" y="2324"/>
                  </a:lnTo>
                  <a:lnTo>
                    <a:pt x="3864826" y="457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57"/>
                  </a:lnTo>
                  <a:lnTo>
                    <a:pt x="3858095" y="2324"/>
                  </a:lnTo>
                  <a:lnTo>
                    <a:pt x="3857625" y="3441"/>
                  </a:lnTo>
                  <a:lnTo>
                    <a:pt x="3857625" y="6070"/>
                  </a:lnTo>
                  <a:lnTo>
                    <a:pt x="3858095" y="7200"/>
                  </a:lnTo>
                  <a:lnTo>
                    <a:pt x="3859949" y="9055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55"/>
                  </a:lnTo>
                  <a:lnTo>
                    <a:pt x="3866692" y="7200"/>
                  </a:lnTo>
                  <a:lnTo>
                    <a:pt x="3867150" y="6070"/>
                  </a:lnTo>
                  <a:lnTo>
                    <a:pt x="3867150" y="3441"/>
                  </a:lnTo>
                  <a:close/>
                </a:path>
                <a:path w="5057775" h="749934">
                  <a:moveTo>
                    <a:pt x="3914775" y="743788"/>
                  </a:moveTo>
                  <a:lnTo>
                    <a:pt x="3914305" y="742670"/>
                  </a:lnTo>
                  <a:lnTo>
                    <a:pt x="3912451" y="740816"/>
                  </a:lnTo>
                  <a:lnTo>
                    <a:pt x="3911333" y="740346"/>
                  </a:lnTo>
                  <a:lnTo>
                    <a:pt x="3908704" y="740346"/>
                  </a:lnTo>
                  <a:lnTo>
                    <a:pt x="3907574" y="740816"/>
                  </a:lnTo>
                  <a:lnTo>
                    <a:pt x="3905720" y="742670"/>
                  </a:lnTo>
                  <a:lnTo>
                    <a:pt x="3905250" y="743788"/>
                  </a:lnTo>
                  <a:lnTo>
                    <a:pt x="3905250" y="746429"/>
                  </a:lnTo>
                  <a:lnTo>
                    <a:pt x="3905720" y="747547"/>
                  </a:lnTo>
                  <a:lnTo>
                    <a:pt x="3907574" y="749401"/>
                  </a:lnTo>
                  <a:lnTo>
                    <a:pt x="3908704" y="749871"/>
                  </a:lnTo>
                  <a:lnTo>
                    <a:pt x="3911333" y="749871"/>
                  </a:lnTo>
                  <a:lnTo>
                    <a:pt x="3912451" y="749401"/>
                  </a:lnTo>
                  <a:lnTo>
                    <a:pt x="3914305" y="747547"/>
                  </a:lnTo>
                  <a:lnTo>
                    <a:pt x="3914775" y="746429"/>
                  </a:lnTo>
                  <a:lnTo>
                    <a:pt x="3914775" y="743788"/>
                  </a:lnTo>
                  <a:close/>
                </a:path>
                <a:path w="5057775" h="749934">
                  <a:moveTo>
                    <a:pt x="3914775" y="3441"/>
                  </a:moveTo>
                  <a:lnTo>
                    <a:pt x="3914305" y="2324"/>
                  </a:lnTo>
                  <a:lnTo>
                    <a:pt x="3912451" y="457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57"/>
                  </a:lnTo>
                  <a:lnTo>
                    <a:pt x="3905720" y="2324"/>
                  </a:lnTo>
                  <a:lnTo>
                    <a:pt x="3905250" y="3441"/>
                  </a:lnTo>
                  <a:lnTo>
                    <a:pt x="3905250" y="6070"/>
                  </a:lnTo>
                  <a:lnTo>
                    <a:pt x="3905720" y="7200"/>
                  </a:lnTo>
                  <a:lnTo>
                    <a:pt x="3907574" y="9055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55"/>
                  </a:lnTo>
                  <a:lnTo>
                    <a:pt x="3914305" y="7200"/>
                  </a:lnTo>
                  <a:lnTo>
                    <a:pt x="3914775" y="6070"/>
                  </a:lnTo>
                  <a:lnTo>
                    <a:pt x="3914775" y="3441"/>
                  </a:lnTo>
                  <a:close/>
                </a:path>
                <a:path w="5057775" h="749934">
                  <a:moveTo>
                    <a:pt x="3962400" y="743788"/>
                  </a:moveTo>
                  <a:lnTo>
                    <a:pt x="3961930" y="742670"/>
                  </a:lnTo>
                  <a:lnTo>
                    <a:pt x="3960076" y="740816"/>
                  </a:lnTo>
                  <a:lnTo>
                    <a:pt x="3958958" y="740346"/>
                  </a:lnTo>
                  <a:lnTo>
                    <a:pt x="3956329" y="740346"/>
                  </a:lnTo>
                  <a:lnTo>
                    <a:pt x="3955199" y="740816"/>
                  </a:lnTo>
                  <a:lnTo>
                    <a:pt x="3953345" y="742670"/>
                  </a:lnTo>
                  <a:lnTo>
                    <a:pt x="3952875" y="743788"/>
                  </a:lnTo>
                  <a:lnTo>
                    <a:pt x="3952875" y="746429"/>
                  </a:lnTo>
                  <a:lnTo>
                    <a:pt x="3953345" y="747547"/>
                  </a:lnTo>
                  <a:lnTo>
                    <a:pt x="3955199" y="749401"/>
                  </a:lnTo>
                  <a:lnTo>
                    <a:pt x="3956329" y="749871"/>
                  </a:lnTo>
                  <a:lnTo>
                    <a:pt x="3958958" y="749871"/>
                  </a:lnTo>
                  <a:lnTo>
                    <a:pt x="3960076" y="749401"/>
                  </a:lnTo>
                  <a:lnTo>
                    <a:pt x="3961930" y="747547"/>
                  </a:lnTo>
                  <a:lnTo>
                    <a:pt x="3962400" y="746429"/>
                  </a:lnTo>
                  <a:lnTo>
                    <a:pt x="3962400" y="743788"/>
                  </a:lnTo>
                  <a:close/>
                </a:path>
                <a:path w="5057775" h="749934">
                  <a:moveTo>
                    <a:pt x="3962400" y="3441"/>
                  </a:moveTo>
                  <a:lnTo>
                    <a:pt x="3961930" y="2324"/>
                  </a:lnTo>
                  <a:lnTo>
                    <a:pt x="3960076" y="457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199" y="457"/>
                  </a:lnTo>
                  <a:lnTo>
                    <a:pt x="3953345" y="2324"/>
                  </a:lnTo>
                  <a:lnTo>
                    <a:pt x="3952875" y="3441"/>
                  </a:lnTo>
                  <a:lnTo>
                    <a:pt x="3952875" y="6070"/>
                  </a:lnTo>
                  <a:lnTo>
                    <a:pt x="3953345" y="7200"/>
                  </a:lnTo>
                  <a:lnTo>
                    <a:pt x="3955199" y="9055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55"/>
                  </a:lnTo>
                  <a:lnTo>
                    <a:pt x="3961930" y="7200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5057775" h="749934">
                  <a:moveTo>
                    <a:pt x="4010025" y="743788"/>
                  </a:moveTo>
                  <a:lnTo>
                    <a:pt x="4009555" y="742670"/>
                  </a:lnTo>
                  <a:lnTo>
                    <a:pt x="4007701" y="740816"/>
                  </a:lnTo>
                  <a:lnTo>
                    <a:pt x="4006583" y="740346"/>
                  </a:lnTo>
                  <a:lnTo>
                    <a:pt x="4003954" y="740346"/>
                  </a:lnTo>
                  <a:lnTo>
                    <a:pt x="4002824" y="740816"/>
                  </a:lnTo>
                  <a:lnTo>
                    <a:pt x="4000970" y="742670"/>
                  </a:lnTo>
                  <a:lnTo>
                    <a:pt x="4000500" y="743788"/>
                  </a:lnTo>
                  <a:lnTo>
                    <a:pt x="4000500" y="746429"/>
                  </a:lnTo>
                  <a:lnTo>
                    <a:pt x="4000970" y="747547"/>
                  </a:lnTo>
                  <a:lnTo>
                    <a:pt x="4002824" y="749401"/>
                  </a:lnTo>
                  <a:lnTo>
                    <a:pt x="4003954" y="749871"/>
                  </a:lnTo>
                  <a:lnTo>
                    <a:pt x="4006583" y="749871"/>
                  </a:lnTo>
                  <a:lnTo>
                    <a:pt x="4007701" y="749401"/>
                  </a:lnTo>
                  <a:lnTo>
                    <a:pt x="4009555" y="747547"/>
                  </a:lnTo>
                  <a:lnTo>
                    <a:pt x="4010025" y="746429"/>
                  </a:lnTo>
                  <a:lnTo>
                    <a:pt x="4010025" y="743788"/>
                  </a:lnTo>
                  <a:close/>
                </a:path>
                <a:path w="5057775" h="749934">
                  <a:moveTo>
                    <a:pt x="4010025" y="3441"/>
                  </a:moveTo>
                  <a:lnTo>
                    <a:pt x="4009555" y="2324"/>
                  </a:lnTo>
                  <a:lnTo>
                    <a:pt x="4007701" y="457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24" y="457"/>
                  </a:lnTo>
                  <a:lnTo>
                    <a:pt x="4000970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70" y="7200"/>
                  </a:lnTo>
                  <a:lnTo>
                    <a:pt x="4002824" y="9055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55"/>
                  </a:lnTo>
                  <a:lnTo>
                    <a:pt x="4009555" y="7200"/>
                  </a:lnTo>
                  <a:lnTo>
                    <a:pt x="4010025" y="6070"/>
                  </a:lnTo>
                  <a:lnTo>
                    <a:pt x="4010025" y="3441"/>
                  </a:lnTo>
                  <a:close/>
                </a:path>
                <a:path w="5057775" h="749934">
                  <a:moveTo>
                    <a:pt x="4057650" y="743788"/>
                  </a:moveTo>
                  <a:lnTo>
                    <a:pt x="4057180" y="742670"/>
                  </a:lnTo>
                  <a:lnTo>
                    <a:pt x="4055326" y="740816"/>
                  </a:lnTo>
                  <a:lnTo>
                    <a:pt x="4054208" y="740346"/>
                  </a:lnTo>
                  <a:lnTo>
                    <a:pt x="4051579" y="740346"/>
                  </a:lnTo>
                  <a:lnTo>
                    <a:pt x="4050449" y="740816"/>
                  </a:lnTo>
                  <a:lnTo>
                    <a:pt x="4048595" y="742670"/>
                  </a:lnTo>
                  <a:lnTo>
                    <a:pt x="4048125" y="743788"/>
                  </a:lnTo>
                  <a:lnTo>
                    <a:pt x="4048125" y="746429"/>
                  </a:lnTo>
                  <a:lnTo>
                    <a:pt x="4048595" y="747547"/>
                  </a:lnTo>
                  <a:lnTo>
                    <a:pt x="4050449" y="749401"/>
                  </a:lnTo>
                  <a:lnTo>
                    <a:pt x="4051579" y="749871"/>
                  </a:lnTo>
                  <a:lnTo>
                    <a:pt x="4054208" y="749871"/>
                  </a:lnTo>
                  <a:lnTo>
                    <a:pt x="4055326" y="749401"/>
                  </a:lnTo>
                  <a:lnTo>
                    <a:pt x="4057180" y="747547"/>
                  </a:lnTo>
                  <a:lnTo>
                    <a:pt x="4057650" y="746429"/>
                  </a:lnTo>
                  <a:lnTo>
                    <a:pt x="4057650" y="743788"/>
                  </a:lnTo>
                  <a:close/>
                </a:path>
                <a:path w="5057775" h="749934">
                  <a:moveTo>
                    <a:pt x="4057650" y="3441"/>
                  </a:moveTo>
                  <a:lnTo>
                    <a:pt x="4057180" y="2324"/>
                  </a:lnTo>
                  <a:lnTo>
                    <a:pt x="4055326" y="457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49" y="457"/>
                  </a:lnTo>
                  <a:lnTo>
                    <a:pt x="4048595" y="2324"/>
                  </a:lnTo>
                  <a:lnTo>
                    <a:pt x="4048125" y="3441"/>
                  </a:lnTo>
                  <a:lnTo>
                    <a:pt x="4048125" y="6070"/>
                  </a:lnTo>
                  <a:lnTo>
                    <a:pt x="4048595" y="7200"/>
                  </a:lnTo>
                  <a:lnTo>
                    <a:pt x="4050449" y="9055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55"/>
                  </a:lnTo>
                  <a:lnTo>
                    <a:pt x="4057180" y="7200"/>
                  </a:lnTo>
                  <a:lnTo>
                    <a:pt x="4057650" y="6070"/>
                  </a:lnTo>
                  <a:lnTo>
                    <a:pt x="4057650" y="3441"/>
                  </a:lnTo>
                  <a:close/>
                </a:path>
                <a:path w="5057775" h="749934">
                  <a:moveTo>
                    <a:pt x="4105275" y="743788"/>
                  </a:moveTo>
                  <a:lnTo>
                    <a:pt x="4104805" y="742670"/>
                  </a:lnTo>
                  <a:lnTo>
                    <a:pt x="4102951" y="740816"/>
                  </a:lnTo>
                  <a:lnTo>
                    <a:pt x="4101833" y="740346"/>
                  </a:lnTo>
                  <a:lnTo>
                    <a:pt x="4099204" y="740346"/>
                  </a:lnTo>
                  <a:lnTo>
                    <a:pt x="4098074" y="740816"/>
                  </a:lnTo>
                  <a:lnTo>
                    <a:pt x="4096220" y="742670"/>
                  </a:lnTo>
                  <a:lnTo>
                    <a:pt x="4095750" y="743788"/>
                  </a:lnTo>
                  <a:lnTo>
                    <a:pt x="4095750" y="746429"/>
                  </a:lnTo>
                  <a:lnTo>
                    <a:pt x="4096220" y="747547"/>
                  </a:lnTo>
                  <a:lnTo>
                    <a:pt x="4098074" y="749401"/>
                  </a:lnTo>
                  <a:lnTo>
                    <a:pt x="4099204" y="749871"/>
                  </a:lnTo>
                  <a:lnTo>
                    <a:pt x="4101833" y="749871"/>
                  </a:lnTo>
                  <a:lnTo>
                    <a:pt x="4102951" y="749401"/>
                  </a:lnTo>
                  <a:lnTo>
                    <a:pt x="4104805" y="747547"/>
                  </a:lnTo>
                  <a:lnTo>
                    <a:pt x="4105275" y="746429"/>
                  </a:lnTo>
                  <a:lnTo>
                    <a:pt x="4105275" y="743788"/>
                  </a:lnTo>
                  <a:close/>
                </a:path>
                <a:path w="5057775" h="749934">
                  <a:moveTo>
                    <a:pt x="4105275" y="3441"/>
                  </a:moveTo>
                  <a:lnTo>
                    <a:pt x="4104805" y="2324"/>
                  </a:lnTo>
                  <a:lnTo>
                    <a:pt x="4102951" y="457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74" y="457"/>
                  </a:lnTo>
                  <a:lnTo>
                    <a:pt x="4096220" y="2324"/>
                  </a:lnTo>
                  <a:lnTo>
                    <a:pt x="4095750" y="3441"/>
                  </a:lnTo>
                  <a:lnTo>
                    <a:pt x="4095750" y="6070"/>
                  </a:lnTo>
                  <a:lnTo>
                    <a:pt x="4096220" y="7200"/>
                  </a:lnTo>
                  <a:lnTo>
                    <a:pt x="4098074" y="9055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55"/>
                  </a:lnTo>
                  <a:lnTo>
                    <a:pt x="4104805" y="7200"/>
                  </a:lnTo>
                  <a:lnTo>
                    <a:pt x="4105275" y="6070"/>
                  </a:lnTo>
                  <a:lnTo>
                    <a:pt x="4105275" y="3441"/>
                  </a:lnTo>
                  <a:close/>
                </a:path>
                <a:path w="5057775" h="749934">
                  <a:moveTo>
                    <a:pt x="4152900" y="743788"/>
                  </a:moveTo>
                  <a:lnTo>
                    <a:pt x="4152430" y="742670"/>
                  </a:lnTo>
                  <a:lnTo>
                    <a:pt x="4150576" y="740816"/>
                  </a:lnTo>
                  <a:lnTo>
                    <a:pt x="4149458" y="740346"/>
                  </a:lnTo>
                  <a:lnTo>
                    <a:pt x="4146829" y="740346"/>
                  </a:lnTo>
                  <a:lnTo>
                    <a:pt x="4145699" y="740816"/>
                  </a:lnTo>
                  <a:lnTo>
                    <a:pt x="4143845" y="742670"/>
                  </a:lnTo>
                  <a:lnTo>
                    <a:pt x="4143375" y="743788"/>
                  </a:lnTo>
                  <a:lnTo>
                    <a:pt x="4143375" y="746429"/>
                  </a:lnTo>
                  <a:lnTo>
                    <a:pt x="4143845" y="747547"/>
                  </a:lnTo>
                  <a:lnTo>
                    <a:pt x="4145699" y="749401"/>
                  </a:lnTo>
                  <a:lnTo>
                    <a:pt x="4146829" y="749871"/>
                  </a:lnTo>
                  <a:lnTo>
                    <a:pt x="4149458" y="749871"/>
                  </a:lnTo>
                  <a:lnTo>
                    <a:pt x="4150576" y="749401"/>
                  </a:lnTo>
                  <a:lnTo>
                    <a:pt x="4152430" y="747547"/>
                  </a:lnTo>
                  <a:lnTo>
                    <a:pt x="4152900" y="746429"/>
                  </a:lnTo>
                  <a:lnTo>
                    <a:pt x="4152900" y="743788"/>
                  </a:lnTo>
                  <a:close/>
                </a:path>
                <a:path w="5057775" h="749934">
                  <a:moveTo>
                    <a:pt x="4152900" y="3441"/>
                  </a:moveTo>
                  <a:lnTo>
                    <a:pt x="4152430" y="2324"/>
                  </a:lnTo>
                  <a:lnTo>
                    <a:pt x="4150576" y="457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699" y="457"/>
                  </a:lnTo>
                  <a:lnTo>
                    <a:pt x="4143845" y="2324"/>
                  </a:lnTo>
                  <a:lnTo>
                    <a:pt x="4143375" y="3441"/>
                  </a:lnTo>
                  <a:lnTo>
                    <a:pt x="4143375" y="6070"/>
                  </a:lnTo>
                  <a:lnTo>
                    <a:pt x="4143845" y="7200"/>
                  </a:lnTo>
                  <a:lnTo>
                    <a:pt x="4145699" y="9055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55"/>
                  </a:lnTo>
                  <a:lnTo>
                    <a:pt x="4152430" y="7200"/>
                  </a:lnTo>
                  <a:lnTo>
                    <a:pt x="4152900" y="6070"/>
                  </a:lnTo>
                  <a:lnTo>
                    <a:pt x="4152900" y="3441"/>
                  </a:lnTo>
                  <a:close/>
                </a:path>
                <a:path w="5057775" h="749934">
                  <a:moveTo>
                    <a:pt x="4200525" y="743788"/>
                  </a:moveTo>
                  <a:lnTo>
                    <a:pt x="4200055" y="742670"/>
                  </a:lnTo>
                  <a:lnTo>
                    <a:pt x="4198201" y="740816"/>
                  </a:lnTo>
                  <a:lnTo>
                    <a:pt x="4197083" y="740346"/>
                  </a:lnTo>
                  <a:lnTo>
                    <a:pt x="4194454" y="740346"/>
                  </a:lnTo>
                  <a:lnTo>
                    <a:pt x="4193324" y="740816"/>
                  </a:lnTo>
                  <a:lnTo>
                    <a:pt x="4191470" y="742670"/>
                  </a:lnTo>
                  <a:lnTo>
                    <a:pt x="4191000" y="743788"/>
                  </a:lnTo>
                  <a:lnTo>
                    <a:pt x="4191000" y="746429"/>
                  </a:lnTo>
                  <a:lnTo>
                    <a:pt x="4191470" y="747547"/>
                  </a:lnTo>
                  <a:lnTo>
                    <a:pt x="4193324" y="749401"/>
                  </a:lnTo>
                  <a:lnTo>
                    <a:pt x="4194454" y="749871"/>
                  </a:lnTo>
                  <a:lnTo>
                    <a:pt x="4197083" y="749871"/>
                  </a:lnTo>
                  <a:lnTo>
                    <a:pt x="4198201" y="749401"/>
                  </a:lnTo>
                  <a:lnTo>
                    <a:pt x="4200055" y="747547"/>
                  </a:lnTo>
                  <a:lnTo>
                    <a:pt x="4200525" y="746429"/>
                  </a:lnTo>
                  <a:lnTo>
                    <a:pt x="4200525" y="743788"/>
                  </a:lnTo>
                  <a:close/>
                </a:path>
                <a:path w="5057775" h="749934">
                  <a:moveTo>
                    <a:pt x="4200525" y="3441"/>
                  </a:moveTo>
                  <a:lnTo>
                    <a:pt x="4200055" y="2324"/>
                  </a:lnTo>
                  <a:lnTo>
                    <a:pt x="4198201" y="457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24" y="457"/>
                  </a:lnTo>
                  <a:lnTo>
                    <a:pt x="4191470" y="2324"/>
                  </a:lnTo>
                  <a:lnTo>
                    <a:pt x="4191000" y="3441"/>
                  </a:lnTo>
                  <a:lnTo>
                    <a:pt x="4191000" y="6070"/>
                  </a:lnTo>
                  <a:lnTo>
                    <a:pt x="4191470" y="7200"/>
                  </a:lnTo>
                  <a:lnTo>
                    <a:pt x="4193324" y="9055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55"/>
                  </a:lnTo>
                  <a:lnTo>
                    <a:pt x="4200055" y="7200"/>
                  </a:lnTo>
                  <a:lnTo>
                    <a:pt x="4200525" y="6070"/>
                  </a:lnTo>
                  <a:lnTo>
                    <a:pt x="4200525" y="3441"/>
                  </a:lnTo>
                  <a:close/>
                </a:path>
                <a:path w="5057775" h="749934">
                  <a:moveTo>
                    <a:pt x="4248150" y="743788"/>
                  </a:moveTo>
                  <a:lnTo>
                    <a:pt x="4247680" y="742670"/>
                  </a:lnTo>
                  <a:lnTo>
                    <a:pt x="4245826" y="740816"/>
                  </a:lnTo>
                  <a:lnTo>
                    <a:pt x="4244708" y="740346"/>
                  </a:lnTo>
                  <a:lnTo>
                    <a:pt x="4242079" y="740346"/>
                  </a:lnTo>
                  <a:lnTo>
                    <a:pt x="4240949" y="740816"/>
                  </a:lnTo>
                  <a:lnTo>
                    <a:pt x="4239095" y="742670"/>
                  </a:lnTo>
                  <a:lnTo>
                    <a:pt x="4238625" y="743788"/>
                  </a:lnTo>
                  <a:lnTo>
                    <a:pt x="4238625" y="746429"/>
                  </a:lnTo>
                  <a:lnTo>
                    <a:pt x="4239095" y="747547"/>
                  </a:lnTo>
                  <a:lnTo>
                    <a:pt x="4240949" y="749401"/>
                  </a:lnTo>
                  <a:lnTo>
                    <a:pt x="4242079" y="749871"/>
                  </a:lnTo>
                  <a:lnTo>
                    <a:pt x="4244708" y="749871"/>
                  </a:lnTo>
                  <a:lnTo>
                    <a:pt x="4245826" y="749401"/>
                  </a:lnTo>
                  <a:lnTo>
                    <a:pt x="4247680" y="747547"/>
                  </a:lnTo>
                  <a:lnTo>
                    <a:pt x="4248150" y="746429"/>
                  </a:lnTo>
                  <a:lnTo>
                    <a:pt x="4248150" y="743788"/>
                  </a:lnTo>
                  <a:close/>
                </a:path>
                <a:path w="5057775" h="749934">
                  <a:moveTo>
                    <a:pt x="4248150" y="3441"/>
                  </a:moveTo>
                  <a:lnTo>
                    <a:pt x="4247680" y="2324"/>
                  </a:lnTo>
                  <a:lnTo>
                    <a:pt x="4245826" y="457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49" y="457"/>
                  </a:lnTo>
                  <a:lnTo>
                    <a:pt x="4239095" y="2324"/>
                  </a:lnTo>
                  <a:lnTo>
                    <a:pt x="4238625" y="3441"/>
                  </a:lnTo>
                  <a:lnTo>
                    <a:pt x="4238625" y="6070"/>
                  </a:lnTo>
                  <a:lnTo>
                    <a:pt x="4239095" y="7200"/>
                  </a:lnTo>
                  <a:lnTo>
                    <a:pt x="4240949" y="9055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55"/>
                  </a:lnTo>
                  <a:lnTo>
                    <a:pt x="4247680" y="7200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5057775" h="749934">
                  <a:moveTo>
                    <a:pt x="4295775" y="743788"/>
                  </a:moveTo>
                  <a:lnTo>
                    <a:pt x="4295318" y="742670"/>
                  </a:lnTo>
                  <a:lnTo>
                    <a:pt x="4293451" y="740816"/>
                  </a:lnTo>
                  <a:lnTo>
                    <a:pt x="4292333" y="740346"/>
                  </a:lnTo>
                  <a:lnTo>
                    <a:pt x="4289704" y="740346"/>
                  </a:lnTo>
                  <a:lnTo>
                    <a:pt x="4288574" y="740816"/>
                  </a:lnTo>
                  <a:lnTo>
                    <a:pt x="4286720" y="742670"/>
                  </a:lnTo>
                  <a:lnTo>
                    <a:pt x="4286250" y="743788"/>
                  </a:lnTo>
                  <a:lnTo>
                    <a:pt x="4286250" y="746429"/>
                  </a:lnTo>
                  <a:lnTo>
                    <a:pt x="4286720" y="747547"/>
                  </a:lnTo>
                  <a:lnTo>
                    <a:pt x="4288574" y="749401"/>
                  </a:lnTo>
                  <a:lnTo>
                    <a:pt x="4289704" y="749871"/>
                  </a:lnTo>
                  <a:lnTo>
                    <a:pt x="4292333" y="749871"/>
                  </a:lnTo>
                  <a:lnTo>
                    <a:pt x="4293451" y="749401"/>
                  </a:lnTo>
                  <a:lnTo>
                    <a:pt x="4295318" y="747547"/>
                  </a:lnTo>
                  <a:lnTo>
                    <a:pt x="4295775" y="746429"/>
                  </a:lnTo>
                  <a:lnTo>
                    <a:pt x="4295775" y="743788"/>
                  </a:lnTo>
                  <a:close/>
                </a:path>
                <a:path w="5057775" h="749934">
                  <a:moveTo>
                    <a:pt x="4295775" y="3441"/>
                  </a:moveTo>
                  <a:lnTo>
                    <a:pt x="4295318" y="2324"/>
                  </a:lnTo>
                  <a:lnTo>
                    <a:pt x="4293451" y="457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74" y="457"/>
                  </a:lnTo>
                  <a:lnTo>
                    <a:pt x="4286720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20" y="7200"/>
                  </a:lnTo>
                  <a:lnTo>
                    <a:pt x="4288574" y="9055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55"/>
                  </a:lnTo>
                  <a:lnTo>
                    <a:pt x="4295318" y="7200"/>
                  </a:lnTo>
                  <a:lnTo>
                    <a:pt x="4295775" y="6070"/>
                  </a:lnTo>
                  <a:lnTo>
                    <a:pt x="4295775" y="3441"/>
                  </a:lnTo>
                  <a:close/>
                </a:path>
                <a:path w="5057775" h="749934">
                  <a:moveTo>
                    <a:pt x="4343400" y="743788"/>
                  </a:moveTo>
                  <a:lnTo>
                    <a:pt x="4342943" y="742670"/>
                  </a:lnTo>
                  <a:lnTo>
                    <a:pt x="4341076" y="740816"/>
                  </a:lnTo>
                  <a:lnTo>
                    <a:pt x="4339958" y="740346"/>
                  </a:lnTo>
                  <a:lnTo>
                    <a:pt x="4337329" y="740346"/>
                  </a:lnTo>
                  <a:lnTo>
                    <a:pt x="4336199" y="740816"/>
                  </a:lnTo>
                  <a:lnTo>
                    <a:pt x="4334345" y="742670"/>
                  </a:lnTo>
                  <a:lnTo>
                    <a:pt x="4333875" y="743788"/>
                  </a:lnTo>
                  <a:lnTo>
                    <a:pt x="4333875" y="746429"/>
                  </a:lnTo>
                  <a:lnTo>
                    <a:pt x="4334345" y="747547"/>
                  </a:lnTo>
                  <a:lnTo>
                    <a:pt x="4336199" y="749401"/>
                  </a:lnTo>
                  <a:lnTo>
                    <a:pt x="4337329" y="749871"/>
                  </a:lnTo>
                  <a:lnTo>
                    <a:pt x="4339958" y="749871"/>
                  </a:lnTo>
                  <a:lnTo>
                    <a:pt x="4341076" y="749401"/>
                  </a:lnTo>
                  <a:lnTo>
                    <a:pt x="4342943" y="747547"/>
                  </a:lnTo>
                  <a:lnTo>
                    <a:pt x="4343400" y="746429"/>
                  </a:lnTo>
                  <a:lnTo>
                    <a:pt x="4343400" y="743788"/>
                  </a:lnTo>
                  <a:close/>
                </a:path>
                <a:path w="5057775" h="749934">
                  <a:moveTo>
                    <a:pt x="4343400" y="3441"/>
                  </a:moveTo>
                  <a:lnTo>
                    <a:pt x="4342943" y="2324"/>
                  </a:lnTo>
                  <a:lnTo>
                    <a:pt x="4341076" y="457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57"/>
                  </a:lnTo>
                  <a:lnTo>
                    <a:pt x="4334345" y="2324"/>
                  </a:lnTo>
                  <a:lnTo>
                    <a:pt x="4333875" y="3441"/>
                  </a:lnTo>
                  <a:lnTo>
                    <a:pt x="4333875" y="6070"/>
                  </a:lnTo>
                  <a:lnTo>
                    <a:pt x="4334345" y="7200"/>
                  </a:lnTo>
                  <a:lnTo>
                    <a:pt x="4336199" y="9055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55"/>
                  </a:lnTo>
                  <a:lnTo>
                    <a:pt x="4342943" y="7200"/>
                  </a:lnTo>
                  <a:lnTo>
                    <a:pt x="4343400" y="6070"/>
                  </a:lnTo>
                  <a:lnTo>
                    <a:pt x="4343400" y="3441"/>
                  </a:lnTo>
                  <a:close/>
                </a:path>
                <a:path w="5057775" h="749934">
                  <a:moveTo>
                    <a:pt x="4391025" y="743788"/>
                  </a:moveTo>
                  <a:lnTo>
                    <a:pt x="4390555" y="742670"/>
                  </a:lnTo>
                  <a:lnTo>
                    <a:pt x="4388701" y="740816"/>
                  </a:lnTo>
                  <a:lnTo>
                    <a:pt x="4387583" y="740346"/>
                  </a:lnTo>
                  <a:lnTo>
                    <a:pt x="4384954" y="740346"/>
                  </a:lnTo>
                  <a:lnTo>
                    <a:pt x="4383824" y="740816"/>
                  </a:lnTo>
                  <a:lnTo>
                    <a:pt x="4381970" y="742670"/>
                  </a:lnTo>
                  <a:lnTo>
                    <a:pt x="4381500" y="743788"/>
                  </a:lnTo>
                  <a:lnTo>
                    <a:pt x="4381500" y="746429"/>
                  </a:lnTo>
                  <a:lnTo>
                    <a:pt x="4381970" y="747547"/>
                  </a:lnTo>
                  <a:lnTo>
                    <a:pt x="4383824" y="749401"/>
                  </a:lnTo>
                  <a:lnTo>
                    <a:pt x="4384954" y="749871"/>
                  </a:lnTo>
                  <a:lnTo>
                    <a:pt x="4387583" y="749871"/>
                  </a:lnTo>
                  <a:lnTo>
                    <a:pt x="4388701" y="749401"/>
                  </a:lnTo>
                  <a:lnTo>
                    <a:pt x="4390555" y="747547"/>
                  </a:lnTo>
                  <a:lnTo>
                    <a:pt x="4391025" y="746429"/>
                  </a:lnTo>
                  <a:lnTo>
                    <a:pt x="4391025" y="743788"/>
                  </a:lnTo>
                  <a:close/>
                </a:path>
                <a:path w="5057775" h="749934">
                  <a:moveTo>
                    <a:pt x="4391025" y="3441"/>
                  </a:moveTo>
                  <a:lnTo>
                    <a:pt x="4390555" y="2324"/>
                  </a:lnTo>
                  <a:lnTo>
                    <a:pt x="4388701" y="457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57"/>
                  </a:lnTo>
                  <a:lnTo>
                    <a:pt x="4381970" y="2324"/>
                  </a:lnTo>
                  <a:lnTo>
                    <a:pt x="4381500" y="3441"/>
                  </a:lnTo>
                  <a:lnTo>
                    <a:pt x="4381500" y="6070"/>
                  </a:lnTo>
                  <a:lnTo>
                    <a:pt x="4381970" y="7200"/>
                  </a:lnTo>
                  <a:lnTo>
                    <a:pt x="4383824" y="9055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55"/>
                  </a:lnTo>
                  <a:lnTo>
                    <a:pt x="4390555" y="7200"/>
                  </a:lnTo>
                  <a:lnTo>
                    <a:pt x="4391025" y="6070"/>
                  </a:lnTo>
                  <a:lnTo>
                    <a:pt x="4391025" y="3441"/>
                  </a:lnTo>
                  <a:close/>
                </a:path>
                <a:path w="5057775" h="749934">
                  <a:moveTo>
                    <a:pt x="4438650" y="743788"/>
                  </a:moveTo>
                  <a:lnTo>
                    <a:pt x="4438180" y="742670"/>
                  </a:lnTo>
                  <a:lnTo>
                    <a:pt x="4436326" y="740816"/>
                  </a:lnTo>
                  <a:lnTo>
                    <a:pt x="4435208" y="740346"/>
                  </a:lnTo>
                  <a:lnTo>
                    <a:pt x="4432579" y="740346"/>
                  </a:lnTo>
                  <a:lnTo>
                    <a:pt x="4431449" y="740816"/>
                  </a:lnTo>
                  <a:lnTo>
                    <a:pt x="4429595" y="742670"/>
                  </a:lnTo>
                  <a:lnTo>
                    <a:pt x="4429125" y="743788"/>
                  </a:lnTo>
                  <a:lnTo>
                    <a:pt x="4429125" y="746429"/>
                  </a:lnTo>
                  <a:lnTo>
                    <a:pt x="4429595" y="747547"/>
                  </a:lnTo>
                  <a:lnTo>
                    <a:pt x="4431449" y="749401"/>
                  </a:lnTo>
                  <a:lnTo>
                    <a:pt x="4432579" y="749871"/>
                  </a:lnTo>
                  <a:lnTo>
                    <a:pt x="4435208" y="749871"/>
                  </a:lnTo>
                  <a:lnTo>
                    <a:pt x="4436326" y="749401"/>
                  </a:lnTo>
                  <a:lnTo>
                    <a:pt x="4438180" y="747547"/>
                  </a:lnTo>
                  <a:lnTo>
                    <a:pt x="4438650" y="746429"/>
                  </a:lnTo>
                  <a:lnTo>
                    <a:pt x="4438650" y="743788"/>
                  </a:lnTo>
                  <a:close/>
                </a:path>
                <a:path w="5057775" h="749934">
                  <a:moveTo>
                    <a:pt x="4438650" y="3441"/>
                  </a:moveTo>
                  <a:lnTo>
                    <a:pt x="4438180" y="2324"/>
                  </a:lnTo>
                  <a:lnTo>
                    <a:pt x="4436326" y="457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57"/>
                  </a:lnTo>
                  <a:lnTo>
                    <a:pt x="4429595" y="2324"/>
                  </a:lnTo>
                  <a:lnTo>
                    <a:pt x="4429125" y="3441"/>
                  </a:lnTo>
                  <a:lnTo>
                    <a:pt x="4429125" y="6070"/>
                  </a:lnTo>
                  <a:lnTo>
                    <a:pt x="4429595" y="7200"/>
                  </a:lnTo>
                  <a:lnTo>
                    <a:pt x="4431449" y="9055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55"/>
                  </a:lnTo>
                  <a:lnTo>
                    <a:pt x="4438180" y="7200"/>
                  </a:lnTo>
                  <a:lnTo>
                    <a:pt x="4438650" y="6070"/>
                  </a:lnTo>
                  <a:lnTo>
                    <a:pt x="4438650" y="3441"/>
                  </a:lnTo>
                  <a:close/>
                </a:path>
                <a:path w="5057775" h="749934">
                  <a:moveTo>
                    <a:pt x="4486275" y="743788"/>
                  </a:moveTo>
                  <a:lnTo>
                    <a:pt x="4485805" y="742670"/>
                  </a:lnTo>
                  <a:lnTo>
                    <a:pt x="4483951" y="740816"/>
                  </a:lnTo>
                  <a:lnTo>
                    <a:pt x="4482833" y="740346"/>
                  </a:lnTo>
                  <a:lnTo>
                    <a:pt x="4480204" y="740346"/>
                  </a:lnTo>
                  <a:lnTo>
                    <a:pt x="4479074" y="740816"/>
                  </a:lnTo>
                  <a:lnTo>
                    <a:pt x="4477220" y="742670"/>
                  </a:lnTo>
                  <a:lnTo>
                    <a:pt x="4476750" y="743788"/>
                  </a:lnTo>
                  <a:lnTo>
                    <a:pt x="4476750" y="746429"/>
                  </a:lnTo>
                  <a:lnTo>
                    <a:pt x="4477220" y="747547"/>
                  </a:lnTo>
                  <a:lnTo>
                    <a:pt x="4479074" y="749401"/>
                  </a:lnTo>
                  <a:lnTo>
                    <a:pt x="4480204" y="749871"/>
                  </a:lnTo>
                  <a:lnTo>
                    <a:pt x="4482833" y="749871"/>
                  </a:lnTo>
                  <a:lnTo>
                    <a:pt x="4483951" y="749401"/>
                  </a:lnTo>
                  <a:lnTo>
                    <a:pt x="4485805" y="747547"/>
                  </a:lnTo>
                  <a:lnTo>
                    <a:pt x="4486275" y="746429"/>
                  </a:lnTo>
                  <a:lnTo>
                    <a:pt x="4486275" y="743788"/>
                  </a:lnTo>
                  <a:close/>
                </a:path>
                <a:path w="5057775" h="749934">
                  <a:moveTo>
                    <a:pt x="4486275" y="3441"/>
                  </a:moveTo>
                  <a:lnTo>
                    <a:pt x="4485805" y="2324"/>
                  </a:lnTo>
                  <a:lnTo>
                    <a:pt x="4483951" y="457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74" y="457"/>
                  </a:lnTo>
                  <a:lnTo>
                    <a:pt x="4477220" y="2324"/>
                  </a:lnTo>
                  <a:lnTo>
                    <a:pt x="4476750" y="3441"/>
                  </a:lnTo>
                  <a:lnTo>
                    <a:pt x="4476750" y="6070"/>
                  </a:lnTo>
                  <a:lnTo>
                    <a:pt x="4477220" y="7200"/>
                  </a:lnTo>
                  <a:lnTo>
                    <a:pt x="4479074" y="9055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55"/>
                  </a:lnTo>
                  <a:lnTo>
                    <a:pt x="4485805" y="7200"/>
                  </a:lnTo>
                  <a:lnTo>
                    <a:pt x="4486275" y="6070"/>
                  </a:lnTo>
                  <a:lnTo>
                    <a:pt x="4486275" y="3441"/>
                  </a:lnTo>
                  <a:close/>
                </a:path>
                <a:path w="5057775" h="749934">
                  <a:moveTo>
                    <a:pt x="4533900" y="743788"/>
                  </a:moveTo>
                  <a:lnTo>
                    <a:pt x="4533430" y="742670"/>
                  </a:lnTo>
                  <a:lnTo>
                    <a:pt x="4531576" y="740816"/>
                  </a:lnTo>
                  <a:lnTo>
                    <a:pt x="4530458" y="740346"/>
                  </a:lnTo>
                  <a:lnTo>
                    <a:pt x="4527829" y="740346"/>
                  </a:lnTo>
                  <a:lnTo>
                    <a:pt x="4526699" y="740816"/>
                  </a:lnTo>
                  <a:lnTo>
                    <a:pt x="4524845" y="742670"/>
                  </a:lnTo>
                  <a:lnTo>
                    <a:pt x="4524375" y="743788"/>
                  </a:lnTo>
                  <a:lnTo>
                    <a:pt x="4524375" y="746429"/>
                  </a:lnTo>
                  <a:lnTo>
                    <a:pt x="4524845" y="747547"/>
                  </a:lnTo>
                  <a:lnTo>
                    <a:pt x="4526699" y="749401"/>
                  </a:lnTo>
                  <a:lnTo>
                    <a:pt x="4527829" y="749871"/>
                  </a:lnTo>
                  <a:lnTo>
                    <a:pt x="4530458" y="749871"/>
                  </a:lnTo>
                  <a:lnTo>
                    <a:pt x="4531576" y="749401"/>
                  </a:lnTo>
                  <a:lnTo>
                    <a:pt x="4533430" y="747547"/>
                  </a:lnTo>
                  <a:lnTo>
                    <a:pt x="4533900" y="746429"/>
                  </a:lnTo>
                  <a:lnTo>
                    <a:pt x="4533900" y="743788"/>
                  </a:lnTo>
                  <a:close/>
                </a:path>
                <a:path w="5057775" h="749934">
                  <a:moveTo>
                    <a:pt x="4533900" y="3441"/>
                  </a:moveTo>
                  <a:lnTo>
                    <a:pt x="4533430" y="2324"/>
                  </a:lnTo>
                  <a:lnTo>
                    <a:pt x="4531576" y="457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699" y="457"/>
                  </a:lnTo>
                  <a:lnTo>
                    <a:pt x="4524845" y="2324"/>
                  </a:lnTo>
                  <a:lnTo>
                    <a:pt x="4524375" y="3441"/>
                  </a:lnTo>
                  <a:lnTo>
                    <a:pt x="4524375" y="6070"/>
                  </a:lnTo>
                  <a:lnTo>
                    <a:pt x="4524845" y="7200"/>
                  </a:lnTo>
                  <a:lnTo>
                    <a:pt x="4526699" y="9055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55"/>
                  </a:lnTo>
                  <a:lnTo>
                    <a:pt x="4533430" y="7200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5057775" h="749934">
                  <a:moveTo>
                    <a:pt x="4581525" y="743788"/>
                  </a:moveTo>
                  <a:lnTo>
                    <a:pt x="4581055" y="742670"/>
                  </a:lnTo>
                  <a:lnTo>
                    <a:pt x="4579201" y="740816"/>
                  </a:lnTo>
                  <a:lnTo>
                    <a:pt x="4578083" y="740346"/>
                  </a:lnTo>
                  <a:lnTo>
                    <a:pt x="4575454" y="740346"/>
                  </a:lnTo>
                  <a:lnTo>
                    <a:pt x="4574324" y="740816"/>
                  </a:lnTo>
                  <a:lnTo>
                    <a:pt x="4572470" y="742670"/>
                  </a:lnTo>
                  <a:lnTo>
                    <a:pt x="4572000" y="743788"/>
                  </a:lnTo>
                  <a:lnTo>
                    <a:pt x="4572000" y="746429"/>
                  </a:lnTo>
                  <a:lnTo>
                    <a:pt x="4572470" y="747547"/>
                  </a:lnTo>
                  <a:lnTo>
                    <a:pt x="4574324" y="749401"/>
                  </a:lnTo>
                  <a:lnTo>
                    <a:pt x="4575454" y="749871"/>
                  </a:lnTo>
                  <a:lnTo>
                    <a:pt x="4578083" y="749871"/>
                  </a:lnTo>
                  <a:lnTo>
                    <a:pt x="4579201" y="749401"/>
                  </a:lnTo>
                  <a:lnTo>
                    <a:pt x="4581055" y="747547"/>
                  </a:lnTo>
                  <a:lnTo>
                    <a:pt x="4581525" y="746429"/>
                  </a:lnTo>
                  <a:lnTo>
                    <a:pt x="4581525" y="743788"/>
                  </a:lnTo>
                  <a:close/>
                </a:path>
                <a:path w="5057775" h="749934">
                  <a:moveTo>
                    <a:pt x="4581525" y="3441"/>
                  </a:moveTo>
                  <a:lnTo>
                    <a:pt x="4581055" y="2324"/>
                  </a:lnTo>
                  <a:lnTo>
                    <a:pt x="4579201" y="457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24" y="457"/>
                  </a:lnTo>
                  <a:lnTo>
                    <a:pt x="4572470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70" y="7200"/>
                  </a:lnTo>
                  <a:lnTo>
                    <a:pt x="4574324" y="9055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55"/>
                  </a:lnTo>
                  <a:lnTo>
                    <a:pt x="4581055" y="7200"/>
                  </a:lnTo>
                  <a:lnTo>
                    <a:pt x="4581525" y="6070"/>
                  </a:lnTo>
                  <a:lnTo>
                    <a:pt x="4581525" y="3441"/>
                  </a:lnTo>
                  <a:close/>
                </a:path>
                <a:path w="5057775" h="749934">
                  <a:moveTo>
                    <a:pt x="4629150" y="743788"/>
                  </a:moveTo>
                  <a:lnTo>
                    <a:pt x="4628680" y="742670"/>
                  </a:lnTo>
                  <a:lnTo>
                    <a:pt x="4626826" y="740816"/>
                  </a:lnTo>
                  <a:lnTo>
                    <a:pt x="4625708" y="740346"/>
                  </a:lnTo>
                  <a:lnTo>
                    <a:pt x="4623079" y="740346"/>
                  </a:lnTo>
                  <a:lnTo>
                    <a:pt x="4621949" y="740816"/>
                  </a:lnTo>
                  <a:lnTo>
                    <a:pt x="4620095" y="742670"/>
                  </a:lnTo>
                  <a:lnTo>
                    <a:pt x="4619625" y="743788"/>
                  </a:lnTo>
                  <a:lnTo>
                    <a:pt x="4619625" y="746429"/>
                  </a:lnTo>
                  <a:lnTo>
                    <a:pt x="4620095" y="747547"/>
                  </a:lnTo>
                  <a:lnTo>
                    <a:pt x="4621949" y="749401"/>
                  </a:lnTo>
                  <a:lnTo>
                    <a:pt x="4623079" y="749871"/>
                  </a:lnTo>
                  <a:lnTo>
                    <a:pt x="4625708" y="749871"/>
                  </a:lnTo>
                  <a:lnTo>
                    <a:pt x="4626826" y="749401"/>
                  </a:lnTo>
                  <a:lnTo>
                    <a:pt x="4628680" y="747547"/>
                  </a:lnTo>
                  <a:lnTo>
                    <a:pt x="4629150" y="746429"/>
                  </a:lnTo>
                  <a:lnTo>
                    <a:pt x="4629150" y="743788"/>
                  </a:lnTo>
                  <a:close/>
                </a:path>
                <a:path w="5057775" h="749934">
                  <a:moveTo>
                    <a:pt x="4629150" y="3441"/>
                  </a:moveTo>
                  <a:lnTo>
                    <a:pt x="4628680" y="2324"/>
                  </a:lnTo>
                  <a:lnTo>
                    <a:pt x="4626826" y="457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49" y="457"/>
                  </a:lnTo>
                  <a:lnTo>
                    <a:pt x="4620095" y="2324"/>
                  </a:lnTo>
                  <a:lnTo>
                    <a:pt x="4619625" y="3441"/>
                  </a:lnTo>
                  <a:lnTo>
                    <a:pt x="4619625" y="6070"/>
                  </a:lnTo>
                  <a:lnTo>
                    <a:pt x="4620095" y="7200"/>
                  </a:lnTo>
                  <a:lnTo>
                    <a:pt x="4621949" y="9055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55"/>
                  </a:lnTo>
                  <a:lnTo>
                    <a:pt x="4628680" y="7200"/>
                  </a:lnTo>
                  <a:lnTo>
                    <a:pt x="4629150" y="6070"/>
                  </a:lnTo>
                  <a:lnTo>
                    <a:pt x="4629150" y="3441"/>
                  </a:lnTo>
                  <a:close/>
                </a:path>
                <a:path w="5057775" h="749934">
                  <a:moveTo>
                    <a:pt x="4676775" y="743788"/>
                  </a:moveTo>
                  <a:lnTo>
                    <a:pt x="4676305" y="742670"/>
                  </a:lnTo>
                  <a:lnTo>
                    <a:pt x="4674451" y="740816"/>
                  </a:lnTo>
                  <a:lnTo>
                    <a:pt x="4673333" y="740346"/>
                  </a:lnTo>
                  <a:lnTo>
                    <a:pt x="4670704" y="740346"/>
                  </a:lnTo>
                  <a:lnTo>
                    <a:pt x="4669574" y="740816"/>
                  </a:lnTo>
                  <a:lnTo>
                    <a:pt x="4667720" y="742670"/>
                  </a:lnTo>
                  <a:lnTo>
                    <a:pt x="4667250" y="743788"/>
                  </a:lnTo>
                  <a:lnTo>
                    <a:pt x="4667250" y="746429"/>
                  </a:lnTo>
                  <a:lnTo>
                    <a:pt x="4667720" y="747547"/>
                  </a:lnTo>
                  <a:lnTo>
                    <a:pt x="4669574" y="749401"/>
                  </a:lnTo>
                  <a:lnTo>
                    <a:pt x="4670704" y="749871"/>
                  </a:lnTo>
                  <a:lnTo>
                    <a:pt x="4673333" y="749871"/>
                  </a:lnTo>
                  <a:lnTo>
                    <a:pt x="4674451" y="749401"/>
                  </a:lnTo>
                  <a:lnTo>
                    <a:pt x="4676305" y="747547"/>
                  </a:lnTo>
                  <a:lnTo>
                    <a:pt x="4676775" y="746429"/>
                  </a:lnTo>
                  <a:lnTo>
                    <a:pt x="4676775" y="743788"/>
                  </a:lnTo>
                  <a:close/>
                </a:path>
                <a:path w="5057775" h="749934">
                  <a:moveTo>
                    <a:pt x="4676775" y="3441"/>
                  </a:moveTo>
                  <a:lnTo>
                    <a:pt x="4676305" y="2324"/>
                  </a:lnTo>
                  <a:lnTo>
                    <a:pt x="4674451" y="457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74" y="457"/>
                  </a:lnTo>
                  <a:lnTo>
                    <a:pt x="4667720" y="2324"/>
                  </a:lnTo>
                  <a:lnTo>
                    <a:pt x="4667250" y="3441"/>
                  </a:lnTo>
                  <a:lnTo>
                    <a:pt x="4667250" y="6070"/>
                  </a:lnTo>
                  <a:lnTo>
                    <a:pt x="4667720" y="7200"/>
                  </a:lnTo>
                  <a:lnTo>
                    <a:pt x="4669574" y="9055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55"/>
                  </a:lnTo>
                  <a:lnTo>
                    <a:pt x="4676305" y="7200"/>
                  </a:lnTo>
                  <a:lnTo>
                    <a:pt x="4676775" y="6070"/>
                  </a:lnTo>
                  <a:lnTo>
                    <a:pt x="4676775" y="3441"/>
                  </a:lnTo>
                  <a:close/>
                </a:path>
                <a:path w="5057775" h="749934">
                  <a:moveTo>
                    <a:pt x="4724400" y="743788"/>
                  </a:moveTo>
                  <a:lnTo>
                    <a:pt x="4723930" y="742670"/>
                  </a:lnTo>
                  <a:lnTo>
                    <a:pt x="4722076" y="740816"/>
                  </a:lnTo>
                  <a:lnTo>
                    <a:pt x="4720958" y="740346"/>
                  </a:lnTo>
                  <a:lnTo>
                    <a:pt x="4718329" y="740346"/>
                  </a:lnTo>
                  <a:lnTo>
                    <a:pt x="4717199" y="740816"/>
                  </a:lnTo>
                  <a:lnTo>
                    <a:pt x="4715345" y="742670"/>
                  </a:lnTo>
                  <a:lnTo>
                    <a:pt x="4714875" y="743788"/>
                  </a:lnTo>
                  <a:lnTo>
                    <a:pt x="4714875" y="746429"/>
                  </a:lnTo>
                  <a:lnTo>
                    <a:pt x="4715345" y="747547"/>
                  </a:lnTo>
                  <a:lnTo>
                    <a:pt x="4717199" y="749401"/>
                  </a:lnTo>
                  <a:lnTo>
                    <a:pt x="4718329" y="749871"/>
                  </a:lnTo>
                  <a:lnTo>
                    <a:pt x="4720958" y="749871"/>
                  </a:lnTo>
                  <a:lnTo>
                    <a:pt x="4722076" y="749401"/>
                  </a:lnTo>
                  <a:lnTo>
                    <a:pt x="4723930" y="747547"/>
                  </a:lnTo>
                  <a:lnTo>
                    <a:pt x="4724400" y="746429"/>
                  </a:lnTo>
                  <a:lnTo>
                    <a:pt x="4724400" y="743788"/>
                  </a:lnTo>
                  <a:close/>
                </a:path>
                <a:path w="5057775" h="749934">
                  <a:moveTo>
                    <a:pt x="4724400" y="3441"/>
                  </a:moveTo>
                  <a:lnTo>
                    <a:pt x="4723930" y="2324"/>
                  </a:lnTo>
                  <a:lnTo>
                    <a:pt x="4722076" y="457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199" y="457"/>
                  </a:lnTo>
                  <a:lnTo>
                    <a:pt x="4715345" y="2324"/>
                  </a:lnTo>
                  <a:lnTo>
                    <a:pt x="4714875" y="3441"/>
                  </a:lnTo>
                  <a:lnTo>
                    <a:pt x="4714875" y="6070"/>
                  </a:lnTo>
                  <a:lnTo>
                    <a:pt x="4715345" y="7200"/>
                  </a:lnTo>
                  <a:lnTo>
                    <a:pt x="4717199" y="9055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55"/>
                  </a:lnTo>
                  <a:lnTo>
                    <a:pt x="4723930" y="7200"/>
                  </a:lnTo>
                  <a:lnTo>
                    <a:pt x="4724400" y="6070"/>
                  </a:lnTo>
                  <a:lnTo>
                    <a:pt x="4724400" y="3441"/>
                  </a:lnTo>
                  <a:close/>
                </a:path>
                <a:path w="5057775" h="749934">
                  <a:moveTo>
                    <a:pt x="4772025" y="743788"/>
                  </a:moveTo>
                  <a:lnTo>
                    <a:pt x="4771568" y="742670"/>
                  </a:lnTo>
                  <a:lnTo>
                    <a:pt x="4769701" y="740816"/>
                  </a:lnTo>
                  <a:lnTo>
                    <a:pt x="4768583" y="740346"/>
                  </a:lnTo>
                  <a:lnTo>
                    <a:pt x="4765954" y="740346"/>
                  </a:lnTo>
                  <a:lnTo>
                    <a:pt x="4764824" y="740816"/>
                  </a:lnTo>
                  <a:lnTo>
                    <a:pt x="4762970" y="742670"/>
                  </a:lnTo>
                  <a:lnTo>
                    <a:pt x="4762500" y="743788"/>
                  </a:lnTo>
                  <a:lnTo>
                    <a:pt x="4762500" y="746429"/>
                  </a:lnTo>
                  <a:lnTo>
                    <a:pt x="4762970" y="747547"/>
                  </a:lnTo>
                  <a:lnTo>
                    <a:pt x="4764824" y="749401"/>
                  </a:lnTo>
                  <a:lnTo>
                    <a:pt x="4765954" y="749871"/>
                  </a:lnTo>
                  <a:lnTo>
                    <a:pt x="4768583" y="749871"/>
                  </a:lnTo>
                  <a:lnTo>
                    <a:pt x="4769701" y="749401"/>
                  </a:lnTo>
                  <a:lnTo>
                    <a:pt x="4771568" y="747547"/>
                  </a:lnTo>
                  <a:lnTo>
                    <a:pt x="4772025" y="746429"/>
                  </a:lnTo>
                  <a:lnTo>
                    <a:pt x="4772025" y="743788"/>
                  </a:lnTo>
                  <a:close/>
                </a:path>
                <a:path w="5057775" h="749934">
                  <a:moveTo>
                    <a:pt x="4772025" y="3441"/>
                  </a:moveTo>
                  <a:lnTo>
                    <a:pt x="4771568" y="2324"/>
                  </a:lnTo>
                  <a:lnTo>
                    <a:pt x="4769701" y="457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24" y="457"/>
                  </a:lnTo>
                  <a:lnTo>
                    <a:pt x="4762970" y="2324"/>
                  </a:lnTo>
                  <a:lnTo>
                    <a:pt x="4762500" y="3441"/>
                  </a:lnTo>
                  <a:lnTo>
                    <a:pt x="4762500" y="6070"/>
                  </a:lnTo>
                  <a:lnTo>
                    <a:pt x="4762970" y="7200"/>
                  </a:lnTo>
                  <a:lnTo>
                    <a:pt x="4764824" y="9055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55"/>
                  </a:lnTo>
                  <a:lnTo>
                    <a:pt x="4771568" y="7200"/>
                  </a:lnTo>
                  <a:lnTo>
                    <a:pt x="4772025" y="6070"/>
                  </a:lnTo>
                  <a:lnTo>
                    <a:pt x="4772025" y="3441"/>
                  </a:lnTo>
                  <a:close/>
                </a:path>
                <a:path w="5057775" h="749934">
                  <a:moveTo>
                    <a:pt x="4819650" y="743788"/>
                  </a:moveTo>
                  <a:lnTo>
                    <a:pt x="4819193" y="742670"/>
                  </a:lnTo>
                  <a:lnTo>
                    <a:pt x="4817326" y="740816"/>
                  </a:lnTo>
                  <a:lnTo>
                    <a:pt x="4816208" y="740346"/>
                  </a:lnTo>
                  <a:lnTo>
                    <a:pt x="4813579" y="740346"/>
                  </a:lnTo>
                  <a:lnTo>
                    <a:pt x="4812449" y="740816"/>
                  </a:lnTo>
                  <a:lnTo>
                    <a:pt x="4810595" y="742670"/>
                  </a:lnTo>
                  <a:lnTo>
                    <a:pt x="4810125" y="743788"/>
                  </a:lnTo>
                  <a:lnTo>
                    <a:pt x="4810125" y="746429"/>
                  </a:lnTo>
                  <a:lnTo>
                    <a:pt x="4810595" y="747547"/>
                  </a:lnTo>
                  <a:lnTo>
                    <a:pt x="4812449" y="749401"/>
                  </a:lnTo>
                  <a:lnTo>
                    <a:pt x="4813579" y="749871"/>
                  </a:lnTo>
                  <a:lnTo>
                    <a:pt x="4816208" y="749871"/>
                  </a:lnTo>
                  <a:lnTo>
                    <a:pt x="4817326" y="749401"/>
                  </a:lnTo>
                  <a:lnTo>
                    <a:pt x="4819193" y="747547"/>
                  </a:lnTo>
                  <a:lnTo>
                    <a:pt x="4819650" y="746429"/>
                  </a:lnTo>
                  <a:lnTo>
                    <a:pt x="4819650" y="743788"/>
                  </a:lnTo>
                  <a:close/>
                </a:path>
                <a:path w="5057775" h="749934">
                  <a:moveTo>
                    <a:pt x="4819650" y="3441"/>
                  </a:moveTo>
                  <a:lnTo>
                    <a:pt x="4819193" y="2324"/>
                  </a:lnTo>
                  <a:lnTo>
                    <a:pt x="4817326" y="457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57"/>
                  </a:lnTo>
                  <a:lnTo>
                    <a:pt x="4810595" y="2324"/>
                  </a:lnTo>
                  <a:lnTo>
                    <a:pt x="4810125" y="3441"/>
                  </a:lnTo>
                  <a:lnTo>
                    <a:pt x="4810125" y="6070"/>
                  </a:lnTo>
                  <a:lnTo>
                    <a:pt x="4810595" y="7200"/>
                  </a:lnTo>
                  <a:lnTo>
                    <a:pt x="4812449" y="9055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55"/>
                  </a:lnTo>
                  <a:lnTo>
                    <a:pt x="4819193" y="7200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057775" h="749934">
                  <a:moveTo>
                    <a:pt x="4867275" y="743788"/>
                  </a:moveTo>
                  <a:lnTo>
                    <a:pt x="4866818" y="742670"/>
                  </a:lnTo>
                  <a:lnTo>
                    <a:pt x="4864951" y="740816"/>
                  </a:lnTo>
                  <a:lnTo>
                    <a:pt x="4863833" y="740346"/>
                  </a:lnTo>
                  <a:lnTo>
                    <a:pt x="4861204" y="740346"/>
                  </a:lnTo>
                  <a:lnTo>
                    <a:pt x="4860074" y="740816"/>
                  </a:lnTo>
                  <a:lnTo>
                    <a:pt x="4858220" y="742670"/>
                  </a:lnTo>
                  <a:lnTo>
                    <a:pt x="4857750" y="743788"/>
                  </a:lnTo>
                  <a:lnTo>
                    <a:pt x="4857750" y="746429"/>
                  </a:lnTo>
                  <a:lnTo>
                    <a:pt x="4858220" y="747547"/>
                  </a:lnTo>
                  <a:lnTo>
                    <a:pt x="4860074" y="749401"/>
                  </a:lnTo>
                  <a:lnTo>
                    <a:pt x="4861204" y="749871"/>
                  </a:lnTo>
                  <a:lnTo>
                    <a:pt x="4863833" y="749871"/>
                  </a:lnTo>
                  <a:lnTo>
                    <a:pt x="4864951" y="749401"/>
                  </a:lnTo>
                  <a:lnTo>
                    <a:pt x="4866818" y="747547"/>
                  </a:lnTo>
                  <a:lnTo>
                    <a:pt x="4867275" y="746429"/>
                  </a:lnTo>
                  <a:lnTo>
                    <a:pt x="4867275" y="743788"/>
                  </a:lnTo>
                  <a:close/>
                </a:path>
                <a:path w="5057775" h="749934">
                  <a:moveTo>
                    <a:pt x="4867275" y="3441"/>
                  </a:moveTo>
                  <a:lnTo>
                    <a:pt x="4866818" y="2324"/>
                  </a:lnTo>
                  <a:lnTo>
                    <a:pt x="4864951" y="457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57"/>
                  </a:lnTo>
                  <a:lnTo>
                    <a:pt x="4858220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20" y="7200"/>
                  </a:lnTo>
                  <a:lnTo>
                    <a:pt x="4860074" y="9055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55"/>
                  </a:lnTo>
                  <a:lnTo>
                    <a:pt x="4866818" y="7200"/>
                  </a:lnTo>
                  <a:lnTo>
                    <a:pt x="4867275" y="6070"/>
                  </a:lnTo>
                  <a:lnTo>
                    <a:pt x="4867275" y="3441"/>
                  </a:lnTo>
                  <a:close/>
                </a:path>
                <a:path w="5057775" h="749934">
                  <a:moveTo>
                    <a:pt x="4914900" y="743788"/>
                  </a:moveTo>
                  <a:lnTo>
                    <a:pt x="4914443" y="742670"/>
                  </a:lnTo>
                  <a:lnTo>
                    <a:pt x="4912576" y="740816"/>
                  </a:lnTo>
                  <a:lnTo>
                    <a:pt x="4911458" y="740346"/>
                  </a:lnTo>
                  <a:lnTo>
                    <a:pt x="4908829" y="740346"/>
                  </a:lnTo>
                  <a:lnTo>
                    <a:pt x="4907699" y="740816"/>
                  </a:lnTo>
                  <a:lnTo>
                    <a:pt x="4905845" y="742670"/>
                  </a:lnTo>
                  <a:lnTo>
                    <a:pt x="4905375" y="743788"/>
                  </a:lnTo>
                  <a:lnTo>
                    <a:pt x="4905375" y="746429"/>
                  </a:lnTo>
                  <a:lnTo>
                    <a:pt x="4905845" y="747547"/>
                  </a:lnTo>
                  <a:lnTo>
                    <a:pt x="4907699" y="749401"/>
                  </a:lnTo>
                  <a:lnTo>
                    <a:pt x="4908829" y="749871"/>
                  </a:lnTo>
                  <a:lnTo>
                    <a:pt x="4911458" y="749871"/>
                  </a:lnTo>
                  <a:lnTo>
                    <a:pt x="4912576" y="749401"/>
                  </a:lnTo>
                  <a:lnTo>
                    <a:pt x="4914443" y="747547"/>
                  </a:lnTo>
                  <a:lnTo>
                    <a:pt x="4914900" y="746429"/>
                  </a:lnTo>
                  <a:lnTo>
                    <a:pt x="4914900" y="743788"/>
                  </a:lnTo>
                  <a:close/>
                </a:path>
                <a:path w="5057775" h="749934">
                  <a:moveTo>
                    <a:pt x="4914900" y="3441"/>
                  </a:moveTo>
                  <a:lnTo>
                    <a:pt x="4914443" y="2324"/>
                  </a:lnTo>
                  <a:lnTo>
                    <a:pt x="4912576" y="457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57"/>
                  </a:lnTo>
                  <a:lnTo>
                    <a:pt x="4905845" y="2324"/>
                  </a:lnTo>
                  <a:lnTo>
                    <a:pt x="4905375" y="3441"/>
                  </a:lnTo>
                  <a:lnTo>
                    <a:pt x="4905375" y="6070"/>
                  </a:lnTo>
                  <a:lnTo>
                    <a:pt x="4905845" y="7200"/>
                  </a:lnTo>
                  <a:lnTo>
                    <a:pt x="4907699" y="9055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55"/>
                  </a:lnTo>
                  <a:lnTo>
                    <a:pt x="4914443" y="7200"/>
                  </a:lnTo>
                  <a:lnTo>
                    <a:pt x="4914900" y="6070"/>
                  </a:lnTo>
                  <a:lnTo>
                    <a:pt x="4914900" y="3441"/>
                  </a:lnTo>
                  <a:close/>
                </a:path>
                <a:path w="5057775" h="749934">
                  <a:moveTo>
                    <a:pt x="4962525" y="743788"/>
                  </a:moveTo>
                  <a:lnTo>
                    <a:pt x="4962055" y="742670"/>
                  </a:lnTo>
                  <a:lnTo>
                    <a:pt x="4960201" y="740816"/>
                  </a:lnTo>
                  <a:lnTo>
                    <a:pt x="4959083" y="740346"/>
                  </a:lnTo>
                  <a:lnTo>
                    <a:pt x="4956454" y="740346"/>
                  </a:lnTo>
                  <a:lnTo>
                    <a:pt x="4955324" y="740816"/>
                  </a:lnTo>
                  <a:lnTo>
                    <a:pt x="4953470" y="742670"/>
                  </a:lnTo>
                  <a:lnTo>
                    <a:pt x="4953000" y="743788"/>
                  </a:lnTo>
                  <a:lnTo>
                    <a:pt x="4953000" y="746429"/>
                  </a:lnTo>
                  <a:lnTo>
                    <a:pt x="4953470" y="747547"/>
                  </a:lnTo>
                  <a:lnTo>
                    <a:pt x="4955324" y="749401"/>
                  </a:lnTo>
                  <a:lnTo>
                    <a:pt x="4956454" y="749871"/>
                  </a:lnTo>
                  <a:lnTo>
                    <a:pt x="4959083" y="749871"/>
                  </a:lnTo>
                  <a:lnTo>
                    <a:pt x="4960201" y="749401"/>
                  </a:lnTo>
                  <a:lnTo>
                    <a:pt x="4962055" y="747547"/>
                  </a:lnTo>
                  <a:lnTo>
                    <a:pt x="4962525" y="746429"/>
                  </a:lnTo>
                  <a:lnTo>
                    <a:pt x="4962525" y="743788"/>
                  </a:lnTo>
                  <a:close/>
                </a:path>
                <a:path w="5057775" h="749934">
                  <a:moveTo>
                    <a:pt x="4962525" y="3441"/>
                  </a:moveTo>
                  <a:lnTo>
                    <a:pt x="4962055" y="2324"/>
                  </a:lnTo>
                  <a:lnTo>
                    <a:pt x="4960201" y="457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57"/>
                  </a:lnTo>
                  <a:lnTo>
                    <a:pt x="4953470" y="2324"/>
                  </a:lnTo>
                  <a:lnTo>
                    <a:pt x="4953000" y="3441"/>
                  </a:lnTo>
                  <a:lnTo>
                    <a:pt x="4953000" y="6070"/>
                  </a:lnTo>
                  <a:lnTo>
                    <a:pt x="4953470" y="7200"/>
                  </a:lnTo>
                  <a:lnTo>
                    <a:pt x="4955324" y="9055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55"/>
                  </a:lnTo>
                  <a:lnTo>
                    <a:pt x="4962055" y="7200"/>
                  </a:lnTo>
                  <a:lnTo>
                    <a:pt x="4962525" y="6070"/>
                  </a:lnTo>
                  <a:lnTo>
                    <a:pt x="4962525" y="3441"/>
                  </a:lnTo>
                  <a:close/>
                </a:path>
                <a:path w="5057775" h="749934">
                  <a:moveTo>
                    <a:pt x="5010150" y="743788"/>
                  </a:moveTo>
                  <a:lnTo>
                    <a:pt x="5009680" y="742670"/>
                  </a:lnTo>
                  <a:lnTo>
                    <a:pt x="5007826" y="740816"/>
                  </a:lnTo>
                  <a:lnTo>
                    <a:pt x="5006708" y="740346"/>
                  </a:lnTo>
                  <a:lnTo>
                    <a:pt x="5004079" y="740346"/>
                  </a:lnTo>
                  <a:lnTo>
                    <a:pt x="5002949" y="740816"/>
                  </a:lnTo>
                  <a:lnTo>
                    <a:pt x="5001095" y="742670"/>
                  </a:lnTo>
                  <a:lnTo>
                    <a:pt x="5000625" y="743788"/>
                  </a:lnTo>
                  <a:lnTo>
                    <a:pt x="5000625" y="746429"/>
                  </a:lnTo>
                  <a:lnTo>
                    <a:pt x="5001095" y="747547"/>
                  </a:lnTo>
                  <a:lnTo>
                    <a:pt x="5002949" y="749401"/>
                  </a:lnTo>
                  <a:lnTo>
                    <a:pt x="5004079" y="749871"/>
                  </a:lnTo>
                  <a:lnTo>
                    <a:pt x="5006708" y="749871"/>
                  </a:lnTo>
                  <a:lnTo>
                    <a:pt x="5007826" y="749401"/>
                  </a:lnTo>
                  <a:lnTo>
                    <a:pt x="5009680" y="747547"/>
                  </a:lnTo>
                  <a:lnTo>
                    <a:pt x="5010150" y="746429"/>
                  </a:lnTo>
                  <a:lnTo>
                    <a:pt x="5010150" y="743788"/>
                  </a:lnTo>
                  <a:close/>
                </a:path>
                <a:path w="5057775" h="749934">
                  <a:moveTo>
                    <a:pt x="5010150" y="3441"/>
                  </a:moveTo>
                  <a:lnTo>
                    <a:pt x="5009680" y="2324"/>
                  </a:lnTo>
                  <a:lnTo>
                    <a:pt x="5007826" y="457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57"/>
                  </a:lnTo>
                  <a:lnTo>
                    <a:pt x="5001095" y="2324"/>
                  </a:lnTo>
                  <a:lnTo>
                    <a:pt x="5000625" y="3441"/>
                  </a:lnTo>
                  <a:lnTo>
                    <a:pt x="5000625" y="6070"/>
                  </a:lnTo>
                  <a:lnTo>
                    <a:pt x="5001095" y="7200"/>
                  </a:lnTo>
                  <a:lnTo>
                    <a:pt x="5002949" y="9055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55"/>
                  </a:lnTo>
                  <a:lnTo>
                    <a:pt x="5009680" y="7200"/>
                  </a:lnTo>
                  <a:lnTo>
                    <a:pt x="5010150" y="6070"/>
                  </a:lnTo>
                  <a:lnTo>
                    <a:pt x="5010150" y="3441"/>
                  </a:lnTo>
                  <a:close/>
                </a:path>
                <a:path w="5057775" h="749934">
                  <a:moveTo>
                    <a:pt x="5057775" y="743788"/>
                  </a:moveTo>
                  <a:lnTo>
                    <a:pt x="5057305" y="742670"/>
                  </a:lnTo>
                  <a:lnTo>
                    <a:pt x="5055451" y="740816"/>
                  </a:lnTo>
                  <a:lnTo>
                    <a:pt x="5054333" y="740346"/>
                  </a:lnTo>
                  <a:lnTo>
                    <a:pt x="5051704" y="740346"/>
                  </a:lnTo>
                  <a:lnTo>
                    <a:pt x="5050574" y="740816"/>
                  </a:lnTo>
                  <a:lnTo>
                    <a:pt x="5048720" y="742670"/>
                  </a:lnTo>
                  <a:lnTo>
                    <a:pt x="5048250" y="743788"/>
                  </a:lnTo>
                  <a:lnTo>
                    <a:pt x="5048250" y="746429"/>
                  </a:lnTo>
                  <a:lnTo>
                    <a:pt x="5048720" y="747547"/>
                  </a:lnTo>
                  <a:lnTo>
                    <a:pt x="5050574" y="749401"/>
                  </a:lnTo>
                  <a:lnTo>
                    <a:pt x="5051704" y="749871"/>
                  </a:lnTo>
                  <a:lnTo>
                    <a:pt x="5054333" y="749871"/>
                  </a:lnTo>
                  <a:lnTo>
                    <a:pt x="5055451" y="749401"/>
                  </a:lnTo>
                  <a:lnTo>
                    <a:pt x="5057305" y="747547"/>
                  </a:lnTo>
                  <a:lnTo>
                    <a:pt x="5057775" y="746429"/>
                  </a:lnTo>
                  <a:lnTo>
                    <a:pt x="5057775" y="743788"/>
                  </a:lnTo>
                  <a:close/>
                </a:path>
                <a:path w="5057775" h="749934">
                  <a:moveTo>
                    <a:pt x="5057775" y="3441"/>
                  </a:moveTo>
                  <a:lnTo>
                    <a:pt x="5057305" y="2324"/>
                  </a:lnTo>
                  <a:lnTo>
                    <a:pt x="5055451" y="457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57"/>
                  </a:lnTo>
                  <a:lnTo>
                    <a:pt x="5048720" y="2324"/>
                  </a:lnTo>
                  <a:lnTo>
                    <a:pt x="5048250" y="3441"/>
                  </a:lnTo>
                  <a:lnTo>
                    <a:pt x="5048250" y="6070"/>
                  </a:lnTo>
                  <a:lnTo>
                    <a:pt x="5048720" y="7200"/>
                  </a:lnTo>
                  <a:lnTo>
                    <a:pt x="5050574" y="9055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55"/>
                  </a:lnTo>
                  <a:lnTo>
                    <a:pt x="5057305" y="7200"/>
                  </a:lnTo>
                  <a:lnTo>
                    <a:pt x="5057775" y="6070"/>
                  </a:lnTo>
                  <a:lnTo>
                    <a:pt x="5057775" y="34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33761" y="6227185"/>
              <a:ext cx="9524" cy="914399"/>
            </a:xfrm>
            <a:prstGeom prst="rect">
              <a:avLst/>
            </a:prstGeom>
          </p:spPr>
        </p:pic>
      </p:grpSp>
      <p:sp>
        <p:nvSpPr>
          <p:cNvPr id="117" name="object 117"/>
          <p:cNvSpPr txBox="1"/>
          <p:nvPr/>
        </p:nvSpPr>
        <p:spPr>
          <a:xfrm>
            <a:off x="13404640" y="6301319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3115312" y="6372844"/>
            <a:ext cx="128240" cy="85659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7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900" dirty="0">
                <a:solidFill>
                  <a:srgbClr val="252423"/>
                </a:solidFill>
                <a:latin typeface="Trebuchet MS"/>
                <a:cs typeface="Trebuchet MS"/>
              </a:rPr>
              <a:t>otal</a:t>
            </a:r>
            <a:r>
              <a:rPr sz="9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52423"/>
                </a:solidFill>
                <a:latin typeface="Trebuchet MS"/>
                <a:cs typeface="Trebuchet MS"/>
              </a:rPr>
              <a:t>amount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3404640" y="7041671"/>
            <a:ext cx="66738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75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$0M</a:t>
            </a:r>
            <a:endParaRPr sz="900">
              <a:latin typeface="Segoe UI"/>
              <a:cs typeface="Segoe UI"/>
            </a:endParaRPr>
          </a:p>
          <a:p>
            <a:pPr marL="212725">
              <a:lnSpc>
                <a:spcPts val="975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20" name="object 1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53734" y="6227185"/>
            <a:ext cx="9524" cy="914399"/>
          </a:xfrm>
          <a:prstGeom prst="rect">
            <a:avLst/>
          </a:prstGeom>
        </p:spPr>
      </p:pic>
      <p:sp>
        <p:nvSpPr>
          <p:cNvPr id="121" name="object 121"/>
          <p:cNvSpPr txBox="1"/>
          <p:nvPr/>
        </p:nvSpPr>
        <p:spPr>
          <a:xfrm>
            <a:off x="14316602" y="7152697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2021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5281707" y="6227185"/>
            <a:ext cx="1482090" cy="914400"/>
            <a:chOff x="15281707" y="6227185"/>
            <a:chExt cx="1482090" cy="914400"/>
          </a:xfrm>
        </p:grpSpPr>
        <p:pic>
          <p:nvPicPr>
            <p:cNvPr id="123" name="object 1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81707" y="6227185"/>
              <a:ext cx="9524" cy="91439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17678" y="6227185"/>
              <a:ext cx="9524" cy="91439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753650" y="6227185"/>
              <a:ext cx="9524" cy="914399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17988123" y="7152697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 2022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13819474" y="6227185"/>
            <a:ext cx="4883150" cy="914400"/>
            <a:chOff x="13819474" y="6227185"/>
            <a:chExt cx="4883150" cy="914400"/>
          </a:xfrm>
        </p:grpSpPr>
        <p:pic>
          <p:nvPicPr>
            <p:cNvPr id="128" name="object 1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20867" y="6227185"/>
              <a:ext cx="1481467" cy="914399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3833761" y="6345349"/>
              <a:ext cx="3392170" cy="485775"/>
            </a:xfrm>
            <a:custGeom>
              <a:avLst/>
              <a:gdLst/>
              <a:ahLst/>
              <a:cxnLst/>
              <a:rect l="l" t="t" r="r" b="b"/>
              <a:pathLst>
                <a:path w="3392169" h="485775">
                  <a:moveTo>
                    <a:pt x="0" y="344075"/>
                  </a:moveTo>
                  <a:lnTo>
                    <a:pt x="247990" y="332298"/>
                  </a:lnTo>
                  <a:lnTo>
                    <a:pt x="471981" y="309488"/>
                  </a:lnTo>
                  <a:lnTo>
                    <a:pt x="719971" y="354727"/>
                  </a:lnTo>
                  <a:lnTo>
                    <a:pt x="959962" y="368166"/>
                  </a:lnTo>
                  <a:lnTo>
                    <a:pt x="1207953" y="393091"/>
                  </a:lnTo>
                  <a:lnTo>
                    <a:pt x="1447943" y="418755"/>
                  </a:lnTo>
                  <a:lnTo>
                    <a:pt x="1695934" y="339916"/>
                  </a:lnTo>
                  <a:lnTo>
                    <a:pt x="1943924" y="432215"/>
                  </a:lnTo>
                  <a:lnTo>
                    <a:pt x="2183915" y="371184"/>
                  </a:lnTo>
                  <a:lnTo>
                    <a:pt x="2431905" y="343133"/>
                  </a:lnTo>
                  <a:lnTo>
                    <a:pt x="2671896" y="346613"/>
                  </a:lnTo>
                  <a:lnTo>
                    <a:pt x="2919886" y="0"/>
                  </a:lnTo>
                  <a:lnTo>
                    <a:pt x="3167877" y="485563"/>
                  </a:lnTo>
                  <a:lnTo>
                    <a:pt x="3391868" y="439811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13725822" y="673199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$3.0M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7056810" y="6568656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6584829" y="6387924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$5.3M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6832820" y="6873488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6336838" y="6734537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$2.9M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5112886" y="6806680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$2.5M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4136923" y="6438332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$3.2M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5608865" y="682013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5360876" y="6468760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$3.0M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39" name="object 1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941860" y="7507969"/>
            <a:ext cx="1737940" cy="154818"/>
          </a:xfrm>
          <a:prstGeom prst="rect">
            <a:avLst/>
          </a:prstGeom>
        </p:spPr>
      </p:pic>
      <p:sp>
        <p:nvSpPr>
          <p:cNvPr id="140" name="object 140"/>
          <p:cNvSpPr txBox="1"/>
          <p:nvPr/>
        </p:nvSpPr>
        <p:spPr>
          <a:xfrm>
            <a:off x="14921011" y="7089226"/>
            <a:ext cx="2799715" cy="6273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600"/>
              </a:spcBef>
              <a:tabLst>
                <a:tab pos="873125" algn="l"/>
                <a:tab pos="1616075" algn="l"/>
                <a:tab pos="232791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 2021	Oct 2021	Jan 2022	Apr 2022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70" dirty="0">
                <a:latin typeface="Trebuchet MS"/>
                <a:cs typeface="Trebuchet MS"/>
              </a:rPr>
              <a:t>Customer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F</a:t>
            </a:r>
            <a:r>
              <a:rPr sz="1800" spc="-75" dirty="0">
                <a:latin typeface="Trebuchet MS"/>
                <a:cs typeface="Trebuchet MS"/>
              </a:rPr>
              <a:t>orecast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13228925" y="7862020"/>
            <a:ext cx="5534025" cy="1533525"/>
            <a:chOff x="13228925" y="7862020"/>
            <a:chExt cx="5534025" cy="1533525"/>
          </a:xfrm>
        </p:grpSpPr>
        <p:sp>
          <p:nvSpPr>
            <p:cNvPr id="142" name="object 142"/>
            <p:cNvSpPr/>
            <p:nvPr/>
          </p:nvSpPr>
          <p:spPr>
            <a:xfrm>
              <a:off x="13228918" y="7967598"/>
              <a:ext cx="5534025" cy="1294765"/>
            </a:xfrm>
            <a:custGeom>
              <a:avLst/>
              <a:gdLst/>
              <a:ahLst/>
              <a:cxnLst/>
              <a:rect l="l" t="t" r="r" b="b"/>
              <a:pathLst>
                <a:path w="5534025" h="1294765">
                  <a:moveTo>
                    <a:pt x="9525" y="1288592"/>
                  </a:moveTo>
                  <a:lnTo>
                    <a:pt x="9067" y="1287475"/>
                  </a:lnTo>
                  <a:lnTo>
                    <a:pt x="7200" y="1285621"/>
                  </a:lnTo>
                  <a:lnTo>
                    <a:pt x="6083" y="1285151"/>
                  </a:lnTo>
                  <a:lnTo>
                    <a:pt x="3454" y="1285151"/>
                  </a:lnTo>
                  <a:lnTo>
                    <a:pt x="2324" y="1285621"/>
                  </a:lnTo>
                  <a:lnTo>
                    <a:pt x="469" y="1287475"/>
                  </a:lnTo>
                  <a:lnTo>
                    <a:pt x="0" y="1288592"/>
                  </a:lnTo>
                  <a:lnTo>
                    <a:pt x="0" y="1291234"/>
                  </a:lnTo>
                  <a:lnTo>
                    <a:pt x="469" y="1292352"/>
                  </a:lnTo>
                  <a:lnTo>
                    <a:pt x="2324" y="1294206"/>
                  </a:lnTo>
                  <a:lnTo>
                    <a:pt x="3454" y="1294676"/>
                  </a:lnTo>
                  <a:lnTo>
                    <a:pt x="6083" y="1294676"/>
                  </a:lnTo>
                  <a:lnTo>
                    <a:pt x="7200" y="1294206"/>
                  </a:lnTo>
                  <a:lnTo>
                    <a:pt x="9067" y="1292352"/>
                  </a:lnTo>
                  <a:lnTo>
                    <a:pt x="9525" y="1291234"/>
                  </a:lnTo>
                  <a:lnTo>
                    <a:pt x="9525" y="1288592"/>
                  </a:lnTo>
                  <a:close/>
                </a:path>
                <a:path w="5534025" h="1294765">
                  <a:moveTo>
                    <a:pt x="9525" y="646023"/>
                  </a:moveTo>
                  <a:lnTo>
                    <a:pt x="9067" y="644893"/>
                  </a:lnTo>
                  <a:lnTo>
                    <a:pt x="7200" y="643039"/>
                  </a:lnTo>
                  <a:lnTo>
                    <a:pt x="6083" y="642569"/>
                  </a:lnTo>
                  <a:lnTo>
                    <a:pt x="3454" y="642569"/>
                  </a:lnTo>
                  <a:lnTo>
                    <a:pt x="2324" y="643039"/>
                  </a:lnTo>
                  <a:lnTo>
                    <a:pt x="469" y="644893"/>
                  </a:lnTo>
                  <a:lnTo>
                    <a:pt x="0" y="646023"/>
                  </a:lnTo>
                  <a:lnTo>
                    <a:pt x="0" y="648652"/>
                  </a:lnTo>
                  <a:lnTo>
                    <a:pt x="469" y="649770"/>
                  </a:lnTo>
                  <a:lnTo>
                    <a:pt x="2324" y="651637"/>
                  </a:lnTo>
                  <a:lnTo>
                    <a:pt x="3454" y="652094"/>
                  </a:lnTo>
                  <a:lnTo>
                    <a:pt x="6083" y="652094"/>
                  </a:lnTo>
                  <a:lnTo>
                    <a:pt x="7200" y="651637"/>
                  </a:lnTo>
                  <a:lnTo>
                    <a:pt x="9067" y="649770"/>
                  </a:lnTo>
                  <a:lnTo>
                    <a:pt x="9525" y="648652"/>
                  </a:lnTo>
                  <a:lnTo>
                    <a:pt x="9525" y="646023"/>
                  </a:lnTo>
                  <a:close/>
                </a:path>
                <a:path w="5534025" h="1294765">
                  <a:moveTo>
                    <a:pt x="9525" y="3441"/>
                  </a:moveTo>
                  <a:lnTo>
                    <a:pt x="9067" y="2324"/>
                  </a:lnTo>
                  <a:lnTo>
                    <a:pt x="7200" y="457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69" y="7200"/>
                  </a:lnTo>
                  <a:lnTo>
                    <a:pt x="2324" y="9055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55"/>
                  </a:lnTo>
                  <a:lnTo>
                    <a:pt x="9067" y="7200"/>
                  </a:lnTo>
                  <a:lnTo>
                    <a:pt x="9525" y="6070"/>
                  </a:lnTo>
                  <a:lnTo>
                    <a:pt x="9525" y="3441"/>
                  </a:lnTo>
                  <a:close/>
                </a:path>
                <a:path w="5534025" h="1294765">
                  <a:moveTo>
                    <a:pt x="57150" y="1288592"/>
                  </a:moveTo>
                  <a:lnTo>
                    <a:pt x="56692" y="1287475"/>
                  </a:lnTo>
                  <a:lnTo>
                    <a:pt x="54825" y="1285621"/>
                  </a:lnTo>
                  <a:lnTo>
                    <a:pt x="53708" y="1285151"/>
                  </a:lnTo>
                  <a:lnTo>
                    <a:pt x="51079" y="1285151"/>
                  </a:lnTo>
                  <a:lnTo>
                    <a:pt x="49949" y="1285621"/>
                  </a:lnTo>
                  <a:lnTo>
                    <a:pt x="48094" y="1287475"/>
                  </a:lnTo>
                  <a:lnTo>
                    <a:pt x="47625" y="1288592"/>
                  </a:lnTo>
                  <a:lnTo>
                    <a:pt x="47625" y="1291234"/>
                  </a:lnTo>
                  <a:lnTo>
                    <a:pt x="48094" y="1292352"/>
                  </a:lnTo>
                  <a:lnTo>
                    <a:pt x="49949" y="1294206"/>
                  </a:lnTo>
                  <a:lnTo>
                    <a:pt x="51079" y="1294676"/>
                  </a:lnTo>
                  <a:lnTo>
                    <a:pt x="53708" y="1294676"/>
                  </a:lnTo>
                  <a:lnTo>
                    <a:pt x="54825" y="1294206"/>
                  </a:lnTo>
                  <a:lnTo>
                    <a:pt x="56692" y="1292352"/>
                  </a:lnTo>
                  <a:lnTo>
                    <a:pt x="57150" y="1291234"/>
                  </a:lnTo>
                  <a:lnTo>
                    <a:pt x="57150" y="1288592"/>
                  </a:lnTo>
                  <a:close/>
                </a:path>
                <a:path w="5534025" h="1294765">
                  <a:moveTo>
                    <a:pt x="57150" y="646023"/>
                  </a:moveTo>
                  <a:lnTo>
                    <a:pt x="56692" y="644893"/>
                  </a:lnTo>
                  <a:lnTo>
                    <a:pt x="54825" y="643039"/>
                  </a:lnTo>
                  <a:lnTo>
                    <a:pt x="53708" y="642569"/>
                  </a:lnTo>
                  <a:lnTo>
                    <a:pt x="51079" y="642569"/>
                  </a:lnTo>
                  <a:lnTo>
                    <a:pt x="49949" y="643039"/>
                  </a:lnTo>
                  <a:lnTo>
                    <a:pt x="48094" y="644893"/>
                  </a:lnTo>
                  <a:lnTo>
                    <a:pt x="47625" y="646023"/>
                  </a:lnTo>
                  <a:lnTo>
                    <a:pt x="47625" y="648652"/>
                  </a:lnTo>
                  <a:lnTo>
                    <a:pt x="48094" y="649770"/>
                  </a:lnTo>
                  <a:lnTo>
                    <a:pt x="49949" y="651637"/>
                  </a:lnTo>
                  <a:lnTo>
                    <a:pt x="51079" y="652094"/>
                  </a:lnTo>
                  <a:lnTo>
                    <a:pt x="53708" y="652094"/>
                  </a:lnTo>
                  <a:lnTo>
                    <a:pt x="54825" y="651637"/>
                  </a:lnTo>
                  <a:lnTo>
                    <a:pt x="56692" y="649770"/>
                  </a:lnTo>
                  <a:lnTo>
                    <a:pt x="57150" y="648652"/>
                  </a:lnTo>
                  <a:lnTo>
                    <a:pt x="57150" y="646023"/>
                  </a:lnTo>
                  <a:close/>
                </a:path>
                <a:path w="5534025" h="1294765">
                  <a:moveTo>
                    <a:pt x="57150" y="3441"/>
                  </a:moveTo>
                  <a:lnTo>
                    <a:pt x="56692" y="2324"/>
                  </a:lnTo>
                  <a:lnTo>
                    <a:pt x="54825" y="457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49" y="457"/>
                  </a:lnTo>
                  <a:lnTo>
                    <a:pt x="48094" y="2324"/>
                  </a:lnTo>
                  <a:lnTo>
                    <a:pt x="47625" y="3441"/>
                  </a:lnTo>
                  <a:lnTo>
                    <a:pt x="47625" y="6070"/>
                  </a:lnTo>
                  <a:lnTo>
                    <a:pt x="48094" y="7200"/>
                  </a:lnTo>
                  <a:lnTo>
                    <a:pt x="49949" y="9055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55"/>
                  </a:lnTo>
                  <a:lnTo>
                    <a:pt x="56692" y="7200"/>
                  </a:lnTo>
                  <a:lnTo>
                    <a:pt x="57150" y="6070"/>
                  </a:lnTo>
                  <a:lnTo>
                    <a:pt x="57150" y="3441"/>
                  </a:lnTo>
                  <a:close/>
                </a:path>
                <a:path w="5534025" h="1294765">
                  <a:moveTo>
                    <a:pt x="104775" y="1288592"/>
                  </a:moveTo>
                  <a:lnTo>
                    <a:pt x="104317" y="1287475"/>
                  </a:lnTo>
                  <a:lnTo>
                    <a:pt x="102450" y="1285621"/>
                  </a:lnTo>
                  <a:lnTo>
                    <a:pt x="101333" y="1285151"/>
                  </a:lnTo>
                  <a:lnTo>
                    <a:pt x="98704" y="1285151"/>
                  </a:lnTo>
                  <a:lnTo>
                    <a:pt x="97574" y="1285621"/>
                  </a:lnTo>
                  <a:lnTo>
                    <a:pt x="95719" y="1287475"/>
                  </a:lnTo>
                  <a:lnTo>
                    <a:pt x="95250" y="1288592"/>
                  </a:lnTo>
                  <a:lnTo>
                    <a:pt x="95250" y="1291234"/>
                  </a:lnTo>
                  <a:lnTo>
                    <a:pt x="95719" y="1292352"/>
                  </a:lnTo>
                  <a:lnTo>
                    <a:pt x="97574" y="1294206"/>
                  </a:lnTo>
                  <a:lnTo>
                    <a:pt x="98704" y="1294676"/>
                  </a:lnTo>
                  <a:lnTo>
                    <a:pt x="101333" y="1294676"/>
                  </a:lnTo>
                  <a:lnTo>
                    <a:pt x="102450" y="1294206"/>
                  </a:lnTo>
                  <a:lnTo>
                    <a:pt x="104317" y="1292352"/>
                  </a:lnTo>
                  <a:lnTo>
                    <a:pt x="104775" y="1291234"/>
                  </a:lnTo>
                  <a:lnTo>
                    <a:pt x="104775" y="1288592"/>
                  </a:lnTo>
                  <a:close/>
                </a:path>
                <a:path w="5534025" h="1294765">
                  <a:moveTo>
                    <a:pt x="104775" y="646023"/>
                  </a:moveTo>
                  <a:lnTo>
                    <a:pt x="104317" y="644893"/>
                  </a:lnTo>
                  <a:lnTo>
                    <a:pt x="102450" y="643039"/>
                  </a:lnTo>
                  <a:lnTo>
                    <a:pt x="101333" y="642569"/>
                  </a:lnTo>
                  <a:lnTo>
                    <a:pt x="98704" y="642569"/>
                  </a:lnTo>
                  <a:lnTo>
                    <a:pt x="97574" y="643039"/>
                  </a:lnTo>
                  <a:lnTo>
                    <a:pt x="95719" y="644893"/>
                  </a:lnTo>
                  <a:lnTo>
                    <a:pt x="95250" y="646023"/>
                  </a:lnTo>
                  <a:lnTo>
                    <a:pt x="95250" y="648652"/>
                  </a:lnTo>
                  <a:lnTo>
                    <a:pt x="95719" y="649770"/>
                  </a:lnTo>
                  <a:lnTo>
                    <a:pt x="97574" y="651637"/>
                  </a:lnTo>
                  <a:lnTo>
                    <a:pt x="98704" y="652094"/>
                  </a:lnTo>
                  <a:lnTo>
                    <a:pt x="101333" y="652094"/>
                  </a:lnTo>
                  <a:lnTo>
                    <a:pt x="102450" y="651637"/>
                  </a:lnTo>
                  <a:lnTo>
                    <a:pt x="104317" y="649770"/>
                  </a:lnTo>
                  <a:lnTo>
                    <a:pt x="104775" y="648652"/>
                  </a:lnTo>
                  <a:lnTo>
                    <a:pt x="104775" y="646023"/>
                  </a:lnTo>
                  <a:close/>
                </a:path>
                <a:path w="5534025" h="1294765">
                  <a:moveTo>
                    <a:pt x="104775" y="3441"/>
                  </a:moveTo>
                  <a:lnTo>
                    <a:pt x="104317" y="2324"/>
                  </a:lnTo>
                  <a:lnTo>
                    <a:pt x="102450" y="457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74" y="457"/>
                  </a:lnTo>
                  <a:lnTo>
                    <a:pt x="95719" y="2324"/>
                  </a:lnTo>
                  <a:lnTo>
                    <a:pt x="95250" y="3441"/>
                  </a:lnTo>
                  <a:lnTo>
                    <a:pt x="95250" y="6070"/>
                  </a:lnTo>
                  <a:lnTo>
                    <a:pt x="95719" y="7200"/>
                  </a:lnTo>
                  <a:lnTo>
                    <a:pt x="97574" y="9055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55"/>
                  </a:lnTo>
                  <a:lnTo>
                    <a:pt x="104317" y="7200"/>
                  </a:lnTo>
                  <a:lnTo>
                    <a:pt x="104775" y="6070"/>
                  </a:lnTo>
                  <a:lnTo>
                    <a:pt x="104775" y="3441"/>
                  </a:lnTo>
                  <a:close/>
                </a:path>
                <a:path w="5534025" h="1294765">
                  <a:moveTo>
                    <a:pt x="152400" y="1288592"/>
                  </a:moveTo>
                  <a:lnTo>
                    <a:pt x="151942" y="1287475"/>
                  </a:lnTo>
                  <a:lnTo>
                    <a:pt x="150075" y="1285621"/>
                  </a:lnTo>
                  <a:lnTo>
                    <a:pt x="148958" y="1285151"/>
                  </a:lnTo>
                  <a:lnTo>
                    <a:pt x="146329" y="1285151"/>
                  </a:lnTo>
                  <a:lnTo>
                    <a:pt x="145199" y="1285621"/>
                  </a:lnTo>
                  <a:lnTo>
                    <a:pt x="143344" y="1287475"/>
                  </a:lnTo>
                  <a:lnTo>
                    <a:pt x="142875" y="1288592"/>
                  </a:lnTo>
                  <a:lnTo>
                    <a:pt x="142875" y="1291234"/>
                  </a:lnTo>
                  <a:lnTo>
                    <a:pt x="143344" y="1292352"/>
                  </a:lnTo>
                  <a:lnTo>
                    <a:pt x="145199" y="1294206"/>
                  </a:lnTo>
                  <a:lnTo>
                    <a:pt x="146329" y="1294676"/>
                  </a:lnTo>
                  <a:lnTo>
                    <a:pt x="148958" y="1294676"/>
                  </a:lnTo>
                  <a:lnTo>
                    <a:pt x="150075" y="1294206"/>
                  </a:lnTo>
                  <a:lnTo>
                    <a:pt x="151942" y="1292352"/>
                  </a:lnTo>
                  <a:lnTo>
                    <a:pt x="152400" y="1291234"/>
                  </a:lnTo>
                  <a:lnTo>
                    <a:pt x="152400" y="1288592"/>
                  </a:lnTo>
                  <a:close/>
                </a:path>
                <a:path w="5534025" h="1294765">
                  <a:moveTo>
                    <a:pt x="152400" y="646023"/>
                  </a:moveTo>
                  <a:lnTo>
                    <a:pt x="151942" y="644893"/>
                  </a:lnTo>
                  <a:lnTo>
                    <a:pt x="150075" y="643039"/>
                  </a:lnTo>
                  <a:lnTo>
                    <a:pt x="148958" y="642569"/>
                  </a:lnTo>
                  <a:lnTo>
                    <a:pt x="146329" y="642569"/>
                  </a:lnTo>
                  <a:lnTo>
                    <a:pt x="145199" y="643039"/>
                  </a:lnTo>
                  <a:lnTo>
                    <a:pt x="143344" y="644893"/>
                  </a:lnTo>
                  <a:lnTo>
                    <a:pt x="142875" y="646023"/>
                  </a:lnTo>
                  <a:lnTo>
                    <a:pt x="142875" y="648652"/>
                  </a:lnTo>
                  <a:lnTo>
                    <a:pt x="143344" y="649770"/>
                  </a:lnTo>
                  <a:lnTo>
                    <a:pt x="145199" y="651637"/>
                  </a:lnTo>
                  <a:lnTo>
                    <a:pt x="146329" y="652094"/>
                  </a:lnTo>
                  <a:lnTo>
                    <a:pt x="148958" y="652094"/>
                  </a:lnTo>
                  <a:lnTo>
                    <a:pt x="150075" y="651637"/>
                  </a:lnTo>
                  <a:lnTo>
                    <a:pt x="151942" y="649770"/>
                  </a:lnTo>
                  <a:lnTo>
                    <a:pt x="152400" y="648652"/>
                  </a:lnTo>
                  <a:lnTo>
                    <a:pt x="152400" y="646023"/>
                  </a:lnTo>
                  <a:close/>
                </a:path>
                <a:path w="5534025" h="1294765">
                  <a:moveTo>
                    <a:pt x="152400" y="3441"/>
                  </a:moveTo>
                  <a:lnTo>
                    <a:pt x="151942" y="2324"/>
                  </a:lnTo>
                  <a:lnTo>
                    <a:pt x="150075" y="457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199" y="457"/>
                  </a:lnTo>
                  <a:lnTo>
                    <a:pt x="143344" y="2324"/>
                  </a:lnTo>
                  <a:lnTo>
                    <a:pt x="142875" y="3441"/>
                  </a:lnTo>
                  <a:lnTo>
                    <a:pt x="142875" y="6070"/>
                  </a:lnTo>
                  <a:lnTo>
                    <a:pt x="143344" y="7200"/>
                  </a:lnTo>
                  <a:lnTo>
                    <a:pt x="145199" y="9055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55"/>
                  </a:lnTo>
                  <a:lnTo>
                    <a:pt x="151942" y="7200"/>
                  </a:lnTo>
                  <a:lnTo>
                    <a:pt x="152400" y="6070"/>
                  </a:lnTo>
                  <a:lnTo>
                    <a:pt x="152400" y="3441"/>
                  </a:lnTo>
                  <a:close/>
                </a:path>
                <a:path w="5534025" h="1294765">
                  <a:moveTo>
                    <a:pt x="200025" y="1288592"/>
                  </a:moveTo>
                  <a:lnTo>
                    <a:pt x="199567" y="1287475"/>
                  </a:lnTo>
                  <a:lnTo>
                    <a:pt x="197700" y="1285621"/>
                  </a:lnTo>
                  <a:lnTo>
                    <a:pt x="196583" y="1285151"/>
                  </a:lnTo>
                  <a:lnTo>
                    <a:pt x="193954" y="1285151"/>
                  </a:lnTo>
                  <a:lnTo>
                    <a:pt x="192824" y="1285621"/>
                  </a:lnTo>
                  <a:lnTo>
                    <a:pt x="190969" y="1287475"/>
                  </a:lnTo>
                  <a:lnTo>
                    <a:pt x="190500" y="1288592"/>
                  </a:lnTo>
                  <a:lnTo>
                    <a:pt x="190500" y="1291234"/>
                  </a:lnTo>
                  <a:lnTo>
                    <a:pt x="190969" y="1292352"/>
                  </a:lnTo>
                  <a:lnTo>
                    <a:pt x="192824" y="1294206"/>
                  </a:lnTo>
                  <a:lnTo>
                    <a:pt x="193954" y="1294676"/>
                  </a:lnTo>
                  <a:lnTo>
                    <a:pt x="196583" y="1294676"/>
                  </a:lnTo>
                  <a:lnTo>
                    <a:pt x="197700" y="1294206"/>
                  </a:lnTo>
                  <a:lnTo>
                    <a:pt x="199567" y="1292352"/>
                  </a:lnTo>
                  <a:lnTo>
                    <a:pt x="200025" y="1291234"/>
                  </a:lnTo>
                  <a:lnTo>
                    <a:pt x="200025" y="1288592"/>
                  </a:lnTo>
                  <a:close/>
                </a:path>
                <a:path w="5534025" h="1294765">
                  <a:moveTo>
                    <a:pt x="200025" y="646023"/>
                  </a:moveTo>
                  <a:lnTo>
                    <a:pt x="199567" y="644893"/>
                  </a:lnTo>
                  <a:lnTo>
                    <a:pt x="197700" y="643039"/>
                  </a:lnTo>
                  <a:lnTo>
                    <a:pt x="196583" y="642569"/>
                  </a:lnTo>
                  <a:lnTo>
                    <a:pt x="193954" y="642569"/>
                  </a:lnTo>
                  <a:lnTo>
                    <a:pt x="192824" y="643039"/>
                  </a:lnTo>
                  <a:lnTo>
                    <a:pt x="190969" y="644893"/>
                  </a:lnTo>
                  <a:lnTo>
                    <a:pt x="190500" y="646023"/>
                  </a:lnTo>
                  <a:lnTo>
                    <a:pt x="190500" y="648652"/>
                  </a:lnTo>
                  <a:lnTo>
                    <a:pt x="190969" y="649770"/>
                  </a:lnTo>
                  <a:lnTo>
                    <a:pt x="192824" y="651637"/>
                  </a:lnTo>
                  <a:lnTo>
                    <a:pt x="193954" y="652094"/>
                  </a:lnTo>
                  <a:lnTo>
                    <a:pt x="196583" y="652094"/>
                  </a:lnTo>
                  <a:lnTo>
                    <a:pt x="197700" y="651637"/>
                  </a:lnTo>
                  <a:lnTo>
                    <a:pt x="199567" y="649770"/>
                  </a:lnTo>
                  <a:lnTo>
                    <a:pt x="200025" y="648652"/>
                  </a:lnTo>
                  <a:lnTo>
                    <a:pt x="200025" y="646023"/>
                  </a:lnTo>
                  <a:close/>
                </a:path>
                <a:path w="5534025" h="1294765">
                  <a:moveTo>
                    <a:pt x="200025" y="3441"/>
                  </a:moveTo>
                  <a:lnTo>
                    <a:pt x="199567" y="2324"/>
                  </a:lnTo>
                  <a:lnTo>
                    <a:pt x="197700" y="457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24" y="457"/>
                  </a:lnTo>
                  <a:lnTo>
                    <a:pt x="190969" y="2324"/>
                  </a:lnTo>
                  <a:lnTo>
                    <a:pt x="190500" y="3441"/>
                  </a:lnTo>
                  <a:lnTo>
                    <a:pt x="190500" y="6070"/>
                  </a:lnTo>
                  <a:lnTo>
                    <a:pt x="190969" y="7200"/>
                  </a:lnTo>
                  <a:lnTo>
                    <a:pt x="192824" y="9055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55"/>
                  </a:lnTo>
                  <a:lnTo>
                    <a:pt x="199567" y="7200"/>
                  </a:lnTo>
                  <a:lnTo>
                    <a:pt x="200025" y="6070"/>
                  </a:lnTo>
                  <a:lnTo>
                    <a:pt x="200025" y="3441"/>
                  </a:lnTo>
                  <a:close/>
                </a:path>
                <a:path w="5534025" h="1294765">
                  <a:moveTo>
                    <a:pt x="247650" y="1288592"/>
                  </a:moveTo>
                  <a:lnTo>
                    <a:pt x="247192" y="1287475"/>
                  </a:lnTo>
                  <a:lnTo>
                    <a:pt x="245325" y="1285621"/>
                  </a:lnTo>
                  <a:lnTo>
                    <a:pt x="244208" y="1285151"/>
                  </a:lnTo>
                  <a:lnTo>
                    <a:pt x="241579" y="1285151"/>
                  </a:lnTo>
                  <a:lnTo>
                    <a:pt x="240449" y="1285621"/>
                  </a:lnTo>
                  <a:lnTo>
                    <a:pt x="238594" y="1287475"/>
                  </a:lnTo>
                  <a:lnTo>
                    <a:pt x="238125" y="1288592"/>
                  </a:lnTo>
                  <a:lnTo>
                    <a:pt x="238125" y="1291234"/>
                  </a:lnTo>
                  <a:lnTo>
                    <a:pt x="238594" y="1292352"/>
                  </a:lnTo>
                  <a:lnTo>
                    <a:pt x="240449" y="1294206"/>
                  </a:lnTo>
                  <a:lnTo>
                    <a:pt x="241579" y="1294676"/>
                  </a:lnTo>
                  <a:lnTo>
                    <a:pt x="244208" y="1294676"/>
                  </a:lnTo>
                  <a:lnTo>
                    <a:pt x="245325" y="1294206"/>
                  </a:lnTo>
                  <a:lnTo>
                    <a:pt x="247192" y="1292352"/>
                  </a:lnTo>
                  <a:lnTo>
                    <a:pt x="247650" y="1291234"/>
                  </a:lnTo>
                  <a:lnTo>
                    <a:pt x="247650" y="1288592"/>
                  </a:lnTo>
                  <a:close/>
                </a:path>
                <a:path w="5534025" h="1294765">
                  <a:moveTo>
                    <a:pt x="247650" y="646023"/>
                  </a:moveTo>
                  <a:lnTo>
                    <a:pt x="247192" y="644893"/>
                  </a:lnTo>
                  <a:lnTo>
                    <a:pt x="245325" y="643039"/>
                  </a:lnTo>
                  <a:lnTo>
                    <a:pt x="244208" y="642569"/>
                  </a:lnTo>
                  <a:lnTo>
                    <a:pt x="241579" y="642569"/>
                  </a:lnTo>
                  <a:lnTo>
                    <a:pt x="240449" y="643039"/>
                  </a:lnTo>
                  <a:lnTo>
                    <a:pt x="238594" y="644893"/>
                  </a:lnTo>
                  <a:lnTo>
                    <a:pt x="238125" y="646023"/>
                  </a:lnTo>
                  <a:lnTo>
                    <a:pt x="238125" y="648652"/>
                  </a:lnTo>
                  <a:lnTo>
                    <a:pt x="238594" y="649770"/>
                  </a:lnTo>
                  <a:lnTo>
                    <a:pt x="240449" y="651637"/>
                  </a:lnTo>
                  <a:lnTo>
                    <a:pt x="241579" y="652094"/>
                  </a:lnTo>
                  <a:lnTo>
                    <a:pt x="244208" y="652094"/>
                  </a:lnTo>
                  <a:lnTo>
                    <a:pt x="245325" y="651637"/>
                  </a:lnTo>
                  <a:lnTo>
                    <a:pt x="247192" y="649770"/>
                  </a:lnTo>
                  <a:lnTo>
                    <a:pt x="247650" y="648652"/>
                  </a:lnTo>
                  <a:lnTo>
                    <a:pt x="247650" y="646023"/>
                  </a:lnTo>
                  <a:close/>
                </a:path>
                <a:path w="5534025" h="1294765">
                  <a:moveTo>
                    <a:pt x="247650" y="3441"/>
                  </a:moveTo>
                  <a:lnTo>
                    <a:pt x="247192" y="2324"/>
                  </a:lnTo>
                  <a:lnTo>
                    <a:pt x="245325" y="457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49" y="457"/>
                  </a:lnTo>
                  <a:lnTo>
                    <a:pt x="238594" y="2324"/>
                  </a:lnTo>
                  <a:lnTo>
                    <a:pt x="238125" y="3441"/>
                  </a:lnTo>
                  <a:lnTo>
                    <a:pt x="238125" y="6070"/>
                  </a:lnTo>
                  <a:lnTo>
                    <a:pt x="238594" y="7200"/>
                  </a:lnTo>
                  <a:lnTo>
                    <a:pt x="240449" y="9055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55"/>
                  </a:lnTo>
                  <a:lnTo>
                    <a:pt x="247192" y="7200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534025" h="1294765">
                  <a:moveTo>
                    <a:pt x="295275" y="1288592"/>
                  </a:moveTo>
                  <a:lnTo>
                    <a:pt x="294817" y="1287475"/>
                  </a:lnTo>
                  <a:lnTo>
                    <a:pt x="292950" y="1285621"/>
                  </a:lnTo>
                  <a:lnTo>
                    <a:pt x="291833" y="1285151"/>
                  </a:lnTo>
                  <a:lnTo>
                    <a:pt x="289204" y="1285151"/>
                  </a:lnTo>
                  <a:lnTo>
                    <a:pt x="288074" y="1285621"/>
                  </a:lnTo>
                  <a:lnTo>
                    <a:pt x="286219" y="1287475"/>
                  </a:lnTo>
                  <a:lnTo>
                    <a:pt x="285750" y="1288592"/>
                  </a:lnTo>
                  <a:lnTo>
                    <a:pt x="285750" y="1291234"/>
                  </a:lnTo>
                  <a:lnTo>
                    <a:pt x="286219" y="1292352"/>
                  </a:lnTo>
                  <a:lnTo>
                    <a:pt x="288074" y="1294206"/>
                  </a:lnTo>
                  <a:lnTo>
                    <a:pt x="289204" y="1294676"/>
                  </a:lnTo>
                  <a:lnTo>
                    <a:pt x="291833" y="1294676"/>
                  </a:lnTo>
                  <a:lnTo>
                    <a:pt x="292950" y="1294206"/>
                  </a:lnTo>
                  <a:lnTo>
                    <a:pt x="294817" y="1292352"/>
                  </a:lnTo>
                  <a:lnTo>
                    <a:pt x="295275" y="1291234"/>
                  </a:lnTo>
                  <a:lnTo>
                    <a:pt x="295275" y="1288592"/>
                  </a:lnTo>
                  <a:close/>
                </a:path>
                <a:path w="5534025" h="1294765">
                  <a:moveTo>
                    <a:pt x="295275" y="646023"/>
                  </a:moveTo>
                  <a:lnTo>
                    <a:pt x="294817" y="644893"/>
                  </a:lnTo>
                  <a:lnTo>
                    <a:pt x="292950" y="643039"/>
                  </a:lnTo>
                  <a:lnTo>
                    <a:pt x="291833" y="642569"/>
                  </a:lnTo>
                  <a:lnTo>
                    <a:pt x="289204" y="642569"/>
                  </a:lnTo>
                  <a:lnTo>
                    <a:pt x="288074" y="643039"/>
                  </a:lnTo>
                  <a:lnTo>
                    <a:pt x="286219" y="644893"/>
                  </a:lnTo>
                  <a:lnTo>
                    <a:pt x="285750" y="646023"/>
                  </a:lnTo>
                  <a:lnTo>
                    <a:pt x="285750" y="648652"/>
                  </a:lnTo>
                  <a:lnTo>
                    <a:pt x="286219" y="649770"/>
                  </a:lnTo>
                  <a:lnTo>
                    <a:pt x="288074" y="651637"/>
                  </a:lnTo>
                  <a:lnTo>
                    <a:pt x="289204" y="652094"/>
                  </a:lnTo>
                  <a:lnTo>
                    <a:pt x="291833" y="652094"/>
                  </a:lnTo>
                  <a:lnTo>
                    <a:pt x="292950" y="651637"/>
                  </a:lnTo>
                  <a:lnTo>
                    <a:pt x="294817" y="649770"/>
                  </a:lnTo>
                  <a:lnTo>
                    <a:pt x="295275" y="648652"/>
                  </a:lnTo>
                  <a:lnTo>
                    <a:pt x="295275" y="646023"/>
                  </a:lnTo>
                  <a:close/>
                </a:path>
                <a:path w="5534025" h="1294765">
                  <a:moveTo>
                    <a:pt x="295275" y="3441"/>
                  </a:moveTo>
                  <a:lnTo>
                    <a:pt x="294817" y="2324"/>
                  </a:lnTo>
                  <a:lnTo>
                    <a:pt x="292950" y="457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74" y="457"/>
                  </a:lnTo>
                  <a:lnTo>
                    <a:pt x="286219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19" y="7200"/>
                  </a:lnTo>
                  <a:lnTo>
                    <a:pt x="288074" y="9055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55"/>
                  </a:lnTo>
                  <a:lnTo>
                    <a:pt x="294817" y="7200"/>
                  </a:lnTo>
                  <a:lnTo>
                    <a:pt x="295275" y="6070"/>
                  </a:lnTo>
                  <a:lnTo>
                    <a:pt x="295275" y="3441"/>
                  </a:lnTo>
                  <a:close/>
                </a:path>
                <a:path w="5534025" h="1294765">
                  <a:moveTo>
                    <a:pt x="342900" y="1288592"/>
                  </a:moveTo>
                  <a:lnTo>
                    <a:pt x="342442" y="1287475"/>
                  </a:lnTo>
                  <a:lnTo>
                    <a:pt x="340575" y="1285621"/>
                  </a:lnTo>
                  <a:lnTo>
                    <a:pt x="339458" y="1285151"/>
                  </a:lnTo>
                  <a:lnTo>
                    <a:pt x="336829" y="1285151"/>
                  </a:lnTo>
                  <a:lnTo>
                    <a:pt x="335699" y="1285621"/>
                  </a:lnTo>
                  <a:lnTo>
                    <a:pt x="333844" y="1287475"/>
                  </a:lnTo>
                  <a:lnTo>
                    <a:pt x="333375" y="1288592"/>
                  </a:lnTo>
                  <a:lnTo>
                    <a:pt x="333375" y="1291234"/>
                  </a:lnTo>
                  <a:lnTo>
                    <a:pt x="333844" y="1292352"/>
                  </a:lnTo>
                  <a:lnTo>
                    <a:pt x="335699" y="1294206"/>
                  </a:lnTo>
                  <a:lnTo>
                    <a:pt x="336829" y="1294676"/>
                  </a:lnTo>
                  <a:lnTo>
                    <a:pt x="339458" y="1294676"/>
                  </a:lnTo>
                  <a:lnTo>
                    <a:pt x="340575" y="1294206"/>
                  </a:lnTo>
                  <a:lnTo>
                    <a:pt x="342442" y="1292352"/>
                  </a:lnTo>
                  <a:lnTo>
                    <a:pt x="342900" y="1291234"/>
                  </a:lnTo>
                  <a:lnTo>
                    <a:pt x="342900" y="1288592"/>
                  </a:lnTo>
                  <a:close/>
                </a:path>
                <a:path w="5534025" h="1294765">
                  <a:moveTo>
                    <a:pt x="342900" y="646023"/>
                  </a:moveTo>
                  <a:lnTo>
                    <a:pt x="342442" y="644893"/>
                  </a:lnTo>
                  <a:lnTo>
                    <a:pt x="340575" y="643039"/>
                  </a:lnTo>
                  <a:lnTo>
                    <a:pt x="339458" y="642569"/>
                  </a:lnTo>
                  <a:lnTo>
                    <a:pt x="336829" y="642569"/>
                  </a:lnTo>
                  <a:lnTo>
                    <a:pt x="335699" y="643039"/>
                  </a:lnTo>
                  <a:lnTo>
                    <a:pt x="333844" y="644893"/>
                  </a:lnTo>
                  <a:lnTo>
                    <a:pt x="333375" y="646023"/>
                  </a:lnTo>
                  <a:lnTo>
                    <a:pt x="333375" y="648652"/>
                  </a:lnTo>
                  <a:lnTo>
                    <a:pt x="333844" y="649770"/>
                  </a:lnTo>
                  <a:lnTo>
                    <a:pt x="335699" y="651637"/>
                  </a:lnTo>
                  <a:lnTo>
                    <a:pt x="336829" y="652094"/>
                  </a:lnTo>
                  <a:lnTo>
                    <a:pt x="339458" y="652094"/>
                  </a:lnTo>
                  <a:lnTo>
                    <a:pt x="340575" y="651637"/>
                  </a:lnTo>
                  <a:lnTo>
                    <a:pt x="342442" y="649770"/>
                  </a:lnTo>
                  <a:lnTo>
                    <a:pt x="342900" y="648652"/>
                  </a:lnTo>
                  <a:lnTo>
                    <a:pt x="342900" y="646023"/>
                  </a:lnTo>
                  <a:close/>
                </a:path>
                <a:path w="5534025" h="1294765">
                  <a:moveTo>
                    <a:pt x="342900" y="3441"/>
                  </a:moveTo>
                  <a:lnTo>
                    <a:pt x="342442" y="2324"/>
                  </a:lnTo>
                  <a:lnTo>
                    <a:pt x="340575" y="457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699" y="457"/>
                  </a:lnTo>
                  <a:lnTo>
                    <a:pt x="333844" y="2324"/>
                  </a:lnTo>
                  <a:lnTo>
                    <a:pt x="333375" y="3441"/>
                  </a:lnTo>
                  <a:lnTo>
                    <a:pt x="333375" y="6070"/>
                  </a:lnTo>
                  <a:lnTo>
                    <a:pt x="333844" y="7200"/>
                  </a:lnTo>
                  <a:lnTo>
                    <a:pt x="335699" y="9055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55"/>
                  </a:lnTo>
                  <a:lnTo>
                    <a:pt x="342442" y="7200"/>
                  </a:lnTo>
                  <a:lnTo>
                    <a:pt x="342900" y="6070"/>
                  </a:lnTo>
                  <a:lnTo>
                    <a:pt x="342900" y="3441"/>
                  </a:lnTo>
                  <a:close/>
                </a:path>
                <a:path w="5534025" h="1294765">
                  <a:moveTo>
                    <a:pt x="390525" y="1288592"/>
                  </a:moveTo>
                  <a:lnTo>
                    <a:pt x="390067" y="1287475"/>
                  </a:lnTo>
                  <a:lnTo>
                    <a:pt x="388200" y="1285621"/>
                  </a:lnTo>
                  <a:lnTo>
                    <a:pt x="387083" y="1285151"/>
                  </a:lnTo>
                  <a:lnTo>
                    <a:pt x="384454" y="1285151"/>
                  </a:lnTo>
                  <a:lnTo>
                    <a:pt x="383324" y="1285621"/>
                  </a:lnTo>
                  <a:lnTo>
                    <a:pt x="381469" y="1287475"/>
                  </a:lnTo>
                  <a:lnTo>
                    <a:pt x="381000" y="1288592"/>
                  </a:lnTo>
                  <a:lnTo>
                    <a:pt x="381000" y="1291234"/>
                  </a:lnTo>
                  <a:lnTo>
                    <a:pt x="381469" y="1292352"/>
                  </a:lnTo>
                  <a:lnTo>
                    <a:pt x="383324" y="1294206"/>
                  </a:lnTo>
                  <a:lnTo>
                    <a:pt x="384454" y="1294676"/>
                  </a:lnTo>
                  <a:lnTo>
                    <a:pt x="387083" y="1294676"/>
                  </a:lnTo>
                  <a:lnTo>
                    <a:pt x="388200" y="1294206"/>
                  </a:lnTo>
                  <a:lnTo>
                    <a:pt x="390067" y="1292352"/>
                  </a:lnTo>
                  <a:lnTo>
                    <a:pt x="390525" y="1291234"/>
                  </a:lnTo>
                  <a:lnTo>
                    <a:pt x="390525" y="1288592"/>
                  </a:lnTo>
                  <a:close/>
                </a:path>
                <a:path w="5534025" h="1294765">
                  <a:moveTo>
                    <a:pt x="390525" y="646023"/>
                  </a:moveTo>
                  <a:lnTo>
                    <a:pt x="390067" y="644893"/>
                  </a:lnTo>
                  <a:lnTo>
                    <a:pt x="388200" y="643039"/>
                  </a:lnTo>
                  <a:lnTo>
                    <a:pt x="387083" y="642569"/>
                  </a:lnTo>
                  <a:lnTo>
                    <a:pt x="384454" y="642569"/>
                  </a:lnTo>
                  <a:lnTo>
                    <a:pt x="383324" y="643039"/>
                  </a:lnTo>
                  <a:lnTo>
                    <a:pt x="381469" y="644893"/>
                  </a:lnTo>
                  <a:lnTo>
                    <a:pt x="381000" y="646023"/>
                  </a:lnTo>
                  <a:lnTo>
                    <a:pt x="381000" y="648652"/>
                  </a:lnTo>
                  <a:lnTo>
                    <a:pt x="381469" y="649770"/>
                  </a:lnTo>
                  <a:lnTo>
                    <a:pt x="383324" y="651637"/>
                  </a:lnTo>
                  <a:lnTo>
                    <a:pt x="384454" y="652094"/>
                  </a:lnTo>
                  <a:lnTo>
                    <a:pt x="387083" y="652094"/>
                  </a:lnTo>
                  <a:lnTo>
                    <a:pt x="388200" y="651637"/>
                  </a:lnTo>
                  <a:lnTo>
                    <a:pt x="390067" y="649770"/>
                  </a:lnTo>
                  <a:lnTo>
                    <a:pt x="390525" y="648652"/>
                  </a:lnTo>
                  <a:lnTo>
                    <a:pt x="390525" y="646023"/>
                  </a:lnTo>
                  <a:close/>
                </a:path>
                <a:path w="5534025" h="1294765">
                  <a:moveTo>
                    <a:pt x="390525" y="3441"/>
                  </a:moveTo>
                  <a:lnTo>
                    <a:pt x="390067" y="2324"/>
                  </a:lnTo>
                  <a:lnTo>
                    <a:pt x="388200" y="457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24" y="457"/>
                  </a:lnTo>
                  <a:lnTo>
                    <a:pt x="381469" y="2324"/>
                  </a:lnTo>
                  <a:lnTo>
                    <a:pt x="381000" y="3441"/>
                  </a:lnTo>
                  <a:lnTo>
                    <a:pt x="381000" y="6070"/>
                  </a:lnTo>
                  <a:lnTo>
                    <a:pt x="381469" y="7200"/>
                  </a:lnTo>
                  <a:lnTo>
                    <a:pt x="383324" y="9055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55"/>
                  </a:lnTo>
                  <a:lnTo>
                    <a:pt x="390067" y="7200"/>
                  </a:lnTo>
                  <a:lnTo>
                    <a:pt x="390525" y="6070"/>
                  </a:lnTo>
                  <a:lnTo>
                    <a:pt x="390525" y="3441"/>
                  </a:lnTo>
                  <a:close/>
                </a:path>
                <a:path w="5534025" h="1294765">
                  <a:moveTo>
                    <a:pt x="438150" y="1288592"/>
                  </a:moveTo>
                  <a:lnTo>
                    <a:pt x="437692" y="1287475"/>
                  </a:lnTo>
                  <a:lnTo>
                    <a:pt x="435825" y="1285621"/>
                  </a:lnTo>
                  <a:lnTo>
                    <a:pt x="434708" y="1285151"/>
                  </a:lnTo>
                  <a:lnTo>
                    <a:pt x="432079" y="1285151"/>
                  </a:lnTo>
                  <a:lnTo>
                    <a:pt x="430949" y="1285621"/>
                  </a:lnTo>
                  <a:lnTo>
                    <a:pt x="429094" y="1287475"/>
                  </a:lnTo>
                  <a:lnTo>
                    <a:pt x="428625" y="1288592"/>
                  </a:lnTo>
                  <a:lnTo>
                    <a:pt x="428625" y="1291234"/>
                  </a:lnTo>
                  <a:lnTo>
                    <a:pt x="429094" y="1292352"/>
                  </a:lnTo>
                  <a:lnTo>
                    <a:pt x="430949" y="1294206"/>
                  </a:lnTo>
                  <a:lnTo>
                    <a:pt x="432079" y="1294676"/>
                  </a:lnTo>
                  <a:lnTo>
                    <a:pt x="434708" y="1294676"/>
                  </a:lnTo>
                  <a:lnTo>
                    <a:pt x="435825" y="1294206"/>
                  </a:lnTo>
                  <a:lnTo>
                    <a:pt x="437692" y="1292352"/>
                  </a:lnTo>
                  <a:lnTo>
                    <a:pt x="438150" y="1291234"/>
                  </a:lnTo>
                  <a:lnTo>
                    <a:pt x="438150" y="1288592"/>
                  </a:lnTo>
                  <a:close/>
                </a:path>
                <a:path w="5534025" h="1294765">
                  <a:moveTo>
                    <a:pt x="438150" y="646023"/>
                  </a:moveTo>
                  <a:lnTo>
                    <a:pt x="437692" y="644893"/>
                  </a:lnTo>
                  <a:lnTo>
                    <a:pt x="435825" y="643039"/>
                  </a:lnTo>
                  <a:lnTo>
                    <a:pt x="434708" y="642569"/>
                  </a:lnTo>
                  <a:lnTo>
                    <a:pt x="432079" y="642569"/>
                  </a:lnTo>
                  <a:lnTo>
                    <a:pt x="430949" y="643039"/>
                  </a:lnTo>
                  <a:lnTo>
                    <a:pt x="429094" y="644893"/>
                  </a:lnTo>
                  <a:lnTo>
                    <a:pt x="428625" y="646023"/>
                  </a:lnTo>
                  <a:lnTo>
                    <a:pt x="428625" y="648652"/>
                  </a:lnTo>
                  <a:lnTo>
                    <a:pt x="429094" y="649770"/>
                  </a:lnTo>
                  <a:lnTo>
                    <a:pt x="430949" y="651637"/>
                  </a:lnTo>
                  <a:lnTo>
                    <a:pt x="432079" y="652094"/>
                  </a:lnTo>
                  <a:lnTo>
                    <a:pt x="434708" y="652094"/>
                  </a:lnTo>
                  <a:lnTo>
                    <a:pt x="435825" y="651637"/>
                  </a:lnTo>
                  <a:lnTo>
                    <a:pt x="437692" y="649770"/>
                  </a:lnTo>
                  <a:lnTo>
                    <a:pt x="438150" y="648652"/>
                  </a:lnTo>
                  <a:lnTo>
                    <a:pt x="438150" y="646023"/>
                  </a:lnTo>
                  <a:close/>
                </a:path>
                <a:path w="5534025" h="1294765">
                  <a:moveTo>
                    <a:pt x="438150" y="3441"/>
                  </a:moveTo>
                  <a:lnTo>
                    <a:pt x="437692" y="2324"/>
                  </a:lnTo>
                  <a:lnTo>
                    <a:pt x="435825" y="457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49" y="457"/>
                  </a:lnTo>
                  <a:lnTo>
                    <a:pt x="429094" y="2324"/>
                  </a:lnTo>
                  <a:lnTo>
                    <a:pt x="428625" y="3441"/>
                  </a:lnTo>
                  <a:lnTo>
                    <a:pt x="428625" y="6070"/>
                  </a:lnTo>
                  <a:lnTo>
                    <a:pt x="429094" y="7200"/>
                  </a:lnTo>
                  <a:lnTo>
                    <a:pt x="430949" y="9055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55"/>
                  </a:lnTo>
                  <a:lnTo>
                    <a:pt x="437692" y="7200"/>
                  </a:lnTo>
                  <a:lnTo>
                    <a:pt x="438150" y="6070"/>
                  </a:lnTo>
                  <a:lnTo>
                    <a:pt x="438150" y="3441"/>
                  </a:lnTo>
                  <a:close/>
                </a:path>
                <a:path w="5534025" h="1294765">
                  <a:moveTo>
                    <a:pt x="485775" y="1288592"/>
                  </a:moveTo>
                  <a:lnTo>
                    <a:pt x="485317" y="1287475"/>
                  </a:lnTo>
                  <a:lnTo>
                    <a:pt x="483450" y="1285621"/>
                  </a:lnTo>
                  <a:lnTo>
                    <a:pt x="482333" y="1285151"/>
                  </a:lnTo>
                  <a:lnTo>
                    <a:pt x="479704" y="1285151"/>
                  </a:lnTo>
                  <a:lnTo>
                    <a:pt x="478574" y="1285621"/>
                  </a:lnTo>
                  <a:lnTo>
                    <a:pt x="476719" y="1287475"/>
                  </a:lnTo>
                  <a:lnTo>
                    <a:pt x="476250" y="1288592"/>
                  </a:lnTo>
                  <a:lnTo>
                    <a:pt x="476250" y="1291234"/>
                  </a:lnTo>
                  <a:lnTo>
                    <a:pt x="476719" y="1292352"/>
                  </a:lnTo>
                  <a:lnTo>
                    <a:pt x="478574" y="1294206"/>
                  </a:lnTo>
                  <a:lnTo>
                    <a:pt x="479704" y="1294676"/>
                  </a:lnTo>
                  <a:lnTo>
                    <a:pt x="482333" y="1294676"/>
                  </a:lnTo>
                  <a:lnTo>
                    <a:pt x="483450" y="1294206"/>
                  </a:lnTo>
                  <a:lnTo>
                    <a:pt x="485317" y="1292352"/>
                  </a:lnTo>
                  <a:lnTo>
                    <a:pt x="485775" y="1291234"/>
                  </a:lnTo>
                  <a:lnTo>
                    <a:pt x="485775" y="1288592"/>
                  </a:lnTo>
                  <a:close/>
                </a:path>
                <a:path w="5534025" h="1294765">
                  <a:moveTo>
                    <a:pt x="485775" y="646023"/>
                  </a:moveTo>
                  <a:lnTo>
                    <a:pt x="485317" y="644893"/>
                  </a:lnTo>
                  <a:lnTo>
                    <a:pt x="483450" y="643039"/>
                  </a:lnTo>
                  <a:lnTo>
                    <a:pt x="482333" y="642569"/>
                  </a:lnTo>
                  <a:lnTo>
                    <a:pt x="479704" y="642569"/>
                  </a:lnTo>
                  <a:lnTo>
                    <a:pt x="478574" y="643039"/>
                  </a:lnTo>
                  <a:lnTo>
                    <a:pt x="476719" y="644893"/>
                  </a:lnTo>
                  <a:lnTo>
                    <a:pt x="476250" y="646023"/>
                  </a:lnTo>
                  <a:lnTo>
                    <a:pt x="476250" y="648652"/>
                  </a:lnTo>
                  <a:lnTo>
                    <a:pt x="476719" y="649770"/>
                  </a:lnTo>
                  <a:lnTo>
                    <a:pt x="478574" y="651637"/>
                  </a:lnTo>
                  <a:lnTo>
                    <a:pt x="479704" y="652094"/>
                  </a:lnTo>
                  <a:lnTo>
                    <a:pt x="482333" y="652094"/>
                  </a:lnTo>
                  <a:lnTo>
                    <a:pt x="483450" y="651637"/>
                  </a:lnTo>
                  <a:lnTo>
                    <a:pt x="485317" y="649770"/>
                  </a:lnTo>
                  <a:lnTo>
                    <a:pt x="485775" y="648652"/>
                  </a:lnTo>
                  <a:lnTo>
                    <a:pt x="485775" y="646023"/>
                  </a:lnTo>
                  <a:close/>
                </a:path>
                <a:path w="5534025" h="1294765">
                  <a:moveTo>
                    <a:pt x="485775" y="3441"/>
                  </a:moveTo>
                  <a:lnTo>
                    <a:pt x="485317" y="2324"/>
                  </a:lnTo>
                  <a:lnTo>
                    <a:pt x="483450" y="457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74" y="457"/>
                  </a:lnTo>
                  <a:lnTo>
                    <a:pt x="476719" y="2324"/>
                  </a:lnTo>
                  <a:lnTo>
                    <a:pt x="476250" y="3441"/>
                  </a:lnTo>
                  <a:lnTo>
                    <a:pt x="476250" y="6070"/>
                  </a:lnTo>
                  <a:lnTo>
                    <a:pt x="476719" y="7200"/>
                  </a:lnTo>
                  <a:lnTo>
                    <a:pt x="478574" y="9055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55"/>
                  </a:lnTo>
                  <a:lnTo>
                    <a:pt x="485317" y="7200"/>
                  </a:lnTo>
                  <a:lnTo>
                    <a:pt x="485775" y="6070"/>
                  </a:lnTo>
                  <a:lnTo>
                    <a:pt x="485775" y="3441"/>
                  </a:lnTo>
                  <a:close/>
                </a:path>
                <a:path w="5534025" h="1294765">
                  <a:moveTo>
                    <a:pt x="533400" y="1288592"/>
                  </a:moveTo>
                  <a:lnTo>
                    <a:pt x="532942" y="1287475"/>
                  </a:lnTo>
                  <a:lnTo>
                    <a:pt x="531075" y="1285621"/>
                  </a:lnTo>
                  <a:lnTo>
                    <a:pt x="529958" y="1285151"/>
                  </a:lnTo>
                  <a:lnTo>
                    <a:pt x="527329" y="1285151"/>
                  </a:lnTo>
                  <a:lnTo>
                    <a:pt x="526199" y="1285621"/>
                  </a:lnTo>
                  <a:lnTo>
                    <a:pt x="524344" y="1287475"/>
                  </a:lnTo>
                  <a:lnTo>
                    <a:pt x="523875" y="1288592"/>
                  </a:lnTo>
                  <a:lnTo>
                    <a:pt x="523875" y="1291234"/>
                  </a:lnTo>
                  <a:lnTo>
                    <a:pt x="524344" y="1292352"/>
                  </a:lnTo>
                  <a:lnTo>
                    <a:pt x="526199" y="1294206"/>
                  </a:lnTo>
                  <a:lnTo>
                    <a:pt x="527329" y="1294676"/>
                  </a:lnTo>
                  <a:lnTo>
                    <a:pt x="529958" y="1294676"/>
                  </a:lnTo>
                  <a:lnTo>
                    <a:pt x="531075" y="1294206"/>
                  </a:lnTo>
                  <a:lnTo>
                    <a:pt x="532942" y="1292352"/>
                  </a:lnTo>
                  <a:lnTo>
                    <a:pt x="533400" y="1291234"/>
                  </a:lnTo>
                  <a:lnTo>
                    <a:pt x="533400" y="1288592"/>
                  </a:lnTo>
                  <a:close/>
                </a:path>
                <a:path w="5534025" h="1294765">
                  <a:moveTo>
                    <a:pt x="533400" y="646023"/>
                  </a:moveTo>
                  <a:lnTo>
                    <a:pt x="532942" y="644893"/>
                  </a:lnTo>
                  <a:lnTo>
                    <a:pt x="531075" y="643039"/>
                  </a:lnTo>
                  <a:lnTo>
                    <a:pt x="529958" y="642569"/>
                  </a:lnTo>
                  <a:lnTo>
                    <a:pt x="527329" y="642569"/>
                  </a:lnTo>
                  <a:lnTo>
                    <a:pt x="526199" y="643039"/>
                  </a:lnTo>
                  <a:lnTo>
                    <a:pt x="524344" y="644893"/>
                  </a:lnTo>
                  <a:lnTo>
                    <a:pt x="523875" y="646023"/>
                  </a:lnTo>
                  <a:lnTo>
                    <a:pt x="523875" y="648652"/>
                  </a:lnTo>
                  <a:lnTo>
                    <a:pt x="524344" y="649770"/>
                  </a:lnTo>
                  <a:lnTo>
                    <a:pt x="526199" y="651637"/>
                  </a:lnTo>
                  <a:lnTo>
                    <a:pt x="527329" y="652094"/>
                  </a:lnTo>
                  <a:lnTo>
                    <a:pt x="529958" y="652094"/>
                  </a:lnTo>
                  <a:lnTo>
                    <a:pt x="531075" y="651637"/>
                  </a:lnTo>
                  <a:lnTo>
                    <a:pt x="532942" y="649770"/>
                  </a:lnTo>
                  <a:lnTo>
                    <a:pt x="533400" y="648652"/>
                  </a:lnTo>
                  <a:lnTo>
                    <a:pt x="533400" y="646023"/>
                  </a:lnTo>
                  <a:close/>
                </a:path>
                <a:path w="5534025" h="1294765">
                  <a:moveTo>
                    <a:pt x="533400" y="3441"/>
                  </a:moveTo>
                  <a:lnTo>
                    <a:pt x="532942" y="2324"/>
                  </a:lnTo>
                  <a:lnTo>
                    <a:pt x="531075" y="457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199" y="457"/>
                  </a:lnTo>
                  <a:lnTo>
                    <a:pt x="524344" y="2324"/>
                  </a:lnTo>
                  <a:lnTo>
                    <a:pt x="523875" y="3441"/>
                  </a:lnTo>
                  <a:lnTo>
                    <a:pt x="523875" y="6070"/>
                  </a:lnTo>
                  <a:lnTo>
                    <a:pt x="524344" y="7200"/>
                  </a:lnTo>
                  <a:lnTo>
                    <a:pt x="526199" y="9055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55"/>
                  </a:lnTo>
                  <a:lnTo>
                    <a:pt x="532942" y="7200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534025" h="1294765">
                  <a:moveTo>
                    <a:pt x="581025" y="1288592"/>
                  </a:moveTo>
                  <a:lnTo>
                    <a:pt x="580567" y="1287475"/>
                  </a:lnTo>
                  <a:lnTo>
                    <a:pt x="578700" y="1285621"/>
                  </a:lnTo>
                  <a:lnTo>
                    <a:pt x="577583" y="1285151"/>
                  </a:lnTo>
                  <a:lnTo>
                    <a:pt x="574954" y="1285151"/>
                  </a:lnTo>
                  <a:lnTo>
                    <a:pt x="573824" y="1285621"/>
                  </a:lnTo>
                  <a:lnTo>
                    <a:pt x="571969" y="1287475"/>
                  </a:lnTo>
                  <a:lnTo>
                    <a:pt x="571500" y="1288592"/>
                  </a:lnTo>
                  <a:lnTo>
                    <a:pt x="571500" y="1291234"/>
                  </a:lnTo>
                  <a:lnTo>
                    <a:pt x="571969" y="1292352"/>
                  </a:lnTo>
                  <a:lnTo>
                    <a:pt x="573824" y="1294206"/>
                  </a:lnTo>
                  <a:lnTo>
                    <a:pt x="574954" y="1294676"/>
                  </a:lnTo>
                  <a:lnTo>
                    <a:pt x="577583" y="1294676"/>
                  </a:lnTo>
                  <a:lnTo>
                    <a:pt x="578700" y="1294206"/>
                  </a:lnTo>
                  <a:lnTo>
                    <a:pt x="580567" y="1292352"/>
                  </a:lnTo>
                  <a:lnTo>
                    <a:pt x="581025" y="1291234"/>
                  </a:lnTo>
                  <a:lnTo>
                    <a:pt x="581025" y="1288592"/>
                  </a:lnTo>
                  <a:close/>
                </a:path>
                <a:path w="5534025" h="1294765">
                  <a:moveTo>
                    <a:pt x="581025" y="646023"/>
                  </a:moveTo>
                  <a:lnTo>
                    <a:pt x="580567" y="644893"/>
                  </a:lnTo>
                  <a:lnTo>
                    <a:pt x="578700" y="643039"/>
                  </a:lnTo>
                  <a:lnTo>
                    <a:pt x="577583" y="642569"/>
                  </a:lnTo>
                  <a:lnTo>
                    <a:pt x="574954" y="642569"/>
                  </a:lnTo>
                  <a:lnTo>
                    <a:pt x="573824" y="643039"/>
                  </a:lnTo>
                  <a:lnTo>
                    <a:pt x="571969" y="644893"/>
                  </a:lnTo>
                  <a:lnTo>
                    <a:pt x="571500" y="646023"/>
                  </a:lnTo>
                  <a:lnTo>
                    <a:pt x="571500" y="648652"/>
                  </a:lnTo>
                  <a:lnTo>
                    <a:pt x="571969" y="649770"/>
                  </a:lnTo>
                  <a:lnTo>
                    <a:pt x="573824" y="651637"/>
                  </a:lnTo>
                  <a:lnTo>
                    <a:pt x="574954" y="652094"/>
                  </a:lnTo>
                  <a:lnTo>
                    <a:pt x="577583" y="652094"/>
                  </a:lnTo>
                  <a:lnTo>
                    <a:pt x="578700" y="651637"/>
                  </a:lnTo>
                  <a:lnTo>
                    <a:pt x="580567" y="649770"/>
                  </a:lnTo>
                  <a:lnTo>
                    <a:pt x="581025" y="648652"/>
                  </a:lnTo>
                  <a:lnTo>
                    <a:pt x="581025" y="646023"/>
                  </a:lnTo>
                  <a:close/>
                </a:path>
                <a:path w="5534025" h="1294765">
                  <a:moveTo>
                    <a:pt x="581025" y="3441"/>
                  </a:moveTo>
                  <a:lnTo>
                    <a:pt x="580567" y="2324"/>
                  </a:lnTo>
                  <a:lnTo>
                    <a:pt x="578700" y="457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24" y="457"/>
                  </a:lnTo>
                  <a:lnTo>
                    <a:pt x="571969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69" y="7200"/>
                  </a:lnTo>
                  <a:lnTo>
                    <a:pt x="573824" y="9055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55"/>
                  </a:lnTo>
                  <a:lnTo>
                    <a:pt x="580567" y="7200"/>
                  </a:lnTo>
                  <a:lnTo>
                    <a:pt x="581025" y="6070"/>
                  </a:lnTo>
                  <a:lnTo>
                    <a:pt x="581025" y="3441"/>
                  </a:lnTo>
                  <a:close/>
                </a:path>
                <a:path w="5534025" h="1294765">
                  <a:moveTo>
                    <a:pt x="628650" y="1288592"/>
                  </a:moveTo>
                  <a:lnTo>
                    <a:pt x="628192" y="1287475"/>
                  </a:lnTo>
                  <a:lnTo>
                    <a:pt x="626325" y="1285621"/>
                  </a:lnTo>
                  <a:lnTo>
                    <a:pt x="625208" y="1285151"/>
                  </a:lnTo>
                  <a:lnTo>
                    <a:pt x="622579" y="1285151"/>
                  </a:lnTo>
                  <a:lnTo>
                    <a:pt x="621449" y="1285621"/>
                  </a:lnTo>
                  <a:lnTo>
                    <a:pt x="619594" y="1287475"/>
                  </a:lnTo>
                  <a:lnTo>
                    <a:pt x="619125" y="1288592"/>
                  </a:lnTo>
                  <a:lnTo>
                    <a:pt x="619125" y="1291234"/>
                  </a:lnTo>
                  <a:lnTo>
                    <a:pt x="619594" y="1292352"/>
                  </a:lnTo>
                  <a:lnTo>
                    <a:pt x="621449" y="1294206"/>
                  </a:lnTo>
                  <a:lnTo>
                    <a:pt x="622579" y="1294676"/>
                  </a:lnTo>
                  <a:lnTo>
                    <a:pt x="625208" y="1294676"/>
                  </a:lnTo>
                  <a:lnTo>
                    <a:pt x="626325" y="1294206"/>
                  </a:lnTo>
                  <a:lnTo>
                    <a:pt x="628192" y="1292352"/>
                  </a:lnTo>
                  <a:lnTo>
                    <a:pt x="628650" y="1291234"/>
                  </a:lnTo>
                  <a:lnTo>
                    <a:pt x="628650" y="1288592"/>
                  </a:lnTo>
                  <a:close/>
                </a:path>
                <a:path w="5534025" h="1294765">
                  <a:moveTo>
                    <a:pt x="628650" y="646023"/>
                  </a:moveTo>
                  <a:lnTo>
                    <a:pt x="628192" y="644893"/>
                  </a:lnTo>
                  <a:lnTo>
                    <a:pt x="626325" y="643039"/>
                  </a:lnTo>
                  <a:lnTo>
                    <a:pt x="625208" y="642569"/>
                  </a:lnTo>
                  <a:lnTo>
                    <a:pt x="622579" y="642569"/>
                  </a:lnTo>
                  <a:lnTo>
                    <a:pt x="621449" y="643039"/>
                  </a:lnTo>
                  <a:lnTo>
                    <a:pt x="619594" y="644893"/>
                  </a:lnTo>
                  <a:lnTo>
                    <a:pt x="619125" y="646023"/>
                  </a:lnTo>
                  <a:lnTo>
                    <a:pt x="619125" y="648652"/>
                  </a:lnTo>
                  <a:lnTo>
                    <a:pt x="619594" y="649770"/>
                  </a:lnTo>
                  <a:lnTo>
                    <a:pt x="621449" y="651637"/>
                  </a:lnTo>
                  <a:lnTo>
                    <a:pt x="622579" y="652094"/>
                  </a:lnTo>
                  <a:lnTo>
                    <a:pt x="625208" y="652094"/>
                  </a:lnTo>
                  <a:lnTo>
                    <a:pt x="626325" y="651637"/>
                  </a:lnTo>
                  <a:lnTo>
                    <a:pt x="628192" y="649770"/>
                  </a:lnTo>
                  <a:lnTo>
                    <a:pt x="628650" y="648652"/>
                  </a:lnTo>
                  <a:lnTo>
                    <a:pt x="628650" y="646023"/>
                  </a:lnTo>
                  <a:close/>
                </a:path>
                <a:path w="5534025" h="1294765">
                  <a:moveTo>
                    <a:pt x="628650" y="3441"/>
                  </a:moveTo>
                  <a:lnTo>
                    <a:pt x="628192" y="2324"/>
                  </a:lnTo>
                  <a:lnTo>
                    <a:pt x="626325" y="457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49" y="457"/>
                  </a:lnTo>
                  <a:lnTo>
                    <a:pt x="619594" y="2324"/>
                  </a:lnTo>
                  <a:lnTo>
                    <a:pt x="619125" y="3441"/>
                  </a:lnTo>
                  <a:lnTo>
                    <a:pt x="619125" y="6070"/>
                  </a:lnTo>
                  <a:lnTo>
                    <a:pt x="619594" y="7200"/>
                  </a:lnTo>
                  <a:lnTo>
                    <a:pt x="621449" y="9055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55"/>
                  </a:lnTo>
                  <a:lnTo>
                    <a:pt x="628192" y="7200"/>
                  </a:lnTo>
                  <a:lnTo>
                    <a:pt x="628650" y="6070"/>
                  </a:lnTo>
                  <a:lnTo>
                    <a:pt x="628650" y="3441"/>
                  </a:lnTo>
                  <a:close/>
                </a:path>
                <a:path w="5534025" h="1294765">
                  <a:moveTo>
                    <a:pt x="676275" y="1288592"/>
                  </a:moveTo>
                  <a:lnTo>
                    <a:pt x="675817" y="1287475"/>
                  </a:lnTo>
                  <a:lnTo>
                    <a:pt x="673950" y="1285621"/>
                  </a:lnTo>
                  <a:lnTo>
                    <a:pt x="672833" y="1285151"/>
                  </a:lnTo>
                  <a:lnTo>
                    <a:pt x="670204" y="1285151"/>
                  </a:lnTo>
                  <a:lnTo>
                    <a:pt x="669074" y="1285621"/>
                  </a:lnTo>
                  <a:lnTo>
                    <a:pt x="667219" y="1287475"/>
                  </a:lnTo>
                  <a:lnTo>
                    <a:pt x="666750" y="1288592"/>
                  </a:lnTo>
                  <a:lnTo>
                    <a:pt x="666750" y="1291234"/>
                  </a:lnTo>
                  <a:lnTo>
                    <a:pt x="667219" y="1292352"/>
                  </a:lnTo>
                  <a:lnTo>
                    <a:pt x="669074" y="1294206"/>
                  </a:lnTo>
                  <a:lnTo>
                    <a:pt x="670204" y="1294676"/>
                  </a:lnTo>
                  <a:lnTo>
                    <a:pt x="672833" y="1294676"/>
                  </a:lnTo>
                  <a:lnTo>
                    <a:pt x="673950" y="1294206"/>
                  </a:lnTo>
                  <a:lnTo>
                    <a:pt x="675817" y="1292352"/>
                  </a:lnTo>
                  <a:lnTo>
                    <a:pt x="676275" y="1291234"/>
                  </a:lnTo>
                  <a:lnTo>
                    <a:pt x="676275" y="1288592"/>
                  </a:lnTo>
                  <a:close/>
                </a:path>
                <a:path w="5534025" h="1294765">
                  <a:moveTo>
                    <a:pt x="676275" y="646023"/>
                  </a:moveTo>
                  <a:lnTo>
                    <a:pt x="675817" y="644893"/>
                  </a:lnTo>
                  <a:lnTo>
                    <a:pt x="673950" y="643039"/>
                  </a:lnTo>
                  <a:lnTo>
                    <a:pt x="672833" y="642569"/>
                  </a:lnTo>
                  <a:lnTo>
                    <a:pt x="670204" y="642569"/>
                  </a:lnTo>
                  <a:lnTo>
                    <a:pt x="669074" y="643039"/>
                  </a:lnTo>
                  <a:lnTo>
                    <a:pt x="667219" y="644893"/>
                  </a:lnTo>
                  <a:lnTo>
                    <a:pt x="666750" y="646023"/>
                  </a:lnTo>
                  <a:lnTo>
                    <a:pt x="666750" y="648652"/>
                  </a:lnTo>
                  <a:lnTo>
                    <a:pt x="667219" y="649770"/>
                  </a:lnTo>
                  <a:lnTo>
                    <a:pt x="669074" y="651637"/>
                  </a:lnTo>
                  <a:lnTo>
                    <a:pt x="670204" y="652094"/>
                  </a:lnTo>
                  <a:lnTo>
                    <a:pt x="672833" y="652094"/>
                  </a:lnTo>
                  <a:lnTo>
                    <a:pt x="673950" y="651637"/>
                  </a:lnTo>
                  <a:lnTo>
                    <a:pt x="675817" y="649770"/>
                  </a:lnTo>
                  <a:lnTo>
                    <a:pt x="676275" y="648652"/>
                  </a:lnTo>
                  <a:lnTo>
                    <a:pt x="676275" y="646023"/>
                  </a:lnTo>
                  <a:close/>
                </a:path>
                <a:path w="5534025" h="1294765">
                  <a:moveTo>
                    <a:pt x="676275" y="3441"/>
                  </a:moveTo>
                  <a:lnTo>
                    <a:pt x="675817" y="2324"/>
                  </a:lnTo>
                  <a:lnTo>
                    <a:pt x="673950" y="457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74" y="457"/>
                  </a:lnTo>
                  <a:lnTo>
                    <a:pt x="667219" y="2324"/>
                  </a:lnTo>
                  <a:lnTo>
                    <a:pt x="666750" y="3441"/>
                  </a:lnTo>
                  <a:lnTo>
                    <a:pt x="666750" y="6070"/>
                  </a:lnTo>
                  <a:lnTo>
                    <a:pt x="667219" y="7200"/>
                  </a:lnTo>
                  <a:lnTo>
                    <a:pt x="669074" y="9055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55"/>
                  </a:lnTo>
                  <a:lnTo>
                    <a:pt x="675817" y="7200"/>
                  </a:lnTo>
                  <a:lnTo>
                    <a:pt x="676275" y="6070"/>
                  </a:lnTo>
                  <a:lnTo>
                    <a:pt x="676275" y="3441"/>
                  </a:lnTo>
                  <a:close/>
                </a:path>
                <a:path w="5534025" h="1294765">
                  <a:moveTo>
                    <a:pt x="723900" y="1288592"/>
                  </a:moveTo>
                  <a:lnTo>
                    <a:pt x="723442" y="1287475"/>
                  </a:lnTo>
                  <a:lnTo>
                    <a:pt x="721575" y="1285621"/>
                  </a:lnTo>
                  <a:lnTo>
                    <a:pt x="720458" y="1285151"/>
                  </a:lnTo>
                  <a:lnTo>
                    <a:pt x="717829" y="1285151"/>
                  </a:lnTo>
                  <a:lnTo>
                    <a:pt x="716699" y="1285621"/>
                  </a:lnTo>
                  <a:lnTo>
                    <a:pt x="714844" y="1287475"/>
                  </a:lnTo>
                  <a:lnTo>
                    <a:pt x="714375" y="1288592"/>
                  </a:lnTo>
                  <a:lnTo>
                    <a:pt x="714375" y="1291234"/>
                  </a:lnTo>
                  <a:lnTo>
                    <a:pt x="714844" y="1292352"/>
                  </a:lnTo>
                  <a:lnTo>
                    <a:pt x="716699" y="1294206"/>
                  </a:lnTo>
                  <a:lnTo>
                    <a:pt x="717829" y="1294676"/>
                  </a:lnTo>
                  <a:lnTo>
                    <a:pt x="720458" y="1294676"/>
                  </a:lnTo>
                  <a:lnTo>
                    <a:pt x="721575" y="1294206"/>
                  </a:lnTo>
                  <a:lnTo>
                    <a:pt x="723442" y="1292352"/>
                  </a:lnTo>
                  <a:lnTo>
                    <a:pt x="723900" y="1291234"/>
                  </a:lnTo>
                  <a:lnTo>
                    <a:pt x="723900" y="1288592"/>
                  </a:lnTo>
                  <a:close/>
                </a:path>
                <a:path w="5534025" h="1294765">
                  <a:moveTo>
                    <a:pt x="723900" y="646023"/>
                  </a:moveTo>
                  <a:lnTo>
                    <a:pt x="723442" y="644893"/>
                  </a:lnTo>
                  <a:lnTo>
                    <a:pt x="721575" y="643039"/>
                  </a:lnTo>
                  <a:lnTo>
                    <a:pt x="720458" y="642569"/>
                  </a:lnTo>
                  <a:lnTo>
                    <a:pt x="717829" y="642569"/>
                  </a:lnTo>
                  <a:lnTo>
                    <a:pt x="716699" y="643039"/>
                  </a:lnTo>
                  <a:lnTo>
                    <a:pt x="714844" y="644893"/>
                  </a:lnTo>
                  <a:lnTo>
                    <a:pt x="714375" y="646023"/>
                  </a:lnTo>
                  <a:lnTo>
                    <a:pt x="714375" y="648652"/>
                  </a:lnTo>
                  <a:lnTo>
                    <a:pt x="714844" y="649770"/>
                  </a:lnTo>
                  <a:lnTo>
                    <a:pt x="716699" y="651637"/>
                  </a:lnTo>
                  <a:lnTo>
                    <a:pt x="717829" y="652094"/>
                  </a:lnTo>
                  <a:lnTo>
                    <a:pt x="720458" y="652094"/>
                  </a:lnTo>
                  <a:lnTo>
                    <a:pt x="721575" y="651637"/>
                  </a:lnTo>
                  <a:lnTo>
                    <a:pt x="723442" y="649770"/>
                  </a:lnTo>
                  <a:lnTo>
                    <a:pt x="723900" y="648652"/>
                  </a:lnTo>
                  <a:lnTo>
                    <a:pt x="723900" y="646023"/>
                  </a:lnTo>
                  <a:close/>
                </a:path>
                <a:path w="5534025" h="1294765">
                  <a:moveTo>
                    <a:pt x="723900" y="3441"/>
                  </a:moveTo>
                  <a:lnTo>
                    <a:pt x="723442" y="2324"/>
                  </a:lnTo>
                  <a:lnTo>
                    <a:pt x="721575" y="457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699" y="457"/>
                  </a:lnTo>
                  <a:lnTo>
                    <a:pt x="714844" y="2324"/>
                  </a:lnTo>
                  <a:lnTo>
                    <a:pt x="714375" y="3441"/>
                  </a:lnTo>
                  <a:lnTo>
                    <a:pt x="714375" y="6070"/>
                  </a:lnTo>
                  <a:lnTo>
                    <a:pt x="714844" y="7200"/>
                  </a:lnTo>
                  <a:lnTo>
                    <a:pt x="716699" y="9055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55"/>
                  </a:lnTo>
                  <a:lnTo>
                    <a:pt x="723442" y="7200"/>
                  </a:lnTo>
                  <a:lnTo>
                    <a:pt x="723900" y="6070"/>
                  </a:lnTo>
                  <a:lnTo>
                    <a:pt x="723900" y="3441"/>
                  </a:lnTo>
                  <a:close/>
                </a:path>
                <a:path w="5534025" h="1294765">
                  <a:moveTo>
                    <a:pt x="771525" y="1288592"/>
                  </a:moveTo>
                  <a:lnTo>
                    <a:pt x="771067" y="1287475"/>
                  </a:lnTo>
                  <a:lnTo>
                    <a:pt x="769200" y="1285621"/>
                  </a:lnTo>
                  <a:lnTo>
                    <a:pt x="768083" y="1285151"/>
                  </a:lnTo>
                  <a:lnTo>
                    <a:pt x="765454" y="1285151"/>
                  </a:lnTo>
                  <a:lnTo>
                    <a:pt x="764324" y="1285621"/>
                  </a:lnTo>
                  <a:lnTo>
                    <a:pt x="762469" y="1287475"/>
                  </a:lnTo>
                  <a:lnTo>
                    <a:pt x="762000" y="1288592"/>
                  </a:lnTo>
                  <a:lnTo>
                    <a:pt x="762000" y="1291234"/>
                  </a:lnTo>
                  <a:lnTo>
                    <a:pt x="762469" y="1292352"/>
                  </a:lnTo>
                  <a:lnTo>
                    <a:pt x="764324" y="1294206"/>
                  </a:lnTo>
                  <a:lnTo>
                    <a:pt x="765454" y="1294676"/>
                  </a:lnTo>
                  <a:lnTo>
                    <a:pt x="768083" y="1294676"/>
                  </a:lnTo>
                  <a:lnTo>
                    <a:pt x="769200" y="1294206"/>
                  </a:lnTo>
                  <a:lnTo>
                    <a:pt x="771067" y="1292352"/>
                  </a:lnTo>
                  <a:lnTo>
                    <a:pt x="771525" y="1291234"/>
                  </a:lnTo>
                  <a:lnTo>
                    <a:pt x="771525" y="1288592"/>
                  </a:lnTo>
                  <a:close/>
                </a:path>
                <a:path w="5534025" h="1294765">
                  <a:moveTo>
                    <a:pt x="771525" y="646023"/>
                  </a:moveTo>
                  <a:lnTo>
                    <a:pt x="771067" y="644893"/>
                  </a:lnTo>
                  <a:lnTo>
                    <a:pt x="769200" y="643039"/>
                  </a:lnTo>
                  <a:lnTo>
                    <a:pt x="768083" y="642569"/>
                  </a:lnTo>
                  <a:lnTo>
                    <a:pt x="765454" y="642569"/>
                  </a:lnTo>
                  <a:lnTo>
                    <a:pt x="764324" y="643039"/>
                  </a:lnTo>
                  <a:lnTo>
                    <a:pt x="762469" y="644893"/>
                  </a:lnTo>
                  <a:lnTo>
                    <a:pt x="762000" y="646023"/>
                  </a:lnTo>
                  <a:lnTo>
                    <a:pt x="762000" y="648652"/>
                  </a:lnTo>
                  <a:lnTo>
                    <a:pt x="762469" y="649770"/>
                  </a:lnTo>
                  <a:lnTo>
                    <a:pt x="764324" y="651637"/>
                  </a:lnTo>
                  <a:lnTo>
                    <a:pt x="765454" y="652094"/>
                  </a:lnTo>
                  <a:lnTo>
                    <a:pt x="768083" y="652094"/>
                  </a:lnTo>
                  <a:lnTo>
                    <a:pt x="769200" y="651637"/>
                  </a:lnTo>
                  <a:lnTo>
                    <a:pt x="771067" y="649770"/>
                  </a:lnTo>
                  <a:lnTo>
                    <a:pt x="771525" y="648652"/>
                  </a:lnTo>
                  <a:lnTo>
                    <a:pt x="771525" y="646023"/>
                  </a:lnTo>
                  <a:close/>
                </a:path>
                <a:path w="5534025" h="1294765">
                  <a:moveTo>
                    <a:pt x="771525" y="3441"/>
                  </a:moveTo>
                  <a:lnTo>
                    <a:pt x="771067" y="2324"/>
                  </a:lnTo>
                  <a:lnTo>
                    <a:pt x="769200" y="457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24" y="457"/>
                  </a:lnTo>
                  <a:lnTo>
                    <a:pt x="762469" y="2324"/>
                  </a:lnTo>
                  <a:lnTo>
                    <a:pt x="762000" y="3441"/>
                  </a:lnTo>
                  <a:lnTo>
                    <a:pt x="762000" y="6070"/>
                  </a:lnTo>
                  <a:lnTo>
                    <a:pt x="762469" y="7200"/>
                  </a:lnTo>
                  <a:lnTo>
                    <a:pt x="764324" y="9055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55"/>
                  </a:lnTo>
                  <a:lnTo>
                    <a:pt x="771067" y="7200"/>
                  </a:lnTo>
                  <a:lnTo>
                    <a:pt x="771525" y="6070"/>
                  </a:lnTo>
                  <a:lnTo>
                    <a:pt x="771525" y="3441"/>
                  </a:lnTo>
                  <a:close/>
                </a:path>
                <a:path w="5534025" h="1294765">
                  <a:moveTo>
                    <a:pt x="819150" y="1288592"/>
                  </a:moveTo>
                  <a:lnTo>
                    <a:pt x="818692" y="1287475"/>
                  </a:lnTo>
                  <a:lnTo>
                    <a:pt x="816825" y="1285621"/>
                  </a:lnTo>
                  <a:lnTo>
                    <a:pt x="815708" y="1285151"/>
                  </a:lnTo>
                  <a:lnTo>
                    <a:pt x="813079" y="1285151"/>
                  </a:lnTo>
                  <a:lnTo>
                    <a:pt x="811949" y="1285621"/>
                  </a:lnTo>
                  <a:lnTo>
                    <a:pt x="810094" y="1287475"/>
                  </a:lnTo>
                  <a:lnTo>
                    <a:pt x="809625" y="1288592"/>
                  </a:lnTo>
                  <a:lnTo>
                    <a:pt x="809625" y="1291234"/>
                  </a:lnTo>
                  <a:lnTo>
                    <a:pt x="810094" y="1292352"/>
                  </a:lnTo>
                  <a:lnTo>
                    <a:pt x="811949" y="1294206"/>
                  </a:lnTo>
                  <a:lnTo>
                    <a:pt x="813079" y="1294676"/>
                  </a:lnTo>
                  <a:lnTo>
                    <a:pt x="815708" y="1294676"/>
                  </a:lnTo>
                  <a:lnTo>
                    <a:pt x="816825" y="1294206"/>
                  </a:lnTo>
                  <a:lnTo>
                    <a:pt x="818692" y="1292352"/>
                  </a:lnTo>
                  <a:lnTo>
                    <a:pt x="819150" y="1291234"/>
                  </a:lnTo>
                  <a:lnTo>
                    <a:pt x="819150" y="1288592"/>
                  </a:lnTo>
                  <a:close/>
                </a:path>
                <a:path w="5534025" h="1294765">
                  <a:moveTo>
                    <a:pt x="819150" y="646023"/>
                  </a:moveTo>
                  <a:lnTo>
                    <a:pt x="818692" y="644893"/>
                  </a:lnTo>
                  <a:lnTo>
                    <a:pt x="816825" y="643039"/>
                  </a:lnTo>
                  <a:lnTo>
                    <a:pt x="815708" y="642569"/>
                  </a:lnTo>
                  <a:lnTo>
                    <a:pt x="813079" y="642569"/>
                  </a:lnTo>
                  <a:lnTo>
                    <a:pt x="811949" y="643039"/>
                  </a:lnTo>
                  <a:lnTo>
                    <a:pt x="810094" y="644893"/>
                  </a:lnTo>
                  <a:lnTo>
                    <a:pt x="809625" y="646023"/>
                  </a:lnTo>
                  <a:lnTo>
                    <a:pt x="809625" y="648652"/>
                  </a:lnTo>
                  <a:lnTo>
                    <a:pt x="810094" y="649770"/>
                  </a:lnTo>
                  <a:lnTo>
                    <a:pt x="811949" y="651637"/>
                  </a:lnTo>
                  <a:lnTo>
                    <a:pt x="813079" y="652094"/>
                  </a:lnTo>
                  <a:lnTo>
                    <a:pt x="815708" y="652094"/>
                  </a:lnTo>
                  <a:lnTo>
                    <a:pt x="816825" y="651637"/>
                  </a:lnTo>
                  <a:lnTo>
                    <a:pt x="818692" y="649770"/>
                  </a:lnTo>
                  <a:lnTo>
                    <a:pt x="819150" y="648652"/>
                  </a:lnTo>
                  <a:lnTo>
                    <a:pt x="819150" y="646023"/>
                  </a:lnTo>
                  <a:close/>
                </a:path>
                <a:path w="5534025" h="1294765">
                  <a:moveTo>
                    <a:pt x="819150" y="3441"/>
                  </a:moveTo>
                  <a:lnTo>
                    <a:pt x="818692" y="2324"/>
                  </a:lnTo>
                  <a:lnTo>
                    <a:pt x="816825" y="457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49" y="457"/>
                  </a:lnTo>
                  <a:lnTo>
                    <a:pt x="810094" y="2324"/>
                  </a:lnTo>
                  <a:lnTo>
                    <a:pt x="809625" y="3441"/>
                  </a:lnTo>
                  <a:lnTo>
                    <a:pt x="809625" y="6070"/>
                  </a:lnTo>
                  <a:lnTo>
                    <a:pt x="810094" y="7200"/>
                  </a:lnTo>
                  <a:lnTo>
                    <a:pt x="811949" y="9055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55"/>
                  </a:lnTo>
                  <a:lnTo>
                    <a:pt x="818692" y="7200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534025" h="1294765">
                  <a:moveTo>
                    <a:pt x="866775" y="1288592"/>
                  </a:moveTo>
                  <a:lnTo>
                    <a:pt x="866317" y="1287475"/>
                  </a:lnTo>
                  <a:lnTo>
                    <a:pt x="864450" y="1285621"/>
                  </a:lnTo>
                  <a:lnTo>
                    <a:pt x="863333" y="1285151"/>
                  </a:lnTo>
                  <a:lnTo>
                    <a:pt x="860704" y="1285151"/>
                  </a:lnTo>
                  <a:lnTo>
                    <a:pt x="859574" y="1285621"/>
                  </a:lnTo>
                  <a:lnTo>
                    <a:pt x="857719" y="1287475"/>
                  </a:lnTo>
                  <a:lnTo>
                    <a:pt x="857250" y="1288592"/>
                  </a:lnTo>
                  <a:lnTo>
                    <a:pt x="857250" y="1291234"/>
                  </a:lnTo>
                  <a:lnTo>
                    <a:pt x="857719" y="1292352"/>
                  </a:lnTo>
                  <a:lnTo>
                    <a:pt x="859574" y="1294206"/>
                  </a:lnTo>
                  <a:lnTo>
                    <a:pt x="860704" y="1294676"/>
                  </a:lnTo>
                  <a:lnTo>
                    <a:pt x="863333" y="1294676"/>
                  </a:lnTo>
                  <a:lnTo>
                    <a:pt x="864450" y="1294206"/>
                  </a:lnTo>
                  <a:lnTo>
                    <a:pt x="866317" y="1292352"/>
                  </a:lnTo>
                  <a:lnTo>
                    <a:pt x="866775" y="1291234"/>
                  </a:lnTo>
                  <a:lnTo>
                    <a:pt x="866775" y="1288592"/>
                  </a:lnTo>
                  <a:close/>
                </a:path>
                <a:path w="5534025" h="1294765">
                  <a:moveTo>
                    <a:pt x="866775" y="646023"/>
                  </a:moveTo>
                  <a:lnTo>
                    <a:pt x="866317" y="644893"/>
                  </a:lnTo>
                  <a:lnTo>
                    <a:pt x="864450" y="643039"/>
                  </a:lnTo>
                  <a:lnTo>
                    <a:pt x="863333" y="642569"/>
                  </a:lnTo>
                  <a:lnTo>
                    <a:pt x="860704" y="642569"/>
                  </a:lnTo>
                  <a:lnTo>
                    <a:pt x="859574" y="643039"/>
                  </a:lnTo>
                  <a:lnTo>
                    <a:pt x="857719" y="644893"/>
                  </a:lnTo>
                  <a:lnTo>
                    <a:pt x="857250" y="646023"/>
                  </a:lnTo>
                  <a:lnTo>
                    <a:pt x="857250" y="648652"/>
                  </a:lnTo>
                  <a:lnTo>
                    <a:pt x="857719" y="649770"/>
                  </a:lnTo>
                  <a:lnTo>
                    <a:pt x="859574" y="651637"/>
                  </a:lnTo>
                  <a:lnTo>
                    <a:pt x="860704" y="652094"/>
                  </a:lnTo>
                  <a:lnTo>
                    <a:pt x="863333" y="652094"/>
                  </a:lnTo>
                  <a:lnTo>
                    <a:pt x="864450" y="651637"/>
                  </a:lnTo>
                  <a:lnTo>
                    <a:pt x="866317" y="649770"/>
                  </a:lnTo>
                  <a:lnTo>
                    <a:pt x="866775" y="648652"/>
                  </a:lnTo>
                  <a:lnTo>
                    <a:pt x="866775" y="646023"/>
                  </a:lnTo>
                  <a:close/>
                </a:path>
                <a:path w="5534025" h="1294765">
                  <a:moveTo>
                    <a:pt x="866775" y="3441"/>
                  </a:moveTo>
                  <a:lnTo>
                    <a:pt x="866317" y="2324"/>
                  </a:lnTo>
                  <a:lnTo>
                    <a:pt x="864450" y="457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74" y="457"/>
                  </a:lnTo>
                  <a:lnTo>
                    <a:pt x="857719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19" y="7200"/>
                  </a:lnTo>
                  <a:lnTo>
                    <a:pt x="859574" y="9055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55"/>
                  </a:lnTo>
                  <a:lnTo>
                    <a:pt x="866317" y="7200"/>
                  </a:lnTo>
                  <a:lnTo>
                    <a:pt x="866775" y="6070"/>
                  </a:lnTo>
                  <a:lnTo>
                    <a:pt x="866775" y="3441"/>
                  </a:lnTo>
                  <a:close/>
                </a:path>
                <a:path w="5534025" h="1294765">
                  <a:moveTo>
                    <a:pt x="914400" y="1288592"/>
                  </a:moveTo>
                  <a:lnTo>
                    <a:pt x="913942" y="1287475"/>
                  </a:lnTo>
                  <a:lnTo>
                    <a:pt x="912075" y="1285621"/>
                  </a:lnTo>
                  <a:lnTo>
                    <a:pt x="910958" y="1285151"/>
                  </a:lnTo>
                  <a:lnTo>
                    <a:pt x="908329" y="1285151"/>
                  </a:lnTo>
                  <a:lnTo>
                    <a:pt x="907199" y="1285621"/>
                  </a:lnTo>
                  <a:lnTo>
                    <a:pt x="905344" y="1287475"/>
                  </a:lnTo>
                  <a:lnTo>
                    <a:pt x="904875" y="1288592"/>
                  </a:lnTo>
                  <a:lnTo>
                    <a:pt x="904875" y="1291234"/>
                  </a:lnTo>
                  <a:lnTo>
                    <a:pt x="905344" y="1292352"/>
                  </a:lnTo>
                  <a:lnTo>
                    <a:pt x="907199" y="1294206"/>
                  </a:lnTo>
                  <a:lnTo>
                    <a:pt x="908329" y="1294676"/>
                  </a:lnTo>
                  <a:lnTo>
                    <a:pt x="910958" y="1294676"/>
                  </a:lnTo>
                  <a:lnTo>
                    <a:pt x="912075" y="1294206"/>
                  </a:lnTo>
                  <a:lnTo>
                    <a:pt x="913942" y="1292352"/>
                  </a:lnTo>
                  <a:lnTo>
                    <a:pt x="914400" y="1291234"/>
                  </a:lnTo>
                  <a:lnTo>
                    <a:pt x="914400" y="1288592"/>
                  </a:lnTo>
                  <a:close/>
                </a:path>
                <a:path w="5534025" h="1294765">
                  <a:moveTo>
                    <a:pt x="914400" y="646023"/>
                  </a:moveTo>
                  <a:lnTo>
                    <a:pt x="913942" y="644893"/>
                  </a:lnTo>
                  <a:lnTo>
                    <a:pt x="912075" y="643039"/>
                  </a:lnTo>
                  <a:lnTo>
                    <a:pt x="910958" y="642569"/>
                  </a:lnTo>
                  <a:lnTo>
                    <a:pt x="908329" y="642569"/>
                  </a:lnTo>
                  <a:lnTo>
                    <a:pt x="907199" y="643039"/>
                  </a:lnTo>
                  <a:lnTo>
                    <a:pt x="905344" y="644893"/>
                  </a:lnTo>
                  <a:lnTo>
                    <a:pt x="904875" y="646023"/>
                  </a:lnTo>
                  <a:lnTo>
                    <a:pt x="904875" y="648652"/>
                  </a:lnTo>
                  <a:lnTo>
                    <a:pt x="905344" y="649770"/>
                  </a:lnTo>
                  <a:lnTo>
                    <a:pt x="907199" y="651637"/>
                  </a:lnTo>
                  <a:lnTo>
                    <a:pt x="908329" y="652094"/>
                  </a:lnTo>
                  <a:lnTo>
                    <a:pt x="910958" y="652094"/>
                  </a:lnTo>
                  <a:lnTo>
                    <a:pt x="912075" y="651637"/>
                  </a:lnTo>
                  <a:lnTo>
                    <a:pt x="913942" y="649770"/>
                  </a:lnTo>
                  <a:lnTo>
                    <a:pt x="914400" y="648652"/>
                  </a:lnTo>
                  <a:lnTo>
                    <a:pt x="914400" y="646023"/>
                  </a:lnTo>
                  <a:close/>
                </a:path>
                <a:path w="5534025" h="1294765">
                  <a:moveTo>
                    <a:pt x="914400" y="3441"/>
                  </a:moveTo>
                  <a:lnTo>
                    <a:pt x="913942" y="2324"/>
                  </a:lnTo>
                  <a:lnTo>
                    <a:pt x="912075" y="457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199" y="457"/>
                  </a:lnTo>
                  <a:lnTo>
                    <a:pt x="905344" y="2324"/>
                  </a:lnTo>
                  <a:lnTo>
                    <a:pt x="904875" y="3441"/>
                  </a:lnTo>
                  <a:lnTo>
                    <a:pt x="904875" y="6070"/>
                  </a:lnTo>
                  <a:lnTo>
                    <a:pt x="905344" y="7200"/>
                  </a:lnTo>
                  <a:lnTo>
                    <a:pt x="907199" y="9055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55"/>
                  </a:lnTo>
                  <a:lnTo>
                    <a:pt x="913942" y="7200"/>
                  </a:lnTo>
                  <a:lnTo>
                    <a:pt x="914400" y="6070"/>
                  </a:lnTo>
                  <a:lnTo>
                    <a:pt x="914400" y="3441"/>
                  </a:lnTo>
                  <a:close/>
                </a:path>
                <a:path w="5534025" h="1294765">
                  <a:moveTo>
                    <a:pt x="962025" y="1288592"/>
                  </a:moveTo>
                  <a:lnTo>
                    <a:pt x="961567" y="1287475"/>
                  </a:lnTo>
                  <a:lnTo>
                    <a:pt x="959700" y="1285621"/>
                  </a:lnTo>
                  <a:lnTo>
                    <a:pt x="958583" y="1285151"/>
                  </a:lnTo>
                  <a:lnTo>
                    <a:pt x="955954" y="1285151"/>
                  </a:lnTo>
                  <a:lnTo>
                    <a:pt x="954824" y="1285621"/>
                  </a:lnTo>
                  <a:lnTo>
                    <a:pt x="952969" y="1287475"/>
                  </a:lnTo>
                  <a:lnTo>
                    <a:pt x="952500" y="1288592"/>
                  </a:lnTo>
                  <a:lnTo>
                    <a:pt x="952500" y="1291234"/>
                  </a:lnTo>
                  <a:lnTo>
                    <a:pt x="952969" y="1292352"/>
                  </a:lnTo>
                  <a:lnTo>
                    <a:pt x="954824" y="1294206"/>
                  </a:lnTo>
                  <a:lnTo>
                    <a:pt x="955954" y="1294676"/>
                  </a:lnTo>
                  <a:lnTo>
                    <a:pt x="958583" y="1294676"/>
                  </a:lnTo>
                  <a:lnTo>
                    <a:pt x="959700" y="1294206"/>
                  </a:lnTo>
                  <a:lnTo>
                    <a:pt x="961567" y="1292352"/>
                  </a:lnTo>
                  <a:lnTo>
                    <a:pt x="962025" y="1291234"/>
                  </a:lnTo>
                  <a:lnTo>
                    <a:pt x="962025" y="1288592"/>
                  </a:lnTo>
                  <a:close/>
                </a:path>
                <a:path w="5534025" h="1294765">
                  <a:moveTo>
                    <a:pt x="962025" y="646023"/>
                  </a:moveTo>
                  <a:lnTo>
                    <a:pt x="961567" y="644893"/>
                  </a:lnTo>
                  <a:lnTo>
                    <a:pt x="959700" y="643039"/>
                  </a:lnTo>
                  <a:lnTo>
                    <a:pt x="958583" y="642569"/>
                  </a:lnTo>
                  <a:lnTo>
                    <a:pt x="955954" y="642569"/>
                  </a:lnTo>
                  <a:lnTo>
                    <a:pt x="954824" y="643039"/>
                  </a:lnTo>
                  <a:lnTo>
                    <a:pt x="952969" y="644893"/>
                  </a:lnTo>
                  <a:lnTo>
                    <a:pt x="952500" y="646023"/>
                  </a:lnTo>
                  <a:lnTo>
                    <a:pt x="952500" y="648652"/>
                  </a:lnTo>
                  <a:lnTo>
                    <a:pt x="952969" y="649770"/>
                  </a:lnTo>
                  <a:lnTo>
                    <a:pt x="954824" y="651637"/>
                  </a:lnTo>
                  <a:lnTo>
                    <a:pt x="955954" y="652094"/>
                  </a:lnTo>
                  <a:lnTo>
                    <a:pt x="958583" y="652094"/>
                  </a:lnTo>
                  <a:lnTo>
                    <a:pt x="959700" y="651637"/>
                  </a:lnTo>
                  <a:lnTo>
                    <a:pt x="961567" y="649770"/>
                  </a:lnTo>
                  <a:lnTo>
                    <a:pt x="962025" y="648652"/>
                  </a:lnTo>
                  <a:lnTo>
                    <a:pt x="962025" y="646023"/>
                  </a:lnTo>
                  <a:close/>
                </a:path>
                <a:path w="5534025" h="1294765">
                  <a:moveTo>
                    <a:pt x="962025" y="3441"/>
                  </a:moveTo>
                  <a:lnTo>
                    <a:pt x="961567" y="2324"/>
                  </a:lnTo>
                  <a:lnTo>
                    <a:pt x="959700" y="457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24" y="457"/>
                  </a:lnTo>
                  <a:lnTo>
                    <a:pt x="952969" y="2324"/>
                  </a:lnTo>
                  <a:lnTo>
                    <a:pt x="952500" y="3441"/>
                  </a:lnTo>
                  <a:lnTo>
                    <a:pt x="952500" y="6070"/>
                  </a:lnTo>
                  <a:lnTo>
                    <a:pt x="952969" y="7200"/>
                  </a:lnTo>
                  <a:lnTo>
                    <a:pt x="954824" y="9055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55"/>
                  </a:lnTo>
                  <a:lnTo>
                    <a:pt x="961567" y="7200"/>
                  </a:lnTo>
                  <a:lnTo>
                    <a:pt x="962025" y="6070"/>
                  </a:lnTo>
                  <a:lnTo>
                    <a:pt x="962025" y="3441"/>
                  </a:lnTo>
                  <a:close/>
                </a:path>
                <a:path w="5534025" h="1294765">
                  <a:moveTo>
                    <a:pt x="1009650" y="1288592"/>
                  </a:moveTo>
                  <a:lnTo>
                    <a:pt x="1009192" y="1287475"/>
                  </a:lnTo>
                  <a:lnTo>
                    <a:pt x="1007325" y="1285621"/>
                  </a:lnTo>
                  <a:lnTo>
                    <a:pt x="1006208" y="1285151"/>
                  </a:lnTo>
                  <a:lnTo>
                    <a:pt x="1003579" y="1285151"/>
                  </a:lnTo>
                  <a:lnTo>
                    <a:pt x="1002449" y="1285621"/>
                  </a:lnTo>
                  <a:lnTo>
                    <a:pt x="1000594" y="1287475"/>
                  </a:lnTo>
                  <a:lnTo>
                    <a:pt x="1000125" y="1288592"/>
                  </a:lnTo>
                  <a:lnTo>
                    <a:pt x="1000125" y="1291234"/>
                  </a:lnTo>
                  <a:lnTo>
                    <a:pt x="1000594" y="1292352"/>
                  </a:lnTo>
                  <a:lnTo>
                    <a:pt x="1002449" y="1294206"/>
                  </a:lnTo>
                  <a:lnTo>
                    <a:pt x="1003579" y="1294676"/>
                  </a:lnTo>
                  <a:lnTo>
                    <a:pt x="1006208" y="1294676"/>
                  </a:lnTo>
                  <a:lnTo>
                    <a:pt x="1007325" y="1294206"/>
                  </a:lnTo>
                  <a:lnTo>
                    <a:pt x="1009192" y="1292352"/>
                  </a:lnTo>
                  <a:lnTo>
                    <a:pt x="1009650" y="1291234"/>
                  </a:lnTo>
                  <a:lnTo>
                    <a:pt x="1009650" y="1288592"/>
                  </a:lnTo>
                  <a:close/>
                </a:path>
                <a:path w="5534025" h="1294765">
                  <a:moveTo>
                    <a:pt x="1009650" y="646023"/>
                  </a:moveTo>
                  <a:lnTo>
                    <a:pt x="1009192" y="644893"/>
                  </a:lnTo>
                  <a:lnTo>
                    <a:pt x="1007325" y="643039"/>
                  </a:lnTo>
                  <a:lnTo>
                    <a:pt x="1006208" y="642569"/>
                  </a:lnTo>
                  <a:lnTo>
                    <a:pt x="1003579" y="642569"/>
                  </a:lnTo>
                  <a:lnTo>
                    <a:pt x="1002449" y="643039"/>
                  </a:lnTo>
                  <a:lnTo>
                    <a:pt x="1000594" y="644893"/>
                  </a:lnTo>
                  <a:lnTo>
                    <a:pt x="1000125" y="646023"/>
                  </a:lnTo>
                  <a:lnTo>
                    <a:pt x="1000125" y="648652"/>
                  </a:lnTo>
                  <a:lnTo>
                    <a:pt x="1000594" y="649770"/>
                  </a:lnTo>
                  <a:lnTo>
                    <a:pt x="1002449" y="651637"/>
                  </a:lnTo>
                  <a:lnTo>
                    <a:pt x="1003579" y="652094"/>
                  </a:lnTo>
                  <a:lnTo>
                    <a:pt x="1006208" y="652094"/>
                  </a:lnTo>
                  <a:lnTo>
                    <a:pt x="1007325" y="651637"/>
                  </a:lnTo>
                  <a:lnTo>
                    <a:pt x="1009192" y="649770"/>
                  </a:lnTo>
                  <a:lnTo>
                    <a:pt x="1009650" y="648652"/>
                  </a:lnTo>
                  <a:lnTo>
                    <a:pt x="1009650" y="646023"/>
                  </a:lnTo>
                  <a:close/>
                </a:path>
                <a:path w="5534025" h="1294765">
                  <a:moveTo>
                    <a:pt x="1009650" y="3441"/>
                  </a:moveTo>
                  <a:lnTo>
                    <a:pt x="1009192" y="2324"/>
                  </a:lnTo>
                  <a:lnTo>
                    <a:pt x="1007325" y="457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49" y="457"/>
                  </a:lnTo>
                  <a:lnTo>
                    <a:pt x="1000594" y="2324"/>
                  </a:lnTo>
                  <a:lnTo>
                    <a:pt x="1000125" y="3441"/>
                  </a:lnTo>
                  <a:lnTo>
                    <a:pt x="1000125" y="6070"/>
                  </a:lnTo>
                  <a:lnTo>
                    <a:pt x="1000594" y="7200"/>
                  </a:lnTo>
                  <a:lnTo>
                    <a:pt x="1002449" y="9055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55"/>
                  </a:lnTo>
                  <a:lnTo>
                    <a:pt x="1009192" y="7200"/>
                  </a:lnTo>
                  <a:lnTo>
                    <a:pt x="1009650" y="6070"/>
                  </a:lnTo>
                  <a:lnTo>
                    <a:pt x="1009650" y="3441"/>
                  </a:lnTo>
                  <a:close/>
                </a:path>
                <a:path w="5534025" h="1294765">
                  <a:moveTo>
                    <a:pt x="1057275" y="1288592"/>
                  </a:moveTo>
                  <a:lnTo>
                    <a:pt x="1056817" y="1287475"/>
                  </a:lnTo>
                  <a:lnTo>
                    <a:pt x="1054950" y="1285621"/>
                  </a:lnTo>
                  <a:lnTo>
                    <a:pt x="1053833" y="1285151"/>
                  </a:lnTo>
                  <a:lnTo>
                    <a:pt x="1051204" y="1285151"/>
                  </a:lnTo>
                  <a:lnTo>
                    <a:pt x="1050074" y="1285621"/>
                  </a:lnTo>
                  <a:lnTo>
                    <a:pt x="1048219" y="1287475"/>
                  </a:lnTo>
                  <a:lnTo>
                    <a:pt x="1047750" y="1288592"/>
                  </a:lnTo>
                  <a:lnTo>
                    <a:pt x="1047750" y="1291234"/>
                  </a:lnTo>
                  <a:lnTo>
                    <a:pt x="1048219" y="1292352"/>
                  </a:lnTo>
                  <a:lnTo>
                    <a:pt x="1050074" y="1294206"/>
                  </a:lnTo>
                  <a:lnTo>
                    <a:pt x="1051204" y="1294676"/>
                  </a:lnTo>
                  <a:lnTo>
                    <a:pt x="1053833" y="1294676"/>
                  </a:lnTo>
                  <a:lnTo>
                    <a:pt x="1054950" y="1294206"/>
                  </a:lnTo>
                  <a:lnTo>
                    <a:pt x="1056817" y="1292352"/>
                  </a:lnTo>
                  <a:lnTo>
                    <a:pt x="1057275" y="1291234"/>
                  </a:lnTo>
                  <a:lnTo>
                    <a:pt x="1057275" y="1288592"/>
                  </a:lnTo>
                  <a:close/>
                </a:path>
                <a:path w="5534025" h="1294765">
                  <a:moveTo>
                    <a:pt x="1057275" y="646023"/>
                  </a:moveTo>
                  <a:lnTo>
                    <a:pt x="1056817" y="644893"/>
                  </a:lnTo>
                  <a:lnTo>
                    <a:pt x="1054950" y="643039"/>
                  </a:lnTo>
                  <a:lnTo>
                    <a:pt x="1053833" y="642569"/>
                  </a:lnTo>
                  <a:lnTo>
                    <a:pt x="1051204" y="642569"/>
                  </a:lnTo>
                  <a:lnTo>
                    <a:pt x="1050074" y="643039"/>
                  </a:lnTo>
                  <a:lnTo>
                    <a:pt x="1048219" y="644893"/>
                  </a:lnTo>
                  <a:lnTo>
                    <a:pt x="1047750" y="646023"/>
                  </a:lnTo>
                  <a:lnTo>
                    <a:pt x="1047750" y="648652"/>
                  </a:lnTo>
                  <a:lnTo>
                    <a:pt x="1048219" y="649770"/>
                  </a:lnTo>
                  <a:lnTo>
                    <a:pt x="1050074" y="651637"/>
                  </a:lnTo>
                  <a:lnTo>
                    <a:pt x="1051204" y="652094"/>
                  </a:lnTo>
                  <a:lnTo>
                    <a:pt x="1053833" y="652094"/>
                  </a:lnTo>
                  <a:lnTo>
                    <a:pt x="1054950" y="651637"/>
                  </a:lnTo>
                  <a:lnTo>
                    <a:pt x="1056817" y="649770"/>
                  </a:lnTo>
                  <a:lnTo>
                    <a:pt x="1057275" y="648652"/>
                  </a:lnTo>
                  <a:lnTo>
                    <a:pt x="1057275" y="646023"/>
                  </a:lnTo>
                  <a:close/>
                </a:path>
                <a:path w="5534025" h="1294765">
                  <a:moveTo>
                    <a:pt x="1057275" y="3441"/>
                  </a:moveTo>
                  <a:lnTo>
                    <a:pt x="1056817" y="2324"/>
                  </a:lnTo>
                  <a:lnTo>
                    <a:pt x="1054950" y="457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74" y="457"/>
                  </a:lnTo>
                  <a:lnTo>
                    <a:pt x="1048219" y="2324"/>
                  </a:lnTo>
                  <a:lnTo>
                    <a:pt x="1047750" y="3441"/>
                  </a:lnTo>
                  <a:lnTo>
                    <a:pt x="1047750" y="6070"/>
                  </a:lnTo>
                  <a:lnTo>
                    <a:pt x="1048219" y="7200"/>
                  </a:lnTo>
                  <a:lnTo>
                    <a:pt x="1050074" y="9055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55"/>
                  </a:lnTo>
                  <a:lnTo>
                    <a:pt x="1056817" y="7200"/>
                  </a:lnTo>
                  <a:lnTo>
                    <a:pt x="1057275" y="6070"/>
                  </a:lnTo>
                  <a:lnTo>
                    <a:pt x="1057275" y="3441"/>
                  </a:lnTo>
                  <a:close/>
                </a:path>
                <a:path w="5534025" h="1294765">
                  <a:moveTo>
                    <a:pt x="1104900" y="1288592"/>
                  </a:moveTo>
                  <a:lnTo>
                    <a:pt x="1104442" y="1287475"/>
                  </a:lnTo>
                  <a:lnTo>
                    <a:pt x="1102575" y="1285621"/>
                  </a:lnTo>
                  <a:lnTo>
                    <a:pt x="1101458" y="1285151"/>
                  </a:lnTo>
                  <a:lnTo>
                    <a:pt x="1098829" y="1285151"/>
                  </a:lnTo>
                  <a:lnTo>
                    <a:pt x="1097699" y="1285621"/>
                  </a:lnTo>
                  <a:lnTo>
                    <a:pt x="1095844" y="1287475"/>
                  </a:lnTo>
                  <a:lnTo>
                    <a:pt x="1095375" y="1288592"/>
                  </a:lnTo>
                  <a:lnTo>
                    <a:pt x="1095375" y="1291234"/>
                  </a:lnTo>
                  <a:lnTo>
                    <a:pt x="1095844" y="1292352"/>
                  </a:lnTo>
                  <a:lnTo>
                    <a:pt x="1097699" y="1294206"/>
                  </a:lnTo>
                  <a:lnTo>
                    <a:pt x="1098829" y="1294676"/>
                  </a:lnTo>
                  <a:lnTo>
                    <a:pt x="1101458" y="1294676"/>
                  </a:lnTo>
                  <a:lnTo>
                    <a:pt x="1102575" y="1294206"/>
                  </a:lnTo>
                  <a:lnTo>
                    <a:pt x="1104442" y="1292352"/>
                  </a:lnTo>
                  <a:lnTo>
                    <a:pt x="1104900" y="1291234"/>
                  </a:lnTo>
                  <a:lnTo>
                    <a:pt x="1104900" y="1288592"/>
                  </a:lnTo>
                  <a:close/>
                </a:path>
                <a:path w="5534025" h="1294765">
                  <a:moveTo>
                    <a:pt x="1104900" y="646023"/>
                  </a:moveTo>
                  <a:lnTo>
                    <a:pt x="1104442" y="644893"/>
                  </a:lnTo>
                  <a:lnTo>
                    <a:pt x="1102575" y="643039"/>
                  </a:lnTo>
                  <a:lnTo>
                    <a:pt x="1101458" y="642569"/>
                  </a:lnTo>
                  <a:lnTo>
                    <a:pt x="1098829" y="642569"/>
                  </a:lnTo>
                  <a:lnTo>
                    <a:pt x="1097699" y="643039"/>
                  </a:lnTo>
                  <a:lnTo>
                    <a:pt x="1095844" y="644893"/>
                  </a:lnTo>
                  <a:lnTo>
                    <a:pt x="1095375" y="646023"/>
                  </a:lnTo>
                  <a:lnTo>
                    <a:pt x="1095375" y="648652"/>
                  </a:lnTo>
                  <a:lnTo>
                    <a:pt x="1095844" y="649770"/>
                  </a:lnTo>
                  <a:lnTo>
                    <a:pt x="1097699" y="651637"/>
                  </a:lnTo>
                  <a:lnTo>
                    <a:pt x="1098829" y="652094"/>
                  </a:lnTo>
                  <a:lnTo>
                    <a:pt x="1101458" y="652094"/>
                  </a:lnTo>
                  <a:lnTo>
                    <a:pt x="1102575" y="651637"/>
                  </a:lnTo>
                  <a:lnTo>
                    <a:pt x="1104442" y="649770"/>
                  </a:lnTo>
                  <a:lnTo>
                    <a:pt x="1104900" y="648652"/>
                  </a:lnTo>
                  <a:lnTo>
                    <a:pt x="1104900" y="646023"/>
                  </a:lnTo>
                  <a:close/>
                </a:path>
                <a:path w="5534025" h="1294765">
                  <a:moveTo>
                    <a:pt x="1104900" y="3441"/>
                  </a:moveTo>
                  <a:lnTo>
                    <a:pt x="1104442" y="2324"/>
                  </a:lnTo>
                  <a:lnTo>
                    <a:pt x="1102575" y="457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699" y="457"/>
                  </a:lnTo>
                  <a:lnTo>
                    <a:pt x="1095844" y="2324"/>
                  </a:lnTo>
                  <a:lnTo>
                    <a:pt x="1095375" y="3441"/>
                  </a:lnTo>
                  <a:lnTo>
                    <a:pt x="1095375" y="6070"/>
                  </a:lnTo>
                  <a:lnTo>
                    <a:pt x="1095844" y="7200"/>
                  </a:lnTo>
                  <a:lnTo>
                    <a:pt x="1097699" y="9055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55"/>
                  </a:lnTo>
                  <a:lnTo>
                    <a:pt x="1104442" y="7200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534025" h="1294765">
                  <a:moveTo>
                    <a:pt x="1152525" y="1288592"/>
                  </a:moveTo>
                  <a:lnTo>
                    <a:pt x="1152067" y="1287475"/>
                  </a:lnTo>
                  <a:lnTo>
                    <a:pt x="1150200" y="1285621"/>
                  </a:lnTo>
                  <a:lnTo>
                    <a:pt x="1149083" y="1285151"/>
                  </a:lnTo>
                  <a:lnTo>
                    <a:pt x="1146454" y="1285151"/>
                  </a:lnTo>
                  <a:lnTo>
                    <a:pt x="1145324" y="1285621"/>
                  </a:lnTo>
                  <a:lnTo>
                    <a:pt x="1143469" y="1287475"/>
                  </a:lnTo>
                  <a:lnTo>
                    <a:pt x="1143000" y="1288592"/>
                  </a:lnTo>
                  <a:lnTo>
                    <a:pt x="1143000" y="1291234"/>
                  </a:lnTo>
                  <a:lnTo>
                    <a:pt x="1143469" y="1292352"/>
                  </a:lnTo>
                  <a:lnTo>
                    <a:pt x="1145324" y="1294206"/>
                  </a:lnTo>
                  <a:lnTo>
                    <a:pt x="1146454" y="1294676"/>
                  </a:lnTo>
                  <a:lnTo>
                    <a:pt x="1149083" y="1294676"/>
                  </a:lnTo>
                  <a:lnTo>
                    <a:pt x="1150200" y="1294206"/>
                  </a:lnTo>
                  <a:lnTo>
                    <a:pt x="1152067" y="1292352"/>
                  </a:lnTo>
                  <a:lnTo>
                    <a:pt x="1152525" y="1291234"/>
                  </a:lnTo>
                  <a:lnTo>
                    <a:pt x="1152525" y="1288592"/>
                  </a:lnTo>
                  <a:close/>
                </a:path>
                <a:path w="5534025" h="1294765">
                  <a:moveTo>
                    <a:pt x="1152525" y="646023"/>
                  </a:moveTo>
                  <a:lnTo>
                    <a:pt x="1152067" y="644893"/>
                  </a:lnTo>
                  <a:lnTo>
                    <a:pt x="1150200" y="643039"/>
                  </a:lnTo>
                  <a:lnTo>
                    <a:pt x="1149083" y="642569"/>
                  </a:lnTo>
                  <a:lnTo>
                    <a:pt x="1146454" y="642569"/>
                  </a:lnTo>
                  <a:lnTo>
                    <a:pt x="1145324" y="643039"/>
                  </a:lnTo>
                  <a:lnTo>
                    <a:pt x="1143469" y="644893"/>
                  </a:lnTo>
                  <a:lnTo>
                    <a:pt x="1143000" y="646023"/>
                  </a:lnTo>
                  <a:lnTo>
                    <a:pt x="1143000" y="648652"/>
                  </a:lnTo>
                  <a:lnTo>
                    <a:pt x="1143469" y="649770"/>
                  </a:lnTo>
                  <a:lnTo>
                    <a:pt x="1145324" y="651637"/>
                  </a:lnTo>
                  <a:lnTo>
                    <a:pt x="1146454" y="652094"/>
                  </a:lnTo>
                  <a:lnTo>
                    <a:pt x="1149083" y="652094"/>
                  </a:lnTo>
                  <a:lnTo>
                    <a:pt x="1150200" y="651637"/>
                  </a:lnTo>
                  <a:lnTo>
                    <a:pt x="1152067" y="649770"/>
                  </a:lnTo>
                  <a:lnTo>
                    <a:pt x="1152525" y="648652"/>
                  </a:lnTo>
                  <a:lnTo>
                    <a:pt x="1152525" y="646023"/>
                  </a:lnTo>
                  <a:close/>
                </a:path>
                <a:path w="5534025" h="1294765">
                  <a:moveTo>
                    <a:pt x="1152525" y="3441"/>
                  </a:moveTo>
                  <a:lnTo>
                    <a:pt x="1152067" y="2324"/>
                  </a:lnTo>
                  <a:lnTo>
                    <a:pt x="1150200" y="457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24" y="457"/>
                  </a:lnTo>
                  <a:lnTo>
                    <a:pt x="1143469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69" y="7200"/>
                  </a:lnTo>
                  <a:lnTo>
                    <a:pt x="1145324" y="9055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55"/>
                  </a:lnTo>
                  <a:lnTo>
                    <a:pt x="1152067" y="7200"/>
                  </a:lnTo>
                  <a:lnTo>
                    <a:pt x="1152525" y="6070"/>
                  </a:lnTo>
                  <a:lnTo>
                    <a:pt x="1152525" y="3441"/>
                  </a:lnTo>
                  <a:close/>
                </a:path>
                <a:path w="5534025" h="1294765">
                  <a:moveTo>
                    <a:pt x="1200150" y="1288592"/>
                  </a:moveTo>
                  <a:lnTo>
                    <a:pt x="1199692" y="1287475"/>
                  </a:lnTo>
                  <a:lnTo>
                    <a:pt x="1197825" y="1285621"/>
                  </a:lnTo>
                  <a:lnTo>
                    <a:pt x="1196708" y="1285151"/>
                  </a:lnTo>
                  <a:lnTo>
                    <a:pt x="1194079" y="1285151"/>
                  </a:lnTo>
                  <a:lnTo>
                    <a:pt x="1192949" y="1285621"/>
                  </a:lnTo>
                  <a:lnTo>
                    <a:pt x="1191094" y="1287475"/>
                  </a:lnTo>
                  <a:lnTo>
                    <a:pt x="1190625" y="1288592"/>
                  </a:lnTo>
                  <a:lnTo>
                    <a:pt x="1190625" y="1291234"/>
                  </a:lnTo>
                  <a:lnTo>
                    <a:pt x="1191094" y="1292352"/>
                  </a:lnTo>
                  <a:lnTo>
                    <a:pt x="1192949" y="1294206"/>
                  </a:lnTo>
                  <a:lnTo>
                    <a:pt x="1194079" y="1294676"/>
                  </a:lnTo>
                  <a:lnTo>
                    <a:pt x="1196708" y="1294676"/>
                  </a:lnTo>
                  <a:lnTo>
                    <a:pt x="1197825" y="1294206"/>
                  </a:lnTo>
                  <a:lnTo>
                    <a:pt x="1199692" y="1292352"/>
                  </a:lnTo>
                  <a:lnTo>
                    <a:pt x="1200150" y="1291234"/>
                  </a:lnTo>
                  <a:lnTo>
                    <a:pt x="1200150" y="1288592"/>
                  </a:lnTo>
                  <a:close/>
                </a:path>
                <a:path w="5534025" h="1294765">
                  <a:moveTo>
                    <a:pt x="1200150" y="646023"/>
                  </a:moveTo>
                  <a:lnTo>
                    <a:pt x="1199692" y="644893"/>
                  </a:lnTo>
                  <a:lnTo>
                    <a:pt x="1197825" y="643039"/>
                  </a:lnTo>
                  <a:lnTo>
                    <a:pt x="1196708" y="642569"/>
                  </a:lnTo>
                  <a:lnTo>
                    <a:pt x="1194079" y="642569"/>
                  </a:lnTo>
                  <a:lnTo>
                    <a:pt x="1192949" y="643039"/>
                  </a:lnTo>
                  <a:lnTo>
                    <a:pt x="1191094" y="644893"/>
                  </a:lnTo>
                  <a:lnTo>
                    <a:pt x="1190625" y="646023"/>
                  </a:lnTo>
                  <a:lnTo>
                    <a:pt x="1190625" y="648652"/>
                  </a:lnTo>
                  <a:lnTo>
                    <a:pt x="1191094" y="649770"/>
                  </a:lnTo>
                  <a:lnTo>
                    <a:pt x="1192949" y="651637"/>
                  </a:lnTo>
                  <a:lnTo>
                    <a:pt x="1194079" y="652094"/>
                  </a:lnTo>
                  <a:lnTo>
                    <a:pt x="1196708" y="652094"/>
                  </a:lnTo>
                  <a:lnTo>
                    <a:pt x="1197825" y="651637"/>
                  </a:lnTo>
                  <a:lnTo>
                    <a:pt x="1199692" y="649770"/>
                  </a:lnTo>
                  <a:lnTo>
                    <a:pt x="1200150" y="648652"/>
                  </a:lnTo>
                  <a:lnTo>
                    <a:pt x="1200150" y="646023"/>
                  </a:lnTo>
                  <a:close/>
                </a:path>
                <a:path w="5534025" h="1294765">
                  <a:moveTo>
                    <a:pt x="1200150" y="3441"/>
                  </a:moveTo>
                  <a:lnTo>
                    <a:pt x="1199692" y="2324"/>
                  </a:lnTo>
                  <a:lnTo>
                    <a:pt x="1197825" y="457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49" y="457"/>
                  </a:lnTo>
                  <a:lnTo>
                    <a:pt x="1191094" y="2324"/>
                  </a:lnTo>
                  <a:lnTo>
                    <a:pt x="1190625" y="3441"/>
                  </a:lnTo>
                  <a:lnTo>
                    <a:pt x="1190625" y="6070"/>
                  </a:lnTo>
                  <a:lnTo>
                    <a:pt x="1191094" y="7200"/>
                  </a:lnTo>
                  <a:lnTo>
                    <a:pt x="1192949" y="9055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55"/>
                  </a:lnTo>
                  <a:lnTo>
                    <a:pt x="1199692" y="7200"/>
                  </a:lnTo>
                  <a:lnTo>
                    <a:pt x="1200150" y="6070"/>
                  </a:lnTo>
                  <a:lnTo>
                    <a:pt x="1200150" y="3441"/>
                  </a:lnTo>
                  <a:close/>
                </a:path>
                <a:path w="5534025" h="1294765">
                  <a:moveTo>
                    <a:pt x="1247775" y="1288592"/>
                  </a:moveTo>
                  <a:lnTo>
                    <a:pt x="1247317" y="1287475"/>
                  </a:lnTo>
                  <a:lnTo>
                    <a:pt x="1245450" y="1285621"/>
                  </a:lnTo>
                  <a:lnTo>
                    <a:pt x="1244333" y="1285151"/>
                  </a:lnTo>
                  <a:lnTo>
                    <a:pt x="1241704" y="1285151"/>
                  </a:lnTo>
                  <a:lnTo>
                    <a:pt x="1240574" y="1285621"/>
                  </a:lnTo>
                  <a:lnTo>
                    <a:pt x="1238719" y="1287475"/>
                  </a:lnTo>
                  <a:lnTo>
                    <a:pt x="1238250" y="1288592"/>
                  </a:lnTo>
                  <a:lnTo>
                    <a:pt x="1238250" y="1291234"/>
                  </a:lnTo>
                  <a:lnTo>
                    <a:pt x="1238719" y="1292352"/>
                  </a:lnTo>
                  <a:lnTo>
                    <a:pt x="1240574" y="1294206"/>
                  </a:lnTo>
                  <a:lnTo>
                    <a:pt x="1241704" y="1294676"/>
                  </a:lnTo>
                  <a:lnTo>
                    <a:pt x="1244333" y="1294676"/>
                  </a:lnTo>
                  <a:lnTo>
                    <a:pt x="1245450" y="1294206"/>
                  </a:lnTo>
                  <a:lnTo>
                    <a:pt x="1247317" y="1292352"/>
                  </a:lnTo>
                  <a:lnTo>
                    <a:pt x="1247775" y="1291234"/>
                  </a:lnTo>
                  <a:lnTo>
                    <a:pt x="1247775" y="1288592"/>
                  </a:lnTo>
                  <a:close/>
                </a:path>
                <a:path w="5534025" h="1294765">
                  <a:moveTo>
                    <a:pt x="1247775" y="646023"/>
                  </a:moveTo>
                  <a:lnTo>
                    <a:pt x="1247317" y="644893"/>
                  </a:lnTo>
                  <a:lnTo>
                    <a:pt x="1245450" y="643039"/>
                  </a:lnTo>
                  <a:lnTo>
                    <a:pt x="1244333" y="642569"/>
                  </a:lnTo>
                  <a:lnTo>
                    <a:pt x="1241704" y="642569"/>
                  </a:lnTo>
                  <a:lnTo>
                    <a:pt x="1240574" y="643039"/>
                  </a:lnTo>
                  <a:lnTo>
                    <a:pt x="1238719" y="644893"/>
                  </a:lnTo>
                  <a:lnTo>
                    <a:pt x="1238250" y="646023"/>
                  </a:lnTo>
                  <a:lnTo>
                    <a:pt x="1238250" y="648652"/>
                  </a:lnTo>
                  <a:lnTo>
                    <a:pt x="1238719" y="649770"/>
                  </a:lnTo>
                  <a:lnTo>
                    <a:pt x="1240574" y="651637"/>
                  </a:lnTo>
                  <a:lnTo>
                    <a:pt x="1241704" y="652094"/>
                  </a:lnTo>
                  <a:lnTo>
                    <a:pt x="1244333" y="652094"/>
                  </a:lnTo>
                  <a:lnTo>
                    <a:pt x="1245450" y="651637"/>
                  </a:lnTo>
                  <a:lnTo>
                    <a:pt x="1247317" y="649770"/>
                  </a:lnTo>
                  <a:lnTo>
                    <a:pt x="1247775" y="648652"/>
                  </a:lnTo>
                  <a:lnTo>
                    <a:pt x="1247775" y="646023"/>
                  </a:lnTo>
                  <a:close/>
                </a:path>
                <a:path w="5534025" h="1294765">
                  <a:moveTo>
                    <a:pt x="1247775" y="3441"/>
                  </a:moveTo>
                  <a:lnTo>
                    <a:pt x="1247317" y="2324"/>
                  </a:lnTo>
                  <a:lnTo>
                    <a:pt x="1245450" y="457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74" y="457"/>
                  </a:lnTo>
                  <a:lnTo>
                    <a:pt x="1238719" y="2324"/>
                  </a:lnTo>
                  <a:lnTo>
                    <a:pt x="1238250" y="3441"/>
                  </a:lnTo>
                  <a:lnTo>
                    <a:pt x="1238250" y="6070"/>
                  </a:lnTo>
                  <a:lnTo>
                    <a:pt x="1238719" y="7200"/>
                  </a:lnTo>
                  <a:lnTo>
                    <a:pt x="1240574" y="9055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55"/>
                  </a:lnTo>
                  <a:lnTo>
                    <a:pt x="1247317" y="7200"/>
                  </a:lnTo>
                  <a:lnTo>
                    <a:pt x="1247775" y="6070"/>
                  </a:lnTo>
                  <a:lnTo>
                    <a:pt x="1247775" y="3441"/>
                  </a:lnTo>
                  <a:close/>
                </a:path>
                <a:path w="5534025" h="1294765">
                  <a:moveTo>
                    <a:pt x="1295400" y="1288592"/>
                  </a:moveTo>
                  <a:lnTo>
                    <a:pt x="1294942" y="1287475"/>
                  </a:lnTo>
                  <a:lnTo>
                    <a:pt x="1293075" y="1285621"/>
                  </a:lnTo>
                  <a:lnTo>
                    <a:pt x="1291958" y="1285151"/>
                  </a:lnTo>
                  <a:lnTo>
                    <a:pt x="1289329" y="1285151"/>
                  </a:lnTo>
                  <a:lnTo>
                    <a:pt x="1288199" y="1285621"/>
                  </a:lnTo>
                  <a:lnTo>
                    <a:pt x="1286344" y="1287475"/>
                  </a:lnTo>
                  <a:lnTo>
                    <a:pt x="1285875" y="1288592"/>
                  </a:lnTo>
                  <a:lnTo>
                    <a:pt x="1285875" y="1291234"/>
                  </a:lnTo>
                  <a:lnTo>
                    <a:pt x="1286344" y="1292352"/>
                  </a:lnTo>
                  <a:lnTo>
                    <a:pt x="1288199" y="1294206"/>
                  </a:lnTo>
                  <a:lnTo>
                    <a:pt x="1289329" y="1294676"/>
                  </a:lnTo>
                  <a:lnTo>
                    <a:pt x="1291958" y="1294676"/>
                  </a:lnTo>
                  <a:lnTo>
                    <a:pt x="1293075" y="1294206"/>
                  </a:lnTo>
                  <a:lnTo>
                    <a:pt x="1294942" y="1292352"/>
                  </a:lnTo>
                  <a:lnTo>
                    <a:pt x="1295400" y="1291234"/>
                  </a:lnTo>
                  <a:lnTo>
                    <a:pt x="1295400" y="1288592"/>
                  </a:lnTo>
                  <a:close/>
                </a:path>
                <a:path w="5534025" h="1294765">
                  <a:moveTo>
                    <a:pt x="1295400" y="646023"/>
                  </a:moveTo>
                  <a:lnTo>
                    <a:pt x="1294942" y="644893"/>
                  </a:lnTo>
                  <a:lnTo>
                    <a:pt x="1293075" y="643039"/>
                  </a:lnTo>
                  <a:lnTo>
                    <a:pt x="1291958" y="642569"/>
                  </a:lnTo>
                  <a:lnTo>
                    <a:pt x="1289329" y="642569"/>
                  </a:lnTo>
                  <a:lnTo>
                    <a:pt x="1288199" y="643039"/>
                  </a:lnTo>
                  <a:lnTo>
                    <a:pt x="1286344" y="644893"/>
                  </a:lnTo>
                  <a:lnTo>
                    <a:pt x="1285875" y="646023"/>
                  </a:lnTo>
                  <a:lnTo>
                    <a:pt x="1285875" y="648652"/>
                  </a:lnTo>
                  <a:lnTo>
                    <a:pt x="1286344" y="649770"/>
                  </a:lnTo>
                  <a:lnTo>
                    <a:pt x="1288199" y="651637"/>
                  </a:lnTo>
                  <a:lnTo>
                    <a:pt x="1289329" y="652094"/>
                  </a:lnTo>
                  <a:lnTo>
                    <a:pt x="1291958" y="652094"/>
                  </a:lnTo>
                  <a:lnTo>
                    <a:pt x="1293075" y="651637"/>
                  </a:lnTo>
                  <a:lnTo>
                    <a:pt x="1294942" y="649770"/>
                  </a:lnTo>
                  <a:lnTo>
                    <a:pt x="1295400" y="648652"/>
                  </a:lnTo>
                  <a:lnTo>
                    <a:pt x="1295400" y="646023"/>
                  </a:lnTo>
                  <a:close/>
                </a:path>
                <a:path w="5534025" h="1294765">
                  <a:moveTo>
                    <a:pt x="1295400" y="3441"/>
                  </a:moveTo>
                  <a:lnTo>
                    <a:pt x="1294942" y="2324"/>
                  </a:lnTo>
                  <a:lnTo>
                    <a:pt x="1293075" y="457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199" y="457"/>
                  </a:lnTo>
                  <a:lnTo>
                    <a:pt x="1286344" y="2324"/>
                  </a:lnTo>
                  <a:lnTo>
                    <a:pt x="1285875" y="3441"/>
                  </a:lnTo>
                  <a:lnTo>
                    <a:pt x="1285875" y="6070"/>
                  </a:lnTo>
                  <a:lnTo>
                    <a:pt x="1286344" y="7200"/>
                  </a:lnTo>
                  <a:lnTo>
                    <a:pt x="1288199" y="9055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55"/>
                  </a:lnTo>
                  <a:lnTo>
                    <a:pt x="1294942" y="7200"/>
                  </a:lnTo>
                  <a:lnTo>
                    <a:pt x="1295400" y="6070"/>
                  </a:lnTo>
                  <a:lnTo>
                    <a:pt x="1295400" y="3441"/>
                  </a:lnTo>
                  <a:close/>
                </a:path>
                <a:path w="5534025" h="1294765">
                  <a:moveTo>
                    <a:pt x="1343025" y="1288592"/>
                  </a:moveTo>
                  <a:lnTo>
                    <a:pt x="1342567" y="1287475"/>
                  </a:lnTo>
                  <a:lnTo>
                    <a:pt x="1340700" y="1285621"/>
                  </a:lnTo>
                  <a:lnTo>
                    <a:pt x="1339583" y="1285151"/>
                  </a:lnTo>
                  <a:lnTo>
                    <a:pt x="1336954" y="1285151"/>
                  </a:lnTo>
                  <a:lnTo>
                    <a:pt x="1335824" y="1285621"/>
                  </a:lnTo>
                  <a:lnTo>
                    <a:pt x="1333969" y="1287475"/>
                  </a:lnTo>
                  <a:lnTo>
                    <a:pt x="1333500" y="1288592"/>
                  </a:lnTo>
                  <a:lnTo>
                    <a:pt x="1333500" y="1291234"/>
                  </a:lnTo>
                  <a:lnTo>
                    <a:pt x="1333969" y="1292352"/>
                  </a:lnTo>
                  <a:lnTo>
                    <a:pt x="1335824" y="1294206"/>
                  </a:lnTo>
                  <a:lnTo>
                    <a:pt x="1336954" y="1294676"/>
                  </a:lnTo>
                  <a:lnTo>
                    <a:pt x="1339583" y="1294676"/>
                  </a:lnTo>
                  <a:lnTo>
                    <a:pt x="1340700" y="1294206"/>
                  </a:lnTo>
                  <a:lnTo>
                    <a:pt x="1342567" y="1292352"/>
                  </a:lnTo>
                  <a:lnTo>
                    <a:pt x="1343025" y="1291234"/>
                  </a:lnTo>
                  <a:lnTo>
                    <a:pt x="1343025" y="1288592"/>
                  </a:lnTo>
                  <a:close/>
                </a:path>
                <a:path w="5534025" h="1294765">
                  <a:moveTo>
                    <a:pt x="1343025" y="646023"/>
                  </a:moveTo>
                  <a:lnTo>
                    <a:pt x="1342567" y="644893"/>
                  </a:lnTo>
                  <a:lnTo>
                    <a:pt x="1340700" y="643039"/>
                  </a:lnTo>
                  <a:lnTo>
                    <a:pt x="1339583" y="642569"/>
                  </a:lnTo>
                  <a:lnTo>
                    <a:pt x="1336954" y="642569"/>
                  </a:lnTo>
                  <a:lnTo>
                    <a:pt x="1335824" y="643039"/>
                  </a:lnTo>
                  <a:lnTo>
                    <a:pt x="1333969" y="644893"/>
                  </a:lnTo>
                  <a:lnTo>
                    <a:pt x="1333500" y="646023"/>
                  </a:lnTo>
                  <a:lnTo>
                    <a:pt x="1333500" y="648652"/>
                  </a:lnTo>
                  <a:lnTo>
                    <a:pt x="1333969" y="649770"/>
                  </a:lnTo>
                  <a:lnTo>
                    <a:pt x="1335824" y="651637"/>
                  </a:lnTo>
                  <a:lnTo>
                    <a:pt x="1336954" y="652094"/>
                  </a:lnTo>
                  <a:lnTo>
                    <a:pt x="1339583" y="652094"/>
                  </a:lnTo>
                  <a:lnTo>
                    <a:pt x="1340700" y="651637"/>
                  </a:lnTo>
                  <a:lnTo>
                    <a:pt x="1342567" y="649770"/>
                  </a:lnTo>
                  <a:lnTo>
                    <a:pt x="1343025" y="648652"/>
                  </a:lnTo>
                  <a:lnTo>
                    <a:pt x="1343025" y="646023"/>
                  </a:lnTo>
                  <a:close/>
                </a:path>
                <a:path w="5534025" h="1294765">
                  <a:moveTo>
                    <a:pt x="1343025" y="3441"/>
                  </a:moveTo>
                  <a:lnTo>
                    <a:pt x="1342567" y="2324"/>
                  </a:lnTo>
                  <a:lnTo>
                    <a:pt x="1340700" y="457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24" y="457"/>
                  </a:lnTo>
                  <a:lnTo>
                    <a:pt x="1333969" y="2324"/>
                  </a:lnTo>
                  <a:lnTo>
                    <a:pt x="1333500" y="3441"/>
                  </a:lnTo>
                  <a:lnTo>
                    <a:pt x="1333500" y="6070"/>
                  </a:lnTo>
                  <a:lnTo>
                    <a:pt x="1333969" y="7200"/>
                  </a:lnTo>
                  <a:lnTo>
                    <a:pt x="1335824" y="9055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55"/>
                  </a:lnTo>
                  <a:lnTo>
                    <a:pt x="1342567" y="7200"/>
                  </a:lnTo>
                  <a:lnTo>
                    <a:pt x="1343025" y="6070"/>
                  </a:lnTo>
                  <a:lnTo>
                    <a:pt x="1343025" y="3441"/>
                  </a:lnTo>
                  <a:close/>
                </a:path>
                <a:path w="5534025" h="1294765">
                  <a:moveTo>
                    <a:pt x="1390650" y="1288592"/>
                  </a:moveTo>
                  <a:lnTo>
                    <a:pt x="1390192" y="1287475"/>
                  </a:lnTo>
                  <a:lnTo>
                    <a:pt x="1388325" y="1285621"/>
                  </a:lnTo>
                  <a:lnTo>
                    <a:pt x="1387208" y="1285151"/>
                  </a:lnTo>
                  <a:lnTo>
                    <a:pt x="1384579" y="1285151"/>
                  </a:lnTo>
                  <a:lnTo>
                    <a:pt x="1383449" y="1285621"/>
                  </a:lnTo>
                  <a:lnTo>
                    <a:pt x="1381594" y="1287475"/>
                  </a:lnTo>
                  <a:lnTo>
                    <a:pt x="1381125" y="1288592"/>
                  </a:lnTo>
                  <a:lnTo>
                    <a:pt x="1381125" y="1291234"/>
                  </a:lnTo>
                  <a:lnTo>
                    <a:pt x="1381594" y="1292352"/>
                  </a:lnTo>
                  <a:lnTo>
                    <a:pt x="1383449" y="1294206"/>
                  </a:lnTo>
                  <a:lnTo>
                    <a:pt x="1384579" y="1294676"/>
                  </a:lnTo>
                  <a:lnTo>
                    <a:pt x="1387208" y="1294676"/>
                  </a:lnTo>
                  <a:lnTo>
                    <a:pt x="1388325" y="1294206"/>
                  </a:lnTo>
                  <a:lnTo>
                    <a:pt x="1390192" y="1292352"/>
                  </a:lnTo>
                  <a:lnTo>
                    <a:pt x="1390650" y="1291234"/>
                  </a:lnTo>
                  <a:lnTo>
                    <a:pt x="1390650" y="1288592"/>
                  </a:lnTo>
                  <a:close/>
                </a:path>
                <a:path w="5534025" h="1294765">
                  <a:moveTo>
                    <a:pt x="1390650" y="646023"/>
                  </a:moveTo>
                  <a:lnTo>
                    <a:pt x="1390192" y="644893"/>
                  </a:lnTo>
                  <a:lnTo>
                    <a:pt x="1388325" y="643039"/>
                  </a:lnTo>
                  <a:lnTo>
                    <a:pt x="1387208" y="642569"/>
                  </a:lnTo>
                  <a:lnTo>
                    <a:pt x="1384579" y="642569"/>
                  </a:lnTo>
                  <a:lnTo>
                    <a:pt x="1383449" y="643039"/>
                  </a:lnTo>
                  <a:lnTo>
                    <a:pt x="1381594" y="644893"/>
                  </a:lnTo>
                  <a:lnTo>
                    <a:pt x="1381125" y="646023"/>
                  </a:lnTo>
                  <a:lnTo>
                    <a:pt x="1381125" y="648652"/>
                  </a:lnTo>
                  <a:lnTo>
                    <a:pt x="1381594" y="649770"/>
                  </a:lnTo>
                  <a:lnTo>
                    <a:pt x="1383449" y="651637"/>
                  </a:lnTo>
                  <a:lnTo>
                    <a:pt x="1384579" y="652094"/>
                  </a:lnTo>
                  <a:lnTo>
                    <a:pt x="1387208" y="652094"/>
                  </a:lnTo>
                  <a:lnTo>
                    <a:pt x="1388325" y="651637"/>
                  </a:lnTo>
                  <a:lnTo>
                    <a:pt x="1390192" y="649770"/>
                  </a:lnTo>
                  <a:lnTo>
                    <a:pt x="1390650" y="648652"/>
                  </a:lnTo>
                  <a:lnTo>
                    <a:pt x="1390650" y="646023"/>
                  </a:lnTo>
                  <a:close/>
                </a:path>
                <a:path w="5534025" h="1294765">
                  <a:moveTo>
                    <a:pt x="1390650" y="3441"/>
                  </a:moveTo>
                  <a:lnTo>
                    <a:pt x="1390192" y="2324"/>
                  </a:lnTo>
                  <a:lnTo>
                    <a:pt x="1388325" y="457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49" y="457"/>
                  </a:lnTo>
                  <a:lnTo>
                    <a:pt x="1381594" y="2324"/>
                  </a:lnTo>
                  <a:lnTo>
                    <a:pt x="1381125" y="3441"/>
                  </a:lnTo>
                  <a:lnTo>
                    <a:pt x="1381125" y="6070"/>
                  </a:lnTo>
                  <a:lnTo>
                    <a:pt x="1381594" y="7200"/>
                  </a:lnTo>
                  <a:lnTo>
                    <a:pt x="1383449" y="9055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55"/>
                  </a:lnTo>
                  <a:lnTo>
                    <a:pt x="1390192" y="7200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5534025" h="1294765">
                  <a:moveTo>
                    <a:pt x="1438275" y="1288592"/>
                  </a:moveTo>
                  <a:lnTo>
                    <a:pt x="1437817" y="1287475"/>
                  </a:lnTo>
                  <a:lnTo>
                    <a:pt x="1435950" y="1285621"/>
                  </a:lnTo>
                  <a:lnTo>
                    <a:pt x="1434833" y="1285151"/>
                  </a:lnTo>
                  <a:lnTo>
                    <a:pt x="1432204" y="1285151"/>
                  </a:lnTo>
                  <a:lnTo>
                    <a:pt x="1431074" y="1285621"/>
                  </a:lnTo>
                  <a:lnTo>
                    <a:pt x="1429219" y="1287475"/>
                  </a:lnTo>
                  <a:lnTo>
                    <a:pt x="1428750" y="1288592"/>
                  </a:lnTo>
                  <a:lnTo>
                    <a:pt x="1428750" y="1291234"/>
                  </a:lnTo>
                  <a:lnTo>
                    <a:pt x="1429219" y="1292352"/>
                  </a:lnTo>
                  <a:lnTo>
                    <a:pt x="1431074" y="1294206"/>
                  </a:lnTo>
                  <a:lnTo>
                    <a:pt x="1432204" y="1294676"/>
                  </a:lnTo>
                  <a:lnTo>
                    <a:pt x="1434833" y="1294676"/>
                  </a:lnTo>
                  <a:lnTo>
                    <a:pt x="1435950" y="1294206"/>
                  </a:lnTo>
                  <a:lnTo>
                    <a:pt x="1437817" y="1292352"/>
                  </a:lnTo>
                  <a:lnTo>
                    <a:pt x="1438275" y="1291234"/>
                  </a:lnTo>
                  <a:lnTo>
                    <a:pt x="1438275" y="1288592"/>
                  </a:lnTo>
                  <a:close/>
                </a:path>
                <a:path w="5534025" h="1294765">
                  <a:moveTo>
                    <a:pt x="1438275" y="646023"/>
                  </a:moveTo>
                  <a:lnTo>
                    <a:pt x="1437817" y="644893"/>
                  </a:lnTo>
                  <a:lnTo>
                    <a:pt x="1435950" y="643039"/>
                  </a:lnTo>
                  <a:lnTo>
                    <a:pt x="1434833" y="642569"/>
                  </a:lnTo>
                  <a:lnTo>
                    <a:pt x="1432204" y="642569"/>
                  </a:lnTo>
                  <a:lnTo>
                    <a:pt x="1431074" y="643039"/>
                  </a:lnTo>
                  <a:lnTo>
                    <a:pt x="1429219" y="644893"/>
                  </a:lnTo>
                  <a:lnTo>
                    <a:pt x="1428750" y="646023"/>
                  </a:lnTo>
                  <a:lnTo>
                    <a:pt x="1428750" y="648652"/>
                  </a:lnTo>
                  <a:lnTo>
                    <a:pt x="1429219" y="649770"/>
                  </a:lnTo>
                  <a:lnTo>
                    <a:pt x="1431074" y="651637"/>
                  </a:lnTo>
                  <a:lnTo>
                    <a:pt x="1432204" y="652094"/>
                  </a:lnTo>
                  <a:lnTo>
                    <a:pt x="1434833" y="652094"/>
                  </a:lnTo>
                  <a:lnTo>
                    <a:pt x="1435950" y="651637"/>
                  </a:lnTo>
                  <a:lnTo>
                    <a:pt x="1437817" y="649770"/>
                  </a:lnTo>
                  <a:lnTo>
                    <a:pt x="1438275" y="648652"/>
                  </a:lnTo>
                  <a:lnTo>
                    <a:pt x="1438275" y="646023"/>
                  </a:lnTo>
                  <a:close/>
                </a:path>
                <a:path w="5534025" h="1294765">
                  <a:moveTo>
                    <a:pt x="1438275" y="3441"/>
                  </a:moveTo>
                  <a:lnTo>
                    <a:pt x="1437817" y="2324"/>
                  </a:lnTo>
                  <a:lnTo>
                    <a:pt x="1435950" y="457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74" y="457"/>
                  </a:lnTo>
                  <a:lnTo>
                    <a:pt x="1429219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19" y="7200"/>
                  </a:lnTo>
                  <a:lnTo>
                    <a:pt x="1431074" y="9055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55"/>
                  </a:lnTo>
                  <a:lnTo>
                    <a:pt x="1437817" y="7200"/>
                  </a:lnTo>
                  <a:lnTo>
                    <a:pt x="1438275" y="6070"/>
                  </a:lnTo>
                  <a:lnTo>
                    <a:pt x="1438275" y="3441"/>
                  </a:lnTo>
                  <a:close/>
                </a:path>
                <a:path w="5534025" h="1294765">
                  <a:moveTo>
                    <a:pt x="1485900" y="1288592"/>
                  </a:moveTo>
                  <a:lnTo>
                    <a:pt x="1485442" y="1287475"/>
                  </a:lnTo>
                  <a:lnTo>
                    <a:pt x="1483575" y="1285621"/>
                  </a:lnTo>
                  <a:lnTo>
                    <a:pt x="1482458" y="1285151"/>
                  </a:lnTo>
                  <a:lnTo>
                    <a:pt x="1479829" y="1285151"/>
                  </a:lnTo>
                  <a:lnTo>
                    <a:pt x="1478699" y="1285621"/>
                  </a:lnTo>
                  <a:lnTo>
                    <a:pt x="1476844" y="1287475"/>
                  </a:lnTo>
                  <a:lnTo>
                    <a:pt x="1476375" y="1288592"/>
                  </a:lnTo>
                  <a:lnTo>
                    <a:pt x="1476375" y="1291234"/>
                  </a:lnTo>
                  <a:lnTo>
                    <a:pt x="1476844" y="1292352"/>
                  </a:lnTo>
                  <a:lnTo>
                    <a:pt x="1478699" y="1294206"/>
                  </a:lnTo>
                  <a:lnTo>
                    <a:pt x="1479829" y="1294676"/>
                  </a:lnTo>
                  <a:lnTo>
                    <a:pt x="1482458" y="1294676"/>
                  </a:lnTo>
                  <a:lnTo>
                    <a:pt x="1483575" y="1294206"/>
                  </a:lnTo>
                  <a:lnTo>
                    <a:pt x="1485442" y="1292352"/>
                  </a:lnTo>
                  <a:lnTo>
                    <a:pt x="1485900" y="1291234"/>
                  </a:lnTo>
                  <a:lnTo>
                    <a:pt x="1485900" y="1288592"/>
                  </a:lnTo>
                  <a:close/>
                </a:path>
                <a:path w="5534025" h="1294765">
                  <a:moveTo>
                    <a:pt x="1485900" y="646023"/>
                  </a:moveTo>
                  <a:lnTo>
                    <a:pt x="1485442" y="644893"/>
                  </a:lnTo>
                  <a:lnTo>
                    <a:pt x="1483575" y="643039"/>
                  </a:lnTo>
                  <a:lnTo>
                    <a:pt x="1482458" y="642569"/>
                  </a:lnTo>
                  <a:lnTo>
                    <a:pt x="1479829" y="642569"/>
                  </a:lnTo>
                  <a:lnTo>
                    <a:pt x="1478699" y="643039"/>
                  </a:lnTo>
                  <a:lnTo>
                    <a:pt x="1476844" y="644893"/>
                  </a:lnTo>
                  <a:lnTo>
                    <a:pt x="1476375" y="646023"/>
                  </a:lnTo>
                  <a:lnTo>
                    <a:pt x="1476375" y="648652"/>
                  </a:lnTo>
                  <a:lnTo>
                    <a:pt x="1476844" y="649770"/>
                  </a:lnTo>
                  <a:lnTo>
                    <a:pt x="1478699" y="651637"/>
                  </a:lnTo>
                  <a:lnTo>
                    <a:pt x="1479829" y="652094"/>
                  </a:lnTo>
                  <a:lnTo>
                    <a:pt x="1482458" y="652094"/>
                  </a:lnTo>
                  <a:lnTo>
                    <a:pt x="1483575" y="651637"/>
                  </a:lnTo>
                  <a:lnTo>
                    <a:pt x="1485442" y="649770"/>
                  </a:lnTo>
                  <a:lnTo>
                    <a:pt x="1485900" y="648652"/>
                  </a:lnTo>
                  <a:lnTo>
                    <a:pt x="1485900" y="646023"/>
                  </a:lnTo>
                  <a:close/>
                </a:path>
                <a:path w="5534025" h="1294765">
                  <a:moveTo>
                    <a:pt x="1485900" y="3441"/>
                  </a:moveTo>
                  <a:lnTo>
                    <a:pt x="1485442" y="2324"/>
                  </a:lnTo>
                  <a:lnTo>
                    <a:pt x="1483575" y="457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699" y="457"/>
                  </a:lnTo>
                  <a:lnTo>
                    <a:pt x="1476844" y="2324"/>
                  </a:lnTo>
                  <a:lnTo>
                    <a:pt x="1476375" y="3441"/>
                  </a:lnTo>
                  <a:lnTo>
                    <a:pt x="1476375" y="6070"/>
                  </a:lnTo>
                  <a:lnTo>
                    <a:pt x="1476844" y="7200"/>
                  </a:lnTo>
                  <a:lnTo>
                    <a:pt x="1478699" y="9055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55"/>
                  </a:lnTo>
                  <a:lnTo>
                    <a:pt x="1485442" y="7200"/>
                  </a:lnTo>
                  <a:lnTo>
                    <a:pt x="1485900" y="6070"/>
                  </a:lnTo>
                  <a:lnTo>
                    <a:pt x="1485900" y="3441"/>
                  </a:lnTo>
                  <a:close/>
                </a:path>
                <a:path w="5534025" h="1294765">
                  <a:moveTo>
                    <a:pt x="1533525" y="1288592"/>
                  </a:moveTo>
                  <a:lnTo>
                    <a:pt x="1533067" y="1287475"/>
                  </a:lnTo>
                  <a:lnTo>
                    <a:pt x="1531200" y="1285621"/>
                  </a:lnTo>
                  <a:lnTo>
                    <a:pt x="1530083" y="1285151"/>
                  </a:lnTo>
                  <a:lnTo>
                    <a:pt x="1527454" y="1285151"/>
                  </a:lnTo>
                  <a:lnTo>
                    <a:pt x="1526324" y="1285621"/>
                  </a:lnTo>
                  <a:lnTo>
                    <a:pt x="1524469" y="1287475"/>
                  </a:lnTo>
                  <a:lnTo>
                    <a:pt x="1524000" y="1288592"/>
                  </a:lnTo>
                  <a:lnTo>
                    <a:pt x="1524000" y="1291234"/>
                  </a:lnTo>
                  <a:lnTo>
                    <a:pt x="1524469" y="1292352"/>
                  </a:lnTo>
                  <a:lnTo>
                    <a:pt x="1526324" y="1294206"/>
                  </a:lnTo>
                  <a:lnTo>
                    <a:pt x="1527454" y="1294676"/>
                  </a:lnTo>
                  <a:lnTo>
                    <a:pt x="1530083" y="1294676"/>
                  </a:lnTo>
                  <a:lnTo>
                    <a:pt x="1531200" y="1294206"/>
                  </a:lnTo>
                  <a:lnTo>
                    <a:pt x="1533067" y="1292352"/>
                  </a:lnTo>
                  <a:lnTo>
                    <a:pt x="1533525" y="1291234"/>
                  </a:lnTo>
                  <a:lnTo>
                    <a:pt x="1533525" y="1288592"/>
                  </a:lnTo>
                  <a:close/>
                </a:path>
                <a:path w="5534025" h="1294765">
                  <a:moveTo>
                    <a:pt x="1533525" y="646023"/>
                  </a:moveTo>
                  <a:lnTo>
                    <a:pt x="1533067" y="644893"/>
                  </a:lnTo>
                  <a:lnTo>
                    <a:pt x="1531200" y="643039"/>
                  </a:lnTo>
                  <a:lnTo>
                    <a:pt x="1530083" y="642569"/>
                  </a:lnTo>
                  <a:lnTo>
                    <a:pt x="1527454" y="642569"/>
                  </a:lnTo>
                  <a:lnTo>
                    <a:pt x="1526324" y="643039"/>
                  </a:lnTo>
                  <a:lnTo>
                    <a:pt x="1524469" y="644893"/>
                  </a:lnTo>
                  <a:lnTo>
                    <a:pt x="1524000" y="646023"/>
                  </a:lnTo>
                  <a:lnTo>
                    <a:pt x="1524000" y="648652"/>
                  </a:lnTo>
                  <a:lnTo>
                    <a:pt x="1524469" y="649770"/>
                  </a:lnTo>
                  <a:lnTo>
                    <a:pt x="1526324" y="651637"/>
                  </a:lnTo>
                  <a:lnTo>
                    <a:pt x="1527454" y="652094"/>
                  </a:lnTo>
                  <a:lnTo>
                    <a:pt x="1530083" y="652094"/>
                  </a:lnTo>
                  <a:lnTo>
                    <a:pt x="1531200" y="651637"/>
                  </a:lnTo>
                  <a:lnTo>
                    <a:pt x="1533067" y="649770"/>
                  </a:lnTo>
                  <a:lnTo>
                    <a:pt x="1533525" y="648652"/>
                  </a:lnTo>
                  <a:lnTo>
                    <a:pt x="1533525" y="646023"/>
                  </a:lnTo>
                  <a:close/>
                </a:path>
                <a:path w="5534025" h="1294765">
                  <a:moveTo>
                    <a:pt x="1533525" y="3441"/>
                  </a:moveTo>
                  <a:lnTo>
                    <a:pt x="1533067" y="2324"/>
                  </a:lnTo>
                  <a:lnTo>
                    <a:pt x="1531200" y="457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24" y="457"/>
                  </a:lnTo>
                  <a:lnTo>
                    <a:pt x="1524469" y="2324"/>
                  </a:lnTo>
                  <a:lnTo>
                    <a:pt x="1524000" y="3441"/>
                  </a:lnTo>
                  <a:lnTo>
                    <a:pt x="1524000" y="6070"/>
                  </a:lnTo>
                  <a:lnTo>
                    <a:pt x="1524469" y="7200"/>
                  </a:lnTo>
                  <a:lnTo>
                    <a:pt x="1526324" y="9055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55"/>
                  </a:lnTo>
                  <a:lnTo>
                    <a:pt x="1533067" y="7200"/>
                  </a:lnTo>
                  <a:lnTo>
                    <a:pt x="1533525" y="6070"/>
                  </a:lnTo>
                  <a:lnTo>
                    <a:pt x="1533525" y="3441"/>
                  </a:lnTo>
                  <a:close/>
                </a:path>
                <a:path w="5534025" h="1294765">
                  <a:moveTo>
                    <a:pt x="1581150" y="1288592"/>
                  </a:moveTo>
                  <a:lnTo>
                    <a:pt x="1580692" y="1287475"/>
                  </a:lnTo>
                  <a:lnTo>
                    <a:pt x="1578825" y="1285621"/>
                  </a:lnTo>
                  <a:lnTo>
                    <a:pt x="1577708" y="1285151"/>
                  </a:lnTo>
                  <a:lnTo>
                    <a:pt x="1575079" y="1285151"/>
                  </a:lnTo>
                  <a:lnTo>
                    <a:pt x="1573949" y="1285621"/>
                  </a:lnTo>
                  <a:lnTo>
                    <a:pt x="1572094" y="1287475"/>
                  </a:lnTo>
                  <a:lnTo>
                    <a:pt x="1571625" y="1288592"/>
                  </a:lnTo>
                  <a:lnTo>
                    <a:pt x="1571625" y="1291234"/>
                  </a:lnTo>
                  <a:lnTo>
                    <a:pt x="1572094" y="1292352"/>
                  </a:lnTo>
                  <a:lnTo>
                    <a:pt x="1573949" y="1294206"/>
                  </a:lnTo>
                  <a:lnTo>
                    <a:pt x="1575079" y="1294676"/>
                  </a:lnTo>
                  <a:lnTo>
                    <a:pt x="1577708" y="1294676"/>
                  </a:lnTo>
                  <a:lnTo>
                    <a:pt x="1578825" y="1294206"/>
                  </a:lnTo>
                  <a:lnTo>
                    <a:pt x="1580692" y="1292352"/>
                  </a:lnTo>
                  <a:lnTo>
                    <a:pt x="1581150" y="1291234"/>
                  </a:lnTo>
                  <a:lnTo>
                    <a:pt x="1581150" y="1288592"/>
                  </a:lnTo>
                  <a:close/>
                </a:path>
                <a:path w="5534025" h="1294765">
                  <a:moveTo>
                    <a:pt x="1581150" y="646023"/>
                  </a:moveTo>
                  <a:lnTo>
                    <a:pt x="1580692" y="644893"/>
                  </a:lnTo>
                  <a:lnTo>
                    <a:pt x="1578825" y="643039"/>
                  </a:lnTo>
                  <a:lnTo>
                    <a:pt x="1577708" y="642569"/>
                  </a:lnTo>
                  <a:lnTo>
                    <a:pt x="1575079" y="642569"/>
                  </a:lnTo>
                  <a:lnTo>
                    <a:pt x="1573949" y="643039"/>
                  </a:lnTo>
                  <a:lnTo>
                    <a:pt x="1572094" y="644893"/>
                  </a:lnTo>
                  <a:lnTo>
                    <a:pt x="1571625" y="646023"/>
                  </a:lnTo>
                  <a:lnTo>
                    <a:pt x="1571625" y="648652"/>
                  </a:lnTo>
                  <a:lnTo>
                    <a:pt x="1572094" y="649770"/>
                  </a:lnTo>
                  <a:lnTo>
                    <a:pt x="1573949" y="651637"/>
                  </a:lnTo>
                  <a:lnTo>
                    <a:pt x="1575079" y="652094"/>
                  </a:lnTo>
                  <a:lnTo>
                    <a:pt x="1577708" y="652094"/>
                  </a:lnTo>
                  <a:lnTo>
                    <a:pt x="1578825" y="651637"/>
                  </a:lnTo>
                  <a:lnTo>
                    <a:pt x="1580692" y="649770"/>
                  </a:lnTo>
                  <a:lnTo>
                    <a:pt x="1581150" y="648652"/>
                  </a:lnTo>
                  <a:lnTo>
                    <a:pt x="1581150" y="646023"/>
                  </a:lnTo>
                  <a:close/>
                </a:path>
                <a:path w="5534025" h="1294765">
                  <a:moveTo>
                    <a:pt x="1581150" y="3441"/>
                  </a:moveTo>
                  <a:lnTo>
                    <a:pt x="1580692" y="2324"/>
                  </a:lnTo>
                  <a:lnTo>
                    <a:pt x="1578825" y="457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49" y="457"/>
                  </a:lnTo>
                  <a:lnTo>
                    <a:pt x="1572094" y="2324"/>
                  </a:lnTo>
                  <a:lnTo>
                    <a:pt x="1571625" y="3441"/>
                  </a:lnTo>
                  <a:lnTo>
                    <a:pt x="1571625" y="6070"/>
                  </a:lnTo>
                  <a:lnTo>
                    <a:pt x="1572094" y="7200"/>
                  </a:lnTo>
                  <a:lnTo>
                    <a:pt x="1573949" y="9055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55"/>
                  </a:lnTo>
                  <a:lnTo>
                    <a:pt x="1580692" y="7200"/>
                  </a:lnTo>
                  <a:lnTo>
                    <a:pt x="1581150" y="6070"/>
                  </a:lnTo>
                  <a:lnTo>
                    <a:pt x="1581150" y="3441"/>
                  </a:lnTo>
                  <a:close/>
                </a:path>
                <a:path w="5534025" h="1294765">
                  <a:moveTo>
                    <a:pt x="1628775" y="1288592"/>
                  </a:moveTo>
                  <a:lnTo>
                    <a:pt x="1628317" y="1287475"/>
                  </a:lnTo>
                  <a:lnTo>
                    <a:pt x="1626450" y="1285621"/>
                  </a:lnTo>
                  <a:lnTo>
                    <a:pt x="1625333" y="1285151"/>
                  </a:lnTo>
                  <a:lnTo>
                    <a:pt x="1622704" y="1285151"/>
                  </a:lnTo>
                  <a:lnTo>
                    <a:pt x="1621574" y="1285621"/>
                  </a:lnTo>
                  <a:lnTo>
                    <a:pt x="1619719" y="1287475"/>
                  </a:lnTo>
                  <a:lnTo>
                    <a:pt x="1619250" y="1288592"/>
                  </a:lnTo>
                  <a:lnTo>
                    <a:pt x="1619250" y="1291234"/>
                  </a:lnTo>
                  <a:lnTo>
                    <a:pt x="1619719" y="1292352"/>
                  </a:lnTo>
                  <a:lnTo>
                    <a:pt x="1621574" y="1294206"/>
                  </a:lnTo>
                  <a:lnTo>
                    <a:pt x="1622704" y="1294676"/>
                  </a:lnTo>
                  <a:lnTo>
                    <a:pt x="1625333" y="1294676"/>
                  </a:lnTo>
                  <a:lnTo>
                    <a:pt x="1626450" y="1294206"/>
                  </a:lnTo>
                  <a:lnTo>
                    <a:pt x="1628317" y="1292352"/>
                  </a:lnTo>
                  <a:lnTo>
                    <a:pt x="1628775" y="1291234"/>
                  </a:lnTo>
                  <a:lnTo>
                    <a:pt x="1628775" y="1288592"/>
                  </a:lnTo>
                  <a:close/>
                </a:path>
                <a:path w="5534025" h="1294765">
                  <a:moveTo>
                    <a:pt x="1628775" y="646023"/>
                  </a:moveTo>
                  <a:lnTo>
                    <a:pt x="1628317" y="644893"/>
                  </a:lnTo>
                  <a:lnTo>
                    <a:pt x="1626450" y="643039"/>
                  </a:lnTo>
                  <a:lnTo>
                    <a:pt x="1625333" y="642569"/>
                  </a:lnTo>
                  <a:lnTo>
                    <a:pt x="1622704" y="642569"/>
                  </a:lnTo>
                  <a:lnTo>
                    <a:pt x="1621574" y="643039"/>
                  </a:lnTo>
                  <a:lnTo>
                    <a:pt x="1619719" y="644893"/>
                  </a:lnTo>
                  <a:lnTo>
                    <a:pt x="1619250" y="646023"/>
                  </a:lnTo>
                  <a:lnTo>
                    <a:pt x="1619250" y="648652"/>
                  </a:lnTo>
                  <a:lnTo>
                    <a:pt x="1619719" y="649770"/>
                  </a:lnTo>
                  <a:lnTo>
                    <a:pt x="1621574" y="651637"/>
                  </a:lnTo>
                  <a:lnTo>
                    <a:pt x="1622704" y="652094"/>
                  </a:lnTo>
                  <a:lnTo>
                    <a:pt x="1625333" y="652094"/>
                  </a:lnTo>
                  <a:lnTo>
                    <a:pt x="1626450" y="651637"/>
                  </a:lnTo>
                  <a:lnTo>
                    <a:pt x="1628317" y="649770"/>
                  </a:lnTo>
                  <a:lnTo>
                    <a:pt x="1628775" y="648652"/>
                  </a:lnTo>
                  <a:lnTo>
                    <a:pt x="1628775" y="646023"/>
                  </a:lnTo>
                  <a:close/>
                </a:path>
                <a:path w="5534025" h="1294765">
                  <a:moveTo>
                    <a:pt x="1628775" y="3441"/>
                  </a:moveTo>
                  <a:lnTo>
                    <a:pt x="1628317" y="2324"/>
                  </a:lnTo>
                  <a:lnTo>
                    <a:pt x="1626450" y="457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74" y="457"/>
                  </a:lnTo>
                  <a:lnTo>
                    <a:pt x="1619719" y="2324"/>
                  </a:lnTo>
                  <a:lnTo>
                    <a:pt x="1619250" y="3441"/>
                  </a:lnTo>
                  <a:lnTo>
                    <a:pt x="1619250" y="6070"/>
                  </a:lnTo>
                  <a:lnTo>
                    <a:pt x="1619719" y="7200"/>
                  </a:lnTo>
                  <a:lnTo>
                    <a:pt x="1621574" y="9055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55"/>
                  </a:lnTo>
                  <a:lnTo>
                    <a:pt x="1628317" y="7200"/>
                  </a:lnTo>
                  <a:lnTo>
                    <a:pt x="1628775" y="6070"/>
                  </a:lnTo>
                  <a:lnTo>
                    <a:pt x="1628775" y="3441"/>
                  </a:lnTo>
                  <a:close/>
                </a:path>
                <a:path w="5534025" h="1294765">
                  <a:moveTo>
                    <a:pt x="1676400" y="1288592"/>
                  </a:moveTo>
                  <a:lnTo>
                    <a:pt x="1675942" y="1287475"/>
                  </a:lnTo>
                  <a:lnTo>
                    <a:pt x="1674075" y="1285621"/>
                  </a:lnTo>
                  <a:lnTo>
                    <a:pt x="1672958" y="1285151"/>
                  </a:lnTo>
                  <a:lnTo>
                    <a:pt x="1670329" y="1285151"/>
                  </a:lnTo>
                  <a:lnTo>
                    <a:pt x="1669199" y="1285621"/>
                  </a:lnTo>
                  <a:lnTo>
                    <a:pt x="1667344" y="1287475"/>
                  </a:lnTo>
                  <a:lnTo>
                    <a:pt x="1666875" y="1288592"/>
                  </a:lnTo>
                  <a:lnTo>
                    <a:pt x="1666875" y="1291234"/>
                  </a:lnTo>
                  <a:lnTo>
                    <a:pt x="1667344" y="1292352"/>
                  </a:lnTo>
                  <a:lnTo>
                    <a:pt x="1669199" y="1294206"/>
                  </a:lnTo>
                  <a:lnTo>
                    <a:pt x="1670329" y="1294676"/>
                  </a:lnTo>
                  <a:lnTo>
                    <a:pt x="1672958" y="1294676"/>
                  </a:lnTo>
                  <a:lnTo>
                    <a:pt x="1674075" y="1294206"/>
                  </a:lnTo>
                  <a:lnTo>
                    <a:pt x="1675942" y="1292352"/>
                  </a:lnTo>
                  <a:lnTo>
                    <a:pt x="1676400" y="1291234"/>
                  </a:lnTo>
                  <a:lnTo>
                    <a:pt x="1676400" y="1288592"/>
                  </a:lnTo>
                  <a:close/>
                </a:path>
                <a:path w="5534025" h="1294765">
                  <a:moveTo>
                    <a:pt x="1676400" y="646023"/>
                  </a:moveTo>
                  <a:lnTo>
                    <a:pt x="1675942" y="644893"/>
                  </a:lnTo>
                  <a:lnTo>
                    <a:pt x="1674075" y="643039"/>
                  </a:lnTo>
                  <a:lnTo>
                    <a:pt x="1672958" y="642569"/>
                  </a:lnTo>
                  <a:lnTo>
                    <a:pt x="1670329" y="642569"/>
                  </a:lnTo>
                  <a:lnTo>
                    <a:pt x="1669199" y="643039"/>
                  </a:lnTo>
                  <a:lnTo>
                    <a:pt x="1667344" y="644893"/>
                  </a:lnTo>
                  <a:lnTo>
                    <a:pt x="1666875" y="646023"/>
                  </a:lnTo>
                  <a:lnTo>
                    <a:pt x="1666875" y="648652"/>
                  </a:lnTo>
                  <a:lnTo>
                    <a:pt x="1667344" y="649770"/>
                  </a:lnTo>
                  <a:lnTo>
                    <a:pt x="1669199" y="651637"/>
                  </a:lnTo>
                  <a:lnTo>
                    <a:pt x="1670329" y="652094"/>
                  </a:lnTo>
                  <a:lnTo>
                    <a:pt x="1672958" y="652094"/>
                  </a:lnTo>
                  <a:lnTo>
                    <a:pt x="1674075" y="651637"/>
                  </a:lnTo>
                  <a:lnTo>
                    <a:pt x="1675942" y="649770"/>
                  </a:lnTo>
                  <a:lnTo>
                    <a:pt x="1676400" y="648652"/>
                  </a:lnTo>
                  <a:lnTo>
                    <a:pt x="1676400" y="646023"/>
                  </a:lnTo>
                  <a:close/>
                </a:path>
                <a:path w="5534025" h="1294765">
                  <a:moveTo>
                    <a:pt x="1676400" y="3441"/>
                  </a:moveTo>
                  <a:lnTo>
                    <a:pt x="1675942" y="2324"/>
                  </a:lnTo>
                  <a:lnTo>
                    <a:pt x="1674075" y="457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199" y="457"/>
                  </a:lnTo>
                  <a:lnTo>
                    <a:pt x="1667344" y="2324"/>
                  </a:lnTo>
                  <a:lnTo>
                    <a:pt x="1666875" y="3441"/>
                  </a:lnTo>
                  <a:lnTo>
                    <a:pt x="1666875" y="6070"/>
                  </a:lnTo>
                  <a:lnTo>
                    <a:pt x="1667344" y="7200"/>
                  </a:lnTo>
                  <a:lnTo>
                    <a:pt x="1669199" y="9055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55"/>
                  </a:lnTo>
                  <a:lnTo>
                    <a:pt x="1675942" y="7200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5534025" h="1294765">
                  <a:moveTo>
                    <a:pt x="1724025" y="1288592"/>
                  </a:moveTo>
                  <a:lnTo>
                    <a:pt x="1723567" y="1287475"/>
                  </a:lnTo>
                  <a:lnTo>
                    <a:pt x="1721700" y="1285621"/>
                  </a:lnTo>
                  <a:lnTo>
                    <a:pt x="1720583" y="1285151"/>
                  </a:lnTo>
                  <a:lnTo>
                    <a:pt x="1717954" y="1285151"/>
                  </a:lnTo>
                  <a:lnTo>
                    <a:pt x="1716824" y="1285621"/>
                  </a:lnTo>
                  <a:lnTo>
                    <a:pt x="1714969" y="1287475"/>
                  </a:lnTo>
                  <a:lnTo>
                    <a:pt x="1714500" y="1288592"/>
                  </a:lnTo>
                  <a:lnTo>
                    <a:pt x="1714500" y="1291234"/>
                  </a:lnTo>
                  <a:lnTo>
                    <a:pt x="1714969" y="1292352"/>
                  </a:lnTo>
                  <a:lnTo>
                    <a:pt x="1716824" y="1294206"/>
                  </a:lnTo>
                  <a:lnTo>
                    <a:pt x="1717954" y="1294676"/>
                  </a:lnTo>
                  <a:lnTo>
                    <a:pt x="1720583" y="1294676"/>
                  </a:lnTo>
                  <a:lnTo>
                    <a:pt x="1721700" y="1294206"/>
                  </a:lnTo>
                  <a:lnTo>
                    <a:pt x="1723567" y="1292352"/>
                  </a:lnTo>
                  <a:lnTo>
                    <a:pt x="1724025" y="1291234"/>
                  </a:lnTo>
                  <a:lnTo>
                    <a:pt x="1724025" y="1288592"/>
                  </a:lnTo>
                  <a:close/>
                </a:path>
                <a:path w="5534025" h="1294765">
                  <a:moveTo>
                    <a:pt x="1724025" y="646023"/>
                  </a:moveTo>
                  <a:lnTo>
                    <a:pt x="1723567" y="644893"/>
                  </a:lnTo>
                  <a:lnTo>
                    <a:pt x="1721700" y="643039"/>
                  </a:lnTo>
                  <a:lnTo>
                    <a:pt x="1720583" y="642569"/>
                  </a:lnTo>
                  <a:lnTo>
                    <a:pt x="1717954" y="642569"/>
                  </a:lnTo>
                  <a:lnTo>
                    <a:pt x="1716824" y="643039"/>
                  </a:lnTo>
                  <a:lnTo>
                    <a:pt x="1714969" y="644893"/>
                  </a:lnTo>
                  <a:lnTo>
                    <a:pt x="1714500" y="646023"/>
                  </a:lnTo>
                  <a:lnTo>
                    <a:pt x="1714500" y="648652"/>
                  </a:lnTo>
                  <a:lnTo>
                    <a:pt x="1714969" y="649770"/>
                  </a:lnTo>
                  <a:lnTo>
                    <a:pt x="1716824" y="651637"/>
                  </a:lnTo>
                  <a:lnTo>
                    <a:pt x="1717954" y="652094"/>
                  </a:lnTo>
                  <a:lnTo>
                    <a:pt x="1720583" y="652094"/>
                  </a:lnTo>
                  <a:lnTo>
                    <a:pt x="1721700" y="651637"/>
                  </a:lnTo>
                  <a:lnTo>
                    <a:pt x="1723567" y="649770"/>
                  </a:lnTo>
                  <a:lnTo>
                    <a:pt x="1724025" y="648652"/>
                  </a:lnTo>
                  <a:lnTo>
                    <a:pt x="1724025" y="646023"/>
                  </a:lnTo>
                  <a:close/>
                </a:path>
                <a:path w="5534025" h="1294765">
                  <a:moveTo>
                    <a:pt x="1724025" y="3441"/>
                  </a:moveTo>
                  <a:lnTo>
                    <a:pt x="1723567" y="2324"/>
                  </a:lnTo>
                  <a:lnTo>
                    <a:pt x="1721700" y="457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24" y="457"/>
                  </a:lnTo>
                  <a:lnTo>
                    <a:pt x="1714969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69" y="7200"/>
                  </a:lnTo>
                  <a:lnTo>
                    <a:pt x="1716824" y="9055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55"/>
                  </a:lnTo>
                  <a:lnTo>
                    <a:pt x="1723567" y="7200"/>
                  </a:lnTo>
                  <a:lnTo>
                    <a:pt x="1724025" y="6070"/>
                  </a:lnTo>
                  <a:lnTo>
                    <a:pt x="1724025" y="3441"/>
                  </a:lnTo>
                  <a:close/>
                </a:path>
                <a:path w="5534025" h="1294765">
                  <a:moveTo>
                    <a:pt x="1771650" y="1288592"/>
                  </a:moveTo>
                  <a:lnTo>
                    <a:pt x="1771192" y="1287475"/>
                  </a:lnTo>
                  <a:lnTo>
                    <a:pt x="1769325" y="1285621"/>
                  </a:lnTo>
                  <a:lnTo>
                    <a:pt x="1768208" y="1285151"/>
                  </a:lnTo>
                  <a:lnTo>
                    <a:pt x="1765579" y="1285151"/>
                  </a:lnTo>
                  <a:lnTo>
                    <a:pt x="1764449" y="1285621"/>
                  </a:lnTo>
                  <a:lnTo>
                    <a:pt x="1762594" y="1287475"/>
                  </a:lnTo>
                  <a:lnTo>
                    <a:pt x="1762125" y="1288592"/>
                  </a:lnTo>
                  <a:lnTo>
                    <a:pt x="1762125" y="1291234"/>
                  </a:lnTo>
                  <a:lnTo>
                    <a:pt x="1762594" y="1292352"/>
                  </a:lnTo>
                  <a:lnTo>
                    <a:pt x="1764449" y="1294206"/>
                  </a:lnTo>
                  <a:lnTo>
                    <a:pt x="1765579" y="1294676"/>
                  </a:lnTo>
                  <a:lnTo>
                    <a:pt x="1768208" y="1294676"/>
                  </a:lnTo>
                  <a:lnTo>
                    <a:pt x="1769325" y="1294206"/>
                  </a:lnTo>
                  <a:lnTo>
                    <a:pt x="1771192" y="1292352"/>
                  </a:lnTo>
                  <a:lnTo>
                    <a:pt x="1771650" y="1291234"/>
                  </a:lnTo>
                  <a:lnTo>
                    <a:pt x="1771650" y="1288592"/>
                  </a:lnTo>
                  <a:close/>
                </a:path>
                <a:path w="5534025" h="1294765">
                  <a:moveTo>
                    <a:pt x="1771650" y="646023"/>
                  </a:moveTo>
                  <a:lnTo>
                    <a:pt x="1771192" y="644893"/>
                  </a:lnTo>
                  <a:lnTo>
                    <a:pt x="1769325" y="643039"/>
                  </a:lnTo>
                  <a:lnTo>
                    <a:pt x="1768208" y="642569"/>
                  </a:lnTo>
                  <a:lnTo>
                    <a:pt x="1765579" y="642569"/>
                  </a:lnTo>
                  <a:lnTo>
                    <a:pt x="1764449" y="643039"/>
                  </a:lnTo>
                  <a:lnTo>
                    <a:pt x="1762594" y="644893"/>
                  </a:lnTo>
                  <a:lnTo>
                    <a:pt x="1762125" y="646023"/>
                  </a:lnTo>
                  <a:lnTo>
                    <a:pt x="1762125" y="648652"/>
                  </a:lnTo>
                  <a:lnTo>
                    <a:pt x="1762594" y="649770"/>
                  </a:lnTo>
                  <a:lnTo>
                    <a:pt x="1764449" y="651637"/>
                  </a:lnTo>
                  <a:lnTo>
                    <a:pt x="1765579" y="652094"/>
                  </a:lnTo>
                  <a:lnTo>
                    <a:pt x="1768208" y="652094"/>
                  </a:lnTo>
                  <a:lnTo>
                    <a:pt x="1769325" y="651637"/>
                  </a:lnTo>
                  <a:lnTo>
                    <a:pt x="1771192" y="649770"/>
                  </a:lnTo>
                  <a:lnTo>
                    <a:pt x="1771650" y="648652"/>
                  </a:lnTo>
                  <a:lnTo>
                    <a:pt x="1771650" y="646023"/>
                  </a:lnTo>
                  <a:close/>
                </a:path>
                <a:path w="5534025" h="1294765">
                  <a:moveTo>
                    <a:pt x="1771650" y="3441"/>
                  </a:moveTo>
                  <a:lnTo>
                    <a:pt x="1771192" y="2324"/>
                  </a:lnTo>
                  <a:lnTo>
                    <a:pt x="1769325" y="457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49" y="457"/>
                  </a:lnTo>
                  <a:lnTo>
                    <a:pt x="1762594" y="2324"/>
                  </a:lnTo>
                  <a:lnTo>
                    <a:pt x="1762125" y="3441"/>
                  </a:lnTo>
                  <a:lnTo>
                    <a:pt x="1762125" y="6070"/>
                  </a:lnTo>
                  <a:lnTo>
                    <a:pt x="1762594" y="7200"/>
                  </a:lnTo>
                  <a:lnTo>
                    <a:pt x="1764449" y="9055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55"/>
                  </a:lnTo>
                  <a:lnTo>
                    <a:pt x="1771192" y="7200"/>
                  </a:lnTo>
                  <a:lnTo>
                    <a:pt x="1771650" y="6070"/>
                  </a:lnTo>
                  <a:lnTo>
                    <a:pt x="1771650" y="3441"/>
                  </a:lnTo>
                  <a:close/>
                </a:path>
                <a:path w="5534025" h="1294765">
                  <a:moveTo>
                    <a:pt x="1819275" y="1288592"/>
                  </a:moveTo>
                  <a:lnTo>
                    <a:pt x="1818817" y="1287475"/>
                  </a:lnTo>
                  <a:lnTo>
                    <a:pt x="1816950" y="1285621"/>
                  </a:lnTo>
                  <a:lnTo>
                    <a:pt x="1815833" y="1285151"/>
                  </a:lnTo>
                  <a:lnTo>
                    <a:pt x="1813204" y="1285151"/>
                  </a:lnTo>
                  <a:lnTo>
                    <a:pt x="1812074" y="1285621"/>
                  </a:lnTo>
                  <a:lnTo>
                    <a:pt x="1810219" y="1287475"/>
                  </a:lnTo>
                  <a:lnTo>
                    <a:pt x="1809750" y="1288592"/>
                  </a:lnTo>
                  <a:lnTo>
                    <a:pt x="1809750" y="1291234"/>
                  </a:lnTo>
                  <a:lnTo>
                    <a:pt x="1810219" y="1292352"/>
                  </a:lnTo>
                  <a:lnTo>
                    <a:pt x="1812074" y="1294206"/>
                  </a:lnTo>
                  <a:lnTo>
                    <a:pt x="1813204" y="1294676"/>
                  </a:lnTo>
                  <a:lnTo>
                    <a:pt x="1815833" y="1294676"/>
                  </a:lnTo>
                  <a:lnTo>
                    <a:pt x="1816950" y="1294206"/>
                  </a:lnTo>
                  <a:lnTo>
                    <a:pt x="1818817" y="1292352"/>
                  </a:lnTo>
                  <a:lnTo>
                    <a:pt x="1819275" y="1291234"/>
                  </a:lnTo>
                  <a:lnTo>
                    <a:pt x="1819275" y="1288592"/>
                  </a:lnTo>
                  <a:close/>
                </a:path>
                <a:path w="5534025" h="1294765">
                  <a:moveTo>
                    <a:pt x="1819275" y="646023"/>
                  </a:moveTo>
                  <a:lnTo>
                    <a:pt x="1818817" y="644893"/>
                  </a:lnTo>
                  <a:lnTo>
                    <a:pt x="1816950" y="643039"/>
                  </a:lnTo>
                  <a:lnTo>
                    <a:pt x="1815833" y="642569"/>
                  </a:lnTo>
                  <a:lnTo>
                    <a:pt x="1813204" y="642569"/>
                  </a:lnTo>
                  <a:lnTo>
                    <a:pt x="1812074" y="643039"/>
                  </a:lnTo>
                  <a:lnTo>
                    <a:pt x="1810219" y="644893"/>
                  </a:lnTo>
                  <a:lnTo>
                    <a:pt x="1809750" y="646023"/>
                  </a:lnTo>
                  <a:lnTo>
                    <a:pt x="1809750" y="648652"/>
                  </a:lnTo>
                  <a:lnTo>
                    <a:pt x="1810219" y="649770"/>
                  </a:lnTo>
                  <a:lnTo>
                    <a:pt x="1812074" y="651637"/>
                  </a:lnTo>
                  <a:lnTo>
                    <a:pt x="1813204" y="652094"/>
                  </a:lnTo>
                  <a:lnTo>
                    <a:pt x="1815833" y="652094"/>
                  </a:lnTo>
                  <a:lnTo>
                    <a:pt x="1816950" y="651637"/>
                  </a:lnTo>
                  <a:lnTo>
                    <a:pt x="1818817" y="649770"/>
                  </a:lnTo>
                  <a:lnTo>
                    <a:pt x="1819275" y="648652"/>
                  </a:lnTo>
                  <a:lnTo>
                    <a:pt x="1819275" y="646023"/>
                  </a:lnTo>
                  <a:close/>
                </a:path>
                <a:path w="5534025" h="1294765">
                  <a:moveTo>
                    <a:pt x="1819275" y="3441"/>
                  </a:moveTo>
                  <a:lnTo>
                    <a:pt x="1818817" y="2324"/>
                  </a:lnTo>
                  <a:lnTo>
                    <a:pt x="1816950" y="457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74" y="457"/>
                  </a:lnTo>
                  <a:lnTo>
                    <a:pt x="1810219" y="2324"/>
                  </a:lnTo>
                  <a:lnTo>
                    <a:pt x="1809750" y="3441"/>
                  </a:lnTo>
                  <a:lnTo>
                    <a:pt x="1809750" y="6070"/>
                  </a:lnTo>
                  <a:lnTo>
                    <a:pt x="1810219" y="7200"/>
                  </a:lnTo>
                  <a:lnTo>
                    <a:pt x="1812074" y="9055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55"/>
                  </a:lnTo>
                  <a:lnTo>
                    <a:pt x="1818817" y="7200"/>
                  </a:lnTo>
                  <a:lnTo>
                    <a:pt x="1819275" y="6070"/>
                  </a:lnTo>
                  <a:lnTo>
                    <a:pt x="1819275" y="3441"/>
                  </a:lnTo>
                  <a:close/>
                </a:path>
                <a:path w="5534025" h="1294765">
                  <a:moveTo>
                    <a:pt x="1866900" y="1288592"/>
                  </a:moveTo>
                  <a:lnTo>
                    <a:pt x="1866442" y="1287475"/>
                  </a:lnTo>
                  <a:lnTo>
                    <a:pt x="1864575" y="1285621"/>
                  </a:lnTo>
                  <a:lnTo>
                    <a:pt x="1863458" y="1285151"/>
                  </a:lnTo>
                  <a:lnTo>
                    <a:pt x="1860829" y="1285151"/>
                  </a:lnTo>
                  <a:lnTo>
                    <a:pt x="1859699" y="1285621"/>
                  </a:lnTo>
                  <a:lnTo>
                    <a:pt x="1857844" y="1287475"/>
                  </a:lnTo>
                  <a:lnTo>
                    <a:pt x="1857375" y="1288592"/>
                  </a:lnTo>
                  <a:lnTo>
                    <a:pt x="1857375" y="1291234"/>
                  </a:lnTo>
                  <a:lnTo>
                    <a:pt x="1857844" y="1292352"/>
                  </a:lnTo>
                  <a:lnTo>
                    <a:pt x="1859699" y="1294206"/>
                  </a:lnTo>
                  <a:lnTo>
                    <a:pt x="1860829" y="1294676"/>
                  </a:lnTo>
                  <a:lnTo>
                    <a:pt x="1863458" y="1294676"/>
                  </a:lnTo>
                  <a:lnTo>
                    <a:pt x="1864575" y="1294206"/>
                  </a:lnTo>
                  <a:lnTo>
                    <a:pt x="1866442" y="1292352"/>
                  </a:lnTo>
                  <a:lnTo>
                    <a:pt x="1866900" y="1291234"/>
                  </a:lnTo>
                  <a:lnTo>
                    <a:pt x="1866900" y="1288592"/>
                  </a:lnTo>
                  <a:close/>
                </a:path>
                <a:path w="5534025" h="1294765">
                  <a:moveTo>
                    <a:pt x="1866900" y="646023"/>
                  </a:moveTo>
                  <a:lnTo>
                    <a:pt x="1866442" y="644893"/>
                  </a:lnTo>
                  <a:lnTo>
                    <a:pt x="1864575" y="643039"/>
                  </a:lnTo>
                  <a:lnTo>
                    <a:pt x="1863458" y="642569"/>
                  </a:lnTo>
                  <a:lnTo>
                    <a:pt x="1860829" y="642569"/>
                  </a:lnTo>
                  <a:lnTo>
                    <a:pt x="1859699" y="643039"/>
                  </a:lnTo>
                  <a:lnTo>
                    <a:pt x="1857844" y="644893"/>
                  </a:lnTo>
                  <a:lnTo>
                    <a:pt x="1857375" y="646023"/>
                  </a:lnTo>
                  <a:lnTo>
                    <a:pt x="1857375" y="648652"/>
                  </a:lnTo>
                  <a:lnTo>
                    <a:pt x="1857844" y="649770"/>
                  </a:lnTo>
                  <a:lnTo>
                    <a:pt x="1859699" y="651637"/>
                  </a:lnTo>
                  <a:lnTo>
                    <a:pt x="1860829" y="652094"/>
                  </a:lnTo>
                  <a:lnTo>
                    <a:pt x="1863458" y="652094"/>
                  </a:lnTo>
                  <a:lnTo>
                    <a:pt x="1864575" y="651637"/>
                  </a:lnTo>
                  <a:lnTo>
                    <a:pt x="1866442" y="649770"/>
                  </a:lnTo>
                  <a:lnTo>
                    <a:pt x="1866900" y="648652"/>
                  </a:lnTo>
                  <a:lnTo>
                    <a:pt x="1866900" y="646023"/>
                  </a:lnTo>
                  <a:close/>
                </a:path>
                <a:path w="5534025" h="1294765">
                  <a:moveTo>
                    <a:pt x="1866900" y="3441"/>
                  </a:moveTo>
                  <a:lnTo>
                    <a:pt x="1866442" y="2324"/>
                  </a:lnTo>
                  <a:lnTo>
                    <a:pt x="1864575" y="457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699" y="457"/>
                  </a:lnTo>
                  <a:lnTo>
                    <a:pt x="1857844" y="2324"/>
                  </a:lnTo>
                  <a:lnTo>
                    <a:pt x="1857375" y="3441"/>
                  </a:lnTo>
                  <a:lnTo>
                    <a:pt x="1857375" y="6070"/>
                  </a:lnTo>
                  <a:lnTo>
                    <a:pt x="1857844" y="7200"/>
                  </a:lnTo>
                  <a:lnTo>
                    <a:pt x="1859699" y="9055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55"/>
                  </a:lnTo>
                  <a:lnTo>
                    <a:pt x="1866442" y="7200"/>
                  </a:lnTo>
                  <a:lnTo>
                    <a:pt x="1866900" y="6070"/>
                  </a:lnTo>
                  <a:lnTo>
                    <a:pt x="1866900" y="3441"/>
                  </a:lnTo>
                  <a:close/>
                </a:path>
                <a:path w="5534025" h="1294765">
                  <a:moveTo>
                    <a:pt x="1914525" y="1288592"/>
                  </a:moveTo>
                  <a:lnTo>
                    <a:pt x="1914067" y="1287475"/>
                  </a:lnTo>
                  <a:lnTo>
                    <a:pt x="1912200" y="1285621"/>
                  </a:lnTo>
                  <a:lnTo>
                    <a:pt x="1911083" y="1285151"/>
                  </a:lnTo>
                  <a:lnTo>
                    <a:pt x="1908454" y="1285151"/>
                  </a:lnTo>
                  <a:lnTo>
                    <a:pt x="1907324" y="1285621"/>
                  </a:lnTo>
                  <a:lnTo>
                    <a:pt x="1905469" y="1287475"/>
                  </a:lnTo>
                  <a:lnTo>
                    <a:pt x="1905000" y="1288592"/>
                  </a:lnTo>
                  <a:lnTo>
                    <a:pt x="1905000" y="1291234"/>
                  </a:lnTo>
                  <a:lnTo>
                    <a:pt x="1905469" y="1292352"/>
                  </a:lnTo>
                  <a:lnTo>
                    <a:pt x="1907324" y="1294206"/>
                  </a:lnTo>
                  <a:lnTo>
                    <a:pt x="1908454" y="1294676"/>
                  </a:lnTo>
                  <a:lnTo>
                    <a:pt x="1911083" y="1294676"/>
                  </a:lnTo>
                  <a:lnTo>
                    <a:pt x="1912200" y="1294206"/>
                  </a:lnTo>
                  <a:lnTo>
                    <a:pt x="1914067" y="1292352"/>
                  </a:lnTo>
                  <a:lnTo>
                    <a:pt x="1914525" y="1291234"/>
                  </a:lnTo>
                  <a:lnTo>
                    <a:pt x="1914525" y="1288592"/>
                  </a:lnTo>
                  <a:close/>
                </a:path>
                <a:path w="5534025" h="1294765">
                  <a:moveTo>
                    <a:pt x="1914525" y="646023"/>
                  </a:moveTo>
                  <a:lnTo>
                    <a:pt x="1914067" y="644893"/>
                  </a:lnTo>
                  <a:lnTo>
                    <a:pt x="1912200" y="643039"/>
                  </a:lnTo>
                  <a:lnTo>
                    <a:pt x="1911083" y="642569"/>
                  </a:lnTo>
                  <a:lnTo>
                    <a:pt x="1908454" y="642569"/>
                  </a:lnTo>
                  <a:lnTo>
                    <a:pt x="1907324" y="643039"/>
                  </a:lnTo>
                  <a:lnTo>
                    <a:pt x="1905469" y="644893"/>
                  </a:lnTo>
                  <a:lnTo>
                    <a:pt x="1905000" y="646023"/>
                  </a:lnTo>
                  <a:lnTo>
                    <a:pt x="1905000" y="648652"/>
                  </a:lnTo>
                  <a:lnTo>
                    <a:pt x="1905469" y="649770"/>
                  </a:lnTo>
                  <a:lnTo>
                    <a:pt x="1907324" y="651637"/>
                  </a:lnTo>
                  <a:lnTo>
                    <a:pt x="1908454" y="652094"/>
                  </a:lnTo>
                  <a:lnTo>
                    <a:pt x="1911083" y="652094"/>
                  </a:lnTo>
                  <a:lnTo>
                    <a:pt x="1912200" y="651637"/>
                  </a:lnTo>
                  <a:lnTo>
                    <a:pt x="1914067" y="649770"/>
                  </a:lnTo>
                  <a:lnTo>
                    <a:pt x="1914525" y="648652"/>
                  </a:lnTo>
                  <a:lnTo>
                    <a:pt x="1914525" y="646023"/>
                  </a:lnTo>
                  <a:close/>
                </a:path>
                <a:path w="5534025" h="1294765">
                  <a:moveTo>
                    <a:pt x="1914525" y="3441"/>
                  </a:moveTo>
                  <a:lnTo>
                    <a:pt x="1914067" y="2324"/>
                  </a:lnTo>
                  <a:lnTo>
                    <a:pt x="1912200" y="457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24" y="457"/>
                  </a:lnTo>
                  <a:lnTo>
                    <a:pt x="1905469" y="2324"/>
                  </a:lnTo>
                  <a:lnTo>
                    <a:pt x="1905000" y="3441"/>
                  </a:lnTo>
                  <a:lnTo>
                    <a:pt x="1905000" y="6070"/>
                  </a:lnTo>
                  <a:lnTo>
                    <a:pt x="1905469" y="7200"/>
                  </a:lnTo>
                  <a:lnTo>
                    <a:pt x="1907324" y="9055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55"/>
                  </a:lnTo>
                  <a:lnTo>
                    <a:pt x="1914067" y="7200"/>
                  </a:lnTo>
                  <a:lnTo>
                    <a:pt x="1914525" y="6070"/>
                  </a:lnTo>
                  <a:lnTo>
                    <a:pt x="1914525" y="3441"/>
                  </a:lnTo>
                  <a:close/>
                </a:path>
                <a:path w="5534025" h="1294765">
                  <a:moveTo>
                    <a:pt x="1962150" y="1288592"/>
                  </a:moveTo>
                  <a:lnTo>
                    <a:pt x="1961692" y="1287475"/>
                  </a:lnTo>
                  <a:lnTo>
                    <a:pt x="1959825" y="1285621"/>
                  </a:lnTo>
                  <a:lnTo>
                    <a:pt x="1958708" y="1285151"/>
                  </a:lnTo>
                  <a:lnTo>
                    <a:pt x="1956079" y="1285151"/>
                  </a:lnTo>
                  <a:lnTo>
                    <a:pt x="1954949" y="1285621"/>
                  </a:lnTo>
                  <a:lnTo>
                    <a:pt x="1953094" y="1287475"/>
                  </a:lnTo>
                  <a:lnTo>
                    <a:pt x="1952625" y="1288592"/>
                  </a:lnTo>
                  <a:lnTo>
                    <a:pt x="1952625" y="1291234"/>
                  </a:lnTo>
                  <a:lnTo>
                    <a:pt x="1953094" y="1292352"/>
                  </a:lnTo>
                  <a:lnTo>
                    <a:pt x="1954949" y="1294206"/>
                  </a:lnTo>
                  <a:lnTo>
                    <a:pt x="1956079" y="1294676"/>
                  </a:lnTo>
                  <a:lnTo>
                    <a:pt x="1958708" y="1294676"/>
                  </a:lnTo>
                  <a:lnTo>
                    <a:pt x="1959825" y="1294206"/>
                  </a:lnTo>
                  <a:lnTo>
                    <a:pt x="1961692" y="1292352"/>
                  </a:lnTo>
                  <a:lnTo>
                    <a:pt x="1962150" y="1291234"/>
                  </a:lnTo>
                  <a:lnTo>
                    <a:pt x="1962150" y="1288592"/>
                  </a:lnTo>
                  <a:close/>
                </a:path>
                <a:path w="5534025" h="1294765">
                  <a:moveTo>
                    <a:pt x="1962150" y="646023"/>
                  </a:moveTo>
                  <a:lnTo>
                    <a:pt x="1961692" y="644893"/>
                  </a:lnTo>
                  <a:lnTo>
                    <a:pt x="1959825" y="643039"/>
                  </a:lnTo>
                  <a:lnTo>
                    <a:pt x="1958708" y="642569"/>
                  </a:lnTo>
                  <a:lnTo>
                    <a:pt x="1956079" y="642569"/>
                  </a:lnTo>
                  <a:lnTo>
                    <a:pt x="1954949" y="643039"/>
                  </a:lnTo>
                  <a:lnTo>
                    <a:pt x="1953094" y="644893"/>
                  </a:lnTo>
                  <a:lnTo>
                    <a:pt x="1952625" y="646023"/>
                  </a:lnTo>
                  <a:lnTo>
                    <a:pt x="1952625" y="648652"/>
                  </a:lnTo>
                  <a:lnTo>
                    <a:pt x="1953094" y="649770"/>
                  </a:lnTo>
                  <a:lnTo>
                    <a:pt x="1954949" y="651637"/>
                  </a:lnTo>
                  <a:lnTo>
                    <a:pt x="1956079" y="652094"/>
                  </a:lnTo>
                  <a:lnTo>
                    <a:pt x="1958708" y="652094"/>
                  </a:lnTo>
                  <a:lnTo>
                    <a:pt x="1959825" y="651637"/>
                  </a:lnTo>
                  <a:lnTo>
                    <a:pt x="1961692" y="649770"/>
                  </a:lnTo>
                  <a:lnTo>
                    <a:pt x="1962150" y="648652"/>
                  </a:lnTo>
                  <a:lnTo>
                    <a:pt x="1962150" y="646023"/>
                  </a:lnTo>
                  <a:close/>
                </a:path>
                <a:path w="5534025" h="1294765">
                  <a:moveTo>
                    <a:pt x="1962150" y="3441"/>
                  </a:moveTo>
                  <a:lnTo>
                    <a:pt x="1961692" y="2324"/>
                  </a:lnTo>
                  <a:lnTo>
                    <a:pt x="1959825" y="457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49" y="457"/>
                  </a:lnTo>
                  <a:lnTo>
                    <a:pt x="1953094" y="2324"/>
                  </a:lnTo>
                  <a:lnTo>
                    <a:pt x="1952625" y="3441"/>
                  </a:lnTo>
                  <a:lnTo>
                    <a:pt x="1952625" y="6070"/>
                  </a:lnTo>
                  <a:lnTo>
                    <a:pt x="1953094" y="7200"/>
                  </a:lnTo>
                  <a:lnTo>
                    <a:pt x="1954949" y="9055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55"/>
                  </a:lnTo>
                  <a:lnTo>
                    <a:pt x="1961692" y="7200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5534025" h="1294765">
                  <a:moveTo>
                    <a:pt x="2009775" y="1288592"/>
                  </a:moveTo>
                  <a:lnTo>
                    <a:pt x="2009317" y="1287475"/>
                  </a:lnTo>
                  <a:lnTo>
                    <a:pt x="2007450" y="1285621"/>
                  </a:lnTo>
                  <a:lnTo>
                    <a:pt x="2006333" y="1285151"/>
                  </a:lnTo>
                  <a:lnTo>
                    <a:pt x="2003704" y="1285151"/>
                  </a:lnTo>
                  <a:lnTo>
                    <a:pt x="2002574" y="1285621"/>
                  </a:lnTo>
                  <a:lnTo>
                    <a:pt x="2000719" y="1287475"/>
                  </a:lnTo>
                  <a:lnTo>
                    <a:pt x="2000250" y="1288592"/>
                  </a:lnTo>
                  <a:lnTo>
                    <a:pt x="2000250" y="1291234"/>
                  </a:lnTo>
                  <a:lnTo>
                    <a:pt x="2000719" y="1292352"/>
                  </a:lnTo>
                  <a:lnTo>
                    <a:pt x="2002574" y="1294206"/>
                  </a:lnTo>
                  <a:lnTo>
                    <a:pt x="2003704" y="1294676"/>
                  </a:lnTo>
                  <a:lnTo>
                    <a:pt x="2006333" y="1294676"/>
                  </a:lnTo>
                  <a:lnTo>
                    <a:pt x="2007450" y="1294206"/>
                  </a:lnTo>
                  <a:lnTo>
                    <a:pt x="2009317" y="1292352"/>
                  </a:lnTo>
                  <a:lnTo>
                    <a:pt x="2009775" y="1291234"/>
                  </a:lnTo>
                  <a:lnTo>
                    <a:pt x="2009775" y="1288592"/>
                  </a:lnTo>
                  <a:close/>
                </a:path>
                <a:path w="5534025" h="1294765">
                  <a:moveTo>
                    <a:pt x="2009775" y="646023"/>
                  </a:moveTo>
                  <a:lnTo>
                    <a:pt x="2009317" y="644893"/>
                  </a:lnTo>
                  <a:lnTo>
                    <a:pt x="2007450" y="643039"/>
                  </a:lnTo>
                  <a:lnTo>
                    <a:pt x="2006333" y="642569"/>
                  </a:lnTo>
                  <a:lnTo>
                    <a:pt x="2003704" y="642569"/>
                  </a:lnTo>
                  <a:lnTo>
                    <a:pt x="2002574" y="643039"/>
                  </a:lnTo>
                  <a:lnTo>
                    <a:pt x="2000719" y="644893"/>
                  </a:lnTo>
                  <a:lnTo>
                    <a:pt x="2000250" y="646023"/>
                  </a:lnTo>
                  <a:lnTo>
                    <a:pt x="2000250" y="648652"/>
                  </a:lnTo>
                  <a:lnTo>
                    <a:pt x="2000719" y="649770"/>
                  </a:lnTo>
                  <a:lnTo>
                    <a:pt x="2002574" y="651637"/>
                  </a:lnTo>
                  <a:lnTo>
                    <a:pt x="2003704" y="652094"/>
                  </a:lnTo>
                  <a:lnTo>
                    <a:pt x="2006333" y="652094"/>
                  </a:lnTo>
                  <a:lnTo>
                    <a:pt x="2007450" y="651637"/>
                  </a:lnTo>
                  <a:lnTo>
                    <a:pt x="2009317" y="649770"/>
                  </a:lnTo>
                  <a:lnTo>
                    <a:pt x="2009775" y="648652"/>
                  </a:lnTo>
                  <a:lnTo>
                    <a:pt x="2009775" y="646023"/>
                  </a:lnTo>
                  <a:close/>
                </a:path>
                <a:path w="5534025" h="1294765">
                  <a:moveTo>
                    <a:pt x="2009775" y="3441"/>
                  </a:moveTo>
                  <a:lnTo>
                    <a:pt x="2009317" y="2324"/>
                  </a:lnTo>
                  <a:lnTo>
                    <a:pt x="2007450" y="457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74" y="457"/>
                  </a:lnTo>
                  <a:lnTo>
                    <a:pt x="2000719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19" y="7200"/>
                  </a:lnTo>
                  <a:lnTo>
                    <a:pt x="2002574" y="9055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55"/>
                  </a:lnTo>
                  <a:lnTo>
                    <a:pt x="2009317" y="7200"/>
                  </a:lnTo>
                  <a:lnTo>
                    <a:pt x="2009775" y="6070"/>
                  </a:lnTo>
                  <a:lnTo>
                    <a:pt x="2009775" y="3441"/>
                  </a:lnTo>
                  <a:close/>
                </a:path>
                <a:path w="5534025" h="1294765">
                  <a:moveTo>
                    <a:pt x="2057400" y="1288592"/>
                  </a:moveTo>
                  <a:lnTo>
                    <a:pt x="2056942" y="1287475"/>
                  </a:lnTo>
                  <a:lnTo>
                    <a:pt x="2055075" y="1285621"/>
                  </a:lnTo>
                  <a:lnTo>
                    <a:pt x="2053958" y="1285151"/>
                  </a:lnTo>
                  <a:lnTo>
                    <a:pt x="2051329" y="1285151"/>
                  </a:lnTo>
                  <a:lnTo>
                    <a:pt x="2050199" y="1285621"/>
                  </a:lnTo>
                  <a:lnTo>
                    <a:pt x="2048344" y="1287475"/>
                  </a:lnTo>
                  <a:lnTo>
                    <a:pt x="2047875" y="1288592"/>
                  </a:lnTo>
                  <a:lnTo>
                    <a:pt x="2047875" y="1291234"/>
                  </a:lnTo>
                  <a:lnTo>
                    <a:pt x="2048344" y="1292352"/>
                  </a:lnTo>
                  <a:lnTo>
                    <a:pt x="2050199" y="1294206"/>
                  </a:lnTo>
                  <a:lnTo>
                    <a:pt x="2051329" y="1294676"/>
                  </a:lnTo>
                  <a:lnTo>
                    <a:pt x="2053958" y="1294676"/>
                  </a:lnTo>
                  <a:lnTo>
                    <a:pt x="2055075" y="1294206"/>
                  </a:lnTo>
                  <a:lnTo>
                    <a:pt x="2056942" y="1292352"/>
                  </a:lnTo>
                  <a:lnTo>
                    <a:pt x="2057400" y="1291234"/>
                  </a:lnTo>
                  <a:lnTo>
                    <a:pt x="2057400" y="1288592"/>
                  </a:lnTo>
                  <a:close/>
                </a:path>
                <a:path w="5534025" h="1294765">
                  <a:moveTo>
                    <a:pt x="2057400" y="646023"/>
                  </a:moveTo>
                  <a:lnTo>
                    <a:pt x="2056942" y="644893"/>
                  </a:lnTo>
                  <a:lnTo>
                    <a:pt x="2055075" y="643039"/>
                  </a:lnTo>
                  <a:lnTo>
                    <a:pt x="2053958" y="642569"/>
                  </a:lnTo>
                  <a:lnTo>
                    <a:pt x="2051329" y="642569"/>
                  </a:lnTo>
                  <a:lnTo>
                    <a:pt x="2050199" y="643039"/>
                  </a:lnTo>
                  <a:lnTo>
                    <a:pt x="2048344" y="644893"/>
                  </a:lnTo>
                  <a:lnTo>
                    <a:pt x="2047875" y="646023"/>
                  </a:lnTo>
                  <a:lnTo>
                    <a:pt x="2047875" y="648652"/>
                  </a:lnTo>
                  <a:lnTo>
                    <a:pt x="2048344" y="649770"/>
                  </a:lnTo>
                  <a:lnTo>
                    <a:pt x="2050199" y="651637"/>
                  </a:lnTo>
                  <a:lnTo>
                    <a:pt x="2051329" y="652094"/>
                  </a:lnTo>
                  <a:lnTo>
                    <a:pt x="2053958" y="652094"/>
                  </a:lnTo>
                  <a:lnTo>
                    <a:pt x="2055075" y="651637"/>
                  </a:lnTo>
                  <a:lnTo>
                    <a:pt x="2056942" y="649770"/>
                  </a:lnTo>
                  <a:lnTo>
                    <a:pt x="2057400" y="648652"/>
                  </a:lnTo>
                  <a:lnTo>
                    <a:pt x="2057400" y="646023"/>
                  </a:lnTo>
                  <a:close/>
                </a:path>
                <a:path w="5534025" h="1294765">
                  <a:moveTo>
                    <a:pt x="2057400" y="3441"/>
                  </a:moveTo>
                  <a:lnTo>
                    <a:pt x="2056942" y="2324"/>
                  </a:lnTo>
                  <a:lnTo>
                    <a:pt x="2055075" y="457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199" y="457"/>
                  </a:lnTo>
                  <a:lnTo>
                    <a:pt x="2048344" y="2324"/>
                  </a:lnTo>
                  <a:lnTo>
                    <a:pt x="2047875" y="3441"/>
                  </a:lnTo>
                  <a:lnTo>
                    <a:pt x="2047875" y="6070"/>
                  </a:lnTo>
                  <a:lnTo>
                    <a:pt x="2048344" y="7200"/>
                  </a:lnTo>
                  <a:lnTo>
                    <a:pt x="2050199" y="9055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55"/>
                  </a:lnTo>
                  <a:lnTo>
                    <a:pt x="2056942" y="7200"/>
                  </a:lnTo>
                  <a:lnTo>
                    <a:pt x="2057400" y="6070"/>
                  </a:lnTo>
                  <a:lnTo>
                    <a:pt x="2057400" y="3441"/>
                  </a:lnTo>
                  <a:close/>
                </a:path>
                <a:path w="5534025" h="1294765">
                  <a:moveTo>
                    <a:pt x="2105025" y="1288592"/>
                  </a:moveTo>
                  <a:lnTo>
                    <a:pt x="2104567" y="1287475"/>
                  </a:lnTo>
                  <a:lnTo>
                    <a:pt x="2102700" y="1285621"/>
                  </a:lnTo>
                  <a:lnTo>
                    <a:pt x="2101583" y="1285151"/>
                  </a:lnTo>
                  <a:lnTo>
                    <a:pt x="2098954" y="1285151"/>
                  </a:lnTo>
                  <a:lnTo>
                    <a:pt x="2097824" y="1285621"/>
                  </a:lnTo>
                  <a:lnTo>
                    <a:pt x="2095969" y="1287475"/>
                  </a:lnTo>
                  <a:lnTo>
                    <a:pt x="2095500" y="1288592"/>
                  </a:lnTo>
                  <a:lnTo>
                    <a:pt x="2095500" y="1291234"/>
                  </a:lnTo>
                  <a:lnTo>
                    <a:pt x="2095969" y="1292352"/>
                  </a:lnTo>
                  <a:lnTo>
                    <a:pt x="2097824" y="1294206"/>
                  </a:lnTo>
                  <a:lnTo>
                    <a:pt x="2098954" y="1294676"/>
                  </a:lnTo>
                  <a:lnTo>
                    <a:pt x="2101583" y="1294676"/>
                  </a:lnTo>
                  <a:lnTo>
                    <a:pt x="2102700" y="1294206"/>
                  </a:lnTo>
                  <a:lnTo>
                    <a:pt x="2104567" y="1292352"/>
                  </a:lnTo>
                  <a:lnTo>
                    <a:pt x="2105025" y="1291234"/>
                  </a:lnTo>
                  <a:lnTo>
                    <a:pt x="2105025" y="1288592"/>
                  </a:lnTo>
                  <a:close/>
                </a:path>
                <a:path w="5534025" h="1294765">
                  <a:moveTo>
                    <a:pt x="2105025" y="646023"/>
                  </a:moveTo>
                  <a:lnTo>
                    <a:pt x="2104567" y="644893"/>
                  </a:lnTo>
                  <a:lnTo>
                    <a:pt x="2102700" y="643039"/>
                  </a:lnTo>
                  <a:lnTo>
                    <a:pt x="2101583" y="642569"/>
                  </a:lnTo>
                  <a:lnTo>
                    <a:pt x="2098954" y="642569"/>
                  </a:lnTo>
                  <a:lnTo>
                    <a:pt x="2097824" y="643039"/>
                  </a:lnTo>
                  <a:lnTo>
                    <a:pt x="2095969" y="644893"/>
                  </a:lnTo>
                  <a:lnTo>
                    <a:pt x="2095500" y="646023"/>
                  </a:lnTo>
                  <a:lnTo>
                    <a:pt x="2095500" y="648652"/>
                  </a:lnTo>
                  <a:lnTo>
                    <a:pt x="2095969" y="649770"/>
                  </a:lnTo>
                  <a:lnTo>
                    <a:pt x="2097824" y="651637"/>
                  </a:lnTo>
                  <a:lnTo>
                    <a:pt x="2098954" y="652094"/>
                  </a:lnTo>
                  <a:lnTo>
                    <a:pt x="2101583" y="652094"/>
                  </a:lnTo>
                  <a:lnTo>
                    <a:pt x="2102700" y="651637"/>
                  </a:lnTo>
                  <a:lnTo>
                    <a:pt x="2104567" y="649770"/>
                  </a:lnTo>
                  <a:lnTo>
                    <a:pt x="2105025" y="648652"/>
                  </a:lnTo>
                  <a:lnTo>
                    <a:pt x="2105025" y="646023"/>
                  </a:lnTo>
                  <a:close/>
                </a:path>
                <a:path w="5534025" h="1294765">
                  <a:moveTo>
                    <a:pt x="2105025" y="3441"/>
                  </a:moveTo>
                  <a:lnTo>
                    <a:pt x="2104567" y="2324"/>
                  </a:lnTo>
                  <a:lnTo>
                    <a:pt x="2102700" y="457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24" y="457"/>
                  </a:lnTo>
                  <a:lnTo>
                    <a:pt x="2095969" y="2324"/>
                  </a:lnTo>
                  <a:lnTo>
                    <a:pt x="2095500" y="3441"/>
                  </a:lnTo>
                  <a:lnTo>
                    <a:pt x="2095500" y="6070"/>
                  </a:lnTo>
                  <a:lnTo>
                    <a:pt x="2095969" y="7200"/>
                  </a:lnTo>
                  <a:lnTo>
                    <a:pt x="2097824" y="9055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55"/>
                  </a:lnTo>
                  <a:lnTo>
                    <a:pt x="2104567" y="7200"/>
                  </a:lnTo>
                  <a:lnTo>
                    <a:pt x="2105025" y="6070"/>
                  </a:lnTo>
                  <a:lnTo>
                    <a:pt x="2105025" y="3441"/>
                  </a:lnTo>
                  <a:close/>
                </a:path>
                <a:path w="5534025" h="1294765">
                  <a:moveTo>
                    <a:pt x="2152650" y="1288592"/>
                  </a:moveTo>
                  <a:lnTo>
                    <a:pt x="2152192" y="1287475"/>
                  </a:lnTo>
                  <a:lnTo>
                    <a:pt x="2150326" y="1285621"/>
                  </a:lnTo>
                  <a:lnTo>
                    <a:pt x="2149208" y="1285151"/>
                  </a:lnTo>
                  <a:lnTo>
                    <a:pt x="2146579" y="1285151"/>
                  </a:lnTo>
                  <a:lnTo>
                    <a:pt x="2145449" y="1285621"/>
                  </a:lnTo>
                  <a:lnTo>
                    <a:pt x="2143595" y="1287475"/>
                  </a:lnTo>
                  <a:lnTo>
                    <a:pt x="2143125" y="1288592"/>
                  </a:lnTo>
                  <a:lnTo>
                    <a:pt x="2143125" y="1291234"/>
                  </a:lnTo>
                  <a:lnTo>
                    <a:pt x="2143595" y="1292352"/>
                  </a:lnTo>
                  <a:lnTo>
                    <a:pt x="2145449" y="1294206"/>
                  </a:lnTo>
                  <a:lnTo>
                    <a:pt x="2146579" y="1294676"/>
                  </a:lnTo>
                  <a:lnTo>
                    <a:pt x="2149208" y="1294676"/>
                  </a:lnTo>
                  <a:lnTo>
                    <a:pt x="2150326" y="1294206"/>
                  </a:lnTo>
                  <a:lnTo>
                    <a:pt x="2152192" y="1292352"/>
                  </a:lnTo>
                  <a:lnTo>
                    <a:pt x="2152650" y="1291234"/>
                  </a:lnTo>
                  <a:lnTo>
                    <a:pt x="2152650" y="1288592"/>
                  </a:lnTo>
                  <a:close/>
                </a:path>
                <a:path w="5534025" h="1294765">
                  <a:moveTo>
                    <a:pt x="2152650" y="646023"/>
                  </a:moveTo>
                  <a:lnTo>
                    <a:pt x="2152192" y="644893"/>
                  </a:lnTo>
                  <a:lnTo>
                    <a:pt x="2150326" y="643039"/>
                  </a:lnTo>
                  <a:lnTo>
                    <a:pt x="2149208" y="642569"/>
                  </a:lnTo>
                  <a:lnTo>
                    <a:pt x="2146579" y="642569"/>
                  </a:lnTo>
                  <a:lnTo>
                    <a:pt x="2145449" y="643039"/>
                  </a:lnTo>
                  <a:lnTo>
                    <a:pt x="2143595" y="644893"/>
                  </a:lnTo>
                  <a:lnTo>
                    <a:pt x="2143125" y="646023"/>
                  </a:lnTo>
                  <a:lnTo>
                    <a:pt x="2143125" y="648652"/>
                  </a:lnTo>
                  <a:lnTo>
                    <a:pt x="2143595" y="649770"/>
                  </a:lnTo>
                  <a:lnTo>
                    <a:pt x="2145449" y="651637"/>
                  </a:lnTo>
                  <a:lnTo>
                    <a:pt x="2146579" y="652094"/>
                  </a:lnTo>
                  <a:lnTo>
                    <a:pt x="2149208" y="652094"/>
                  </a:lnTo>
                  <a:lnTo>
                    <a:pt x="2150326" y="651637"/>
                  </a:lnTo>
                  <a:lnTo>
                    <a:pt x="2152192" y="649770"/>
                  </a:lnTo>
                  <a:lnTo>
                    <a:pt x="2152650" y="648652"/>
                  </a:lnTo>
                  <a:lnTo>
                    <a:pt x="2152650" y="646023"/>
                  </a:lnTo>
                  <a:close/>
                </a:path>
                <a:path w="5534025" h="1294765">
                  <a:moveTo>
                    <a:pt x="2152650" y="3441"/>
                  </a:moveTo>
                  <a:lnTo>
                    <a:pt x="2152192" y="2324"/>
                  </a:lnTo>
                  <a:lnTo>
                    <a:pt x="2150326" y="457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49" y="457"/>
                  </a:lnTo>
                  <a:lnTo>
                    <a:pt x="2143595" y="2324"/>
                  </a:lnTo>
                  <a:lnTo>
                    <a:pt x="2143125" y="3441"/>
                  </a:lnTo>
                  <a:lnTo>
                    <a:pt x="2143125" y="6070"/>
                  </a:lnTo>
                  <a:lnTo>
                    <a:pt x="2143595" y="7200"/>
                  </a:lnTo>
                  <a:lnTo>
                    <a:pt x="2145449" y="9055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55"/>
                  </a:lnTo>
                  <a:lnTo>
                    <a:pt x="2152192" y="7200"/>
                  </a:lnTo>
                  <a:lnTo>
                    <a:pt x="2152650" y="6070"/>
                  </a:lnTo>
                  <a:lnTo>
                    <a:pt x="2152650" y="3441"/>
                  </a:lnTo>
                  <a:close/>
                </a:path>
                <a:path w="5534025" h="1294765">
                  <a:moveTo>
                    <a:pt x="2200275" y="1288592"/>
                  </a:moveTo>
                  <a:lnTo>
                    <a:pt x="2199817" y="1287475"/>
                  </a:lnTo>
                  <a:lnTo>
                    <a:pt x="2197951" y="1285621"/>
                  </a:lnTo>
                  <a:lnTo>
                    <a:pt x="2196833" y="1285151"/>
                  </a:lnTo>
                  <a:lnTo>
                    <a:pt x="2194204" y="1285151"/>
                  </a:lnTo>
                  <a:lnTo>
                    <a:pt x="2193074" y="1285621"/>
                  </a:lnTo>
                  <a:lnTo>
                    <a:pt x="2191220" y="1287475"/>
                  </a:lnTo>
                  <a:lnTo>
                    <a:pt x="2190750" y="1288592"/>
                  </a:lnTo>
                  <a:lnTo>
                    <a:pt x="2190750" y="1291234"/>
                  </a:lnTo>
                  <a:lnTo>
                    <a:pt x="2191220" y="1292352"/>
                  </a:lnTo>
                  <a:lnTo>
                    <a:pt x="2193074" y="1294206"/>
                  </a:lnTo>
                  <a:lnTo>
                    <a:pt x="2194204" y="1294676"/>
                  </a:lnTo>
                  <a:lnTo>
                    <a:pt x="2196833" y="1294676"/>
                  </a:lnTo>
                  <a:lnTo>
                    <a:pt x="2197951" y="1294206"/>
                  </a:lnTo>
                  <a:lnTo>
                    <a:pt x="2199817" y="1292352"/>
                  </a:lnTo>
                  <a:lnTo>
                    <a:pt x="2200275" y="1291234"/>
                  </a:lnTo>
                  <a:lnTo>
                    <a:pt x="2200275" y="1288592"/>
                  </a:lnTo>
                  <a:close/>
                </a:path>
                <a:path w="5534025" h="1294765">
                  <a:moveTo>
                    <a:pt x="2200275" y="646023"/>
                  </a:moveTo>
                  <a:lnTo>
                    <a:pt x="2199817" y="644893"/>
                  </a:lnTo>
                  <a:lnTo>
                    <a:pt x="2197951" y="643039"/>
                  </a:lnTo>
                  <a:lnTo>
                    <a:pt x="2196833" y="642569"/>
                  </a:lnTo>
                  <a:lnTo>
                    <a:pt x="2194204" y="642569"/>
                  </a:lnTo>
                  <a:lnTo>
                    <a:pt x="2193074" y="643039"/>
                  </a:lnTo>
                  <a:lnTo>
                    <a:pt x="2191220" y="644893"/>
                  </a:lnTo>
                  <a:lnTo>
                    <a:pt x="2190750" y="646023"/>
                  </a:lnTo>
                  <a:lnTo>
                    <a:pt x="2190750" y="648652"/>
                  </a:lnTo>
                  <a:lnTo>
                    <a:pt x="2191220" y="649770"/>
                  </a:lnTo>
                  <a:lnTo>
                    <a:pt x="2193074" y="651637"/>
                  </a:lnTo>
                  <a:lnTo>
                    <a:pt x="2194204" y="652094"/>
                  </a:lnTo>
                  <a:lnTo>
                    <a:pt x="2196833" y="652094"/>
                  </a:lnTo>
                  <a:lnTo>
                    <a:pt x="2197951" y="651637"/>
                  </a:lnTo>
                  <a:lnTo>
                    <a:pt x="2199817" y="649770"/>
                  </a:lnTo>
                  <a:lnTo>
                    <a:pt x="2200275" y="648652"/>
                  </a:lnTo>
                  <a:lnTo>
                    <a:pt x="2200275" y="646023"/>
                  </a:lnTo>
                  <a:close/>
                </a:path>
                <a:path w="5534025" h="1294765">
                  <a:moveTo>
                    <a:pt x="2200275" y="3441"/>
                  </a:moveTo>
                  <a:lnTo>
                    <a:pt x="2199817" y="2324"/>
                  </a:lnTo>
                  <a:lnTo>
                    <a:pt x="2197951" y="457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74" y="457"/>
                  </a:lnTo>
                  <a:lnTo>
                    <a:pt x="2191220" y="2324"/>
                  </a:lnTo>
                  <a:lnTo>
                    <a:pt x="2190750" y="3441"/>
                  </a:lnTo>
                  <a:lnTo>
                    <a:pt x="2190750" y="6070"/>
                  </a:lnTo>
                  <a:lnTo>
                    <a:pt x="2191220" y="7200"/>
                  </a:lnTo>
                  <a:lnTo>
                    <a:pt x="2193074" y="9055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55"/>
                  </a:lnTo>
                  <a:lnTo>
                    <a:pt x="2199817" y="7200"/>
                  </a:lnTo>
                  <a:lnTo>
                    <a:pt x="2200275" y="6070"/>
                  </a:lnTo>
                  <a:lnTo>
                    <a:pt x="2200275" y="3441"/>
                  </a:lnTo>
                  <a:close/>
                </a:path>
                <a:path w="5534025" h="1294765">
                  <a:moveTo>
                    <a:pt x="2247900" y="1288592"/>
                  </a:moveTo>
                  <a:lnTo>
                    <a:pt x="2247442" y="1287475"/>
                  </a:lnTo>
                  <a:lnTo>
                    <a:pt x="2245576" y="1285621"/>
                  </a:lnTo>
                  <a:lnTo>
                    <a:pt x="2244458" y="1285151"/>
                  </a:lnTo>
                  <a:lnTo>
                    <a:pt x="2241829" y="1285151"/>
                  </a:lnTo>
                  <a:lnTo>
                    <a:pt x="2240699" y="1285621"/>
                  </a:lnTo>
                  <a:lnTo>
                    <a:pt x="2238845" y="1287475"/>
                  </a:lnTo>
                  <a:lnTo>
                    <a:pt x="2238375" y="1288592"/>
                  </a:lnTo>
                  <a:lnTo>
                    <a:pt x="2238375" y="1291234"/>
                  </a:lnTo>
                  <a:lnTo>
                    <a:pt x="2238845" y="1292352"/>
                  </a:lnTo>
                  <a:lnTo>
                    <a:pt x="2240699" y="1294206"/>
                  </a:lnTo>
                  <a:lnTo>
                    <a:pt x="2241829" y="1294676"/>
                  </a:lnTo>
                  <a:lnTo>
                    <a:pt x="2244458" y="1294676"/>
                  </a:lnTo>
                  <a:lnTo>
                    <a:pt x="2245576" y="1294206"/>
                  </a:lnTo>
                  <a:lnTo>
                    <a:pt x="2247442" y="1292352"/>
                  </a:lnTo>
                  <a:lnTo>
                    <a:pt x="2247900" y="1291234"/>
                  </a:lnTo>
                  <a:lnTo>
                    <a:pt x="2247900" y="1288592"/>
                  </a:lnTo>
                  <a:close/>
                </a:path>
                <a:path w="5534025" h="1294765">
                  <a:moveTo>
                    <a:pt x="2247900" y="646023"/>
                  </a:moveTo>
                  <a:lnTo>
                    <a:pt x="2247442" y="644893"/>
                  </a:lnTo>
                  <a:lnTo>
                    <a:pt x="2245576" y="643039"/>
                  </a:lnTo>
                  <a:lnTo>
                    <a:pt x="2244458" y="642569"/>
                  </a:lnTo>
                  <a:lnTo>
                    <a:pt x="2241829" y="642569"/>
                  </a:lnTo>
                  <a:lnTo>
                    <a:pt x="2240699" y="643039"/>
                  </a:lnTo>
                  <a:lnTo>
                    <a:pt x="2238845" y="644893"/>
                  </a:lnTo>
                  <a:lnTo>
                    <a:pt x="2238375" y="646023"/>
                  </a:lnTo>
                  <a:lnTo>
                    <a:pt x="2238375" y="648652"/>
                  </a:lnTo>
                  <a:lnTo>
                    <a:pt x="2238845" y="649770"/>
                  </a:lnTo>
                  <a:lnTo>
                    <a:pt x="2240699" y="651637"/>
                  </a:lnTo>
                  <a:lnTo>
                    <a:pt x="2241829" y="652094"/>
                  </a:lnTo>
                  <a:lnTo>
                    <a:pt x="2244458" y="652094"/>
                  </a:lnTo>
                  <a:lnTo>
                    <a:pt x="2245576" y="651637"/>
                  </a:lnTo>
                  <a:lnTo>
                    <a:pt x="2247442" y="649770"/>
                  </a:lnTo>
                  <a:lnTo>
                    <a:pt x="2247900" y="648652"/>
                  </a:lnTo>
                  <a:lnTo>
                    <a:pt x="2247900" y="646023"/>
                  </a:lnTo>
                  <a:close/>
                </a:path>
                <a:path w="5534025" h="1294765">
                  <a:moveTo>
                    <a:pt x="2247900" y="3441"/>
                  </a:moveTo>
                  <a:lnTo>
                    <a:pt x="2247442" y="2324"/>
                  </a:lnTo>
                  <a:lnTo>
                    <a:pt x="2245576" y="457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699" y="457"/>
                  </a:lnTo>
                  <a:lnTo>
                    <a:pt x="2238845" y="2324"/>
                  </a:lnTo>
                  <a:lnTo>
                    <a:pt x="2238375" y="3441"/>
                  </a:lnTo>
                  <a:lnTo>
                    <a:pt x="2238375" y="6070"/>
                  </a:lnTo>
                  <a:lnTo>
                    <a:pt x="2238845" y="7200"/>
                  </a:lnTo>
                  <a:lnTo>
                    <a:pt x="2240699" y="9055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55"/>
                  </a:lnTo>
                  <a:lnTo>
                    <a:pt x="2247442" y="7200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5534025" h="1294765">
                  <a:moveTo>
                    <a:pt x="2295525" y="1288592"/>
                  </a:moveTo>
                  <a:lnTo>
                    <a:pt x="2295067" y="1287475"/>
                  </a:lnTo>
                  <a:lnTo>
                    <a:pt x="2293201" y="1285621"/>
                  </a:lnTo>
                  <a:lnTo>
                    <a:pt x="2292083" y="1285151"/>
                  </a:lnTo>
                  <a:lnTo>
                    <a:pt x="2289454" y="1285151"/>
                  </a:lnTo>
                  <a:lnTo>
                    <a:pt x="2288324" y="1285621"/>
                  </a:lnTo>
                  <a:lnTo>
                    <a:pt x="2286470" y="1287475"/>
                  </a:lnTo>
                  <a:lnTo>
                    <a:pt x="2286000" y="1288592"/>
                  </a:lnTo>
                  <a:lnTo>
                    <a:pt x="2286000" y="1291234"/>
                  </a:lnTo>
                  <a:lnTo>
                    <a:pt x="2286470" y="1292352"/>
                  </a:lnTo>
                  <a:lnTo>
                    <a:pt x="2288324" y="1294206"/>
                  </a:lnTo>
                  <a:lnTo>
                    <a:pt x="2289454" y="1294676"/>
                  </a:lnTo>
                  <a:lnTo>
                    <a:pt x="2292083" y="1294676"/>
                  </a:lnTo>
                  <a:lnTo>
                    <a:pt x="2293201" y="1294206"/>
                  </a:lnTo>
                  <a:lnTo>
                    <a:pt x="2295067" y="1292352"/>
                  </a:lnTo>
                  <a:lnTo>
                    <a:pt x="2295525" y="1291234"/>
                  </a:lnTo>
                  <a:lnTo>
                    <a:pt x="2295525" y="1288592"/>
                  </a:lnTo>
                  <a:close/>
                </a:path>
                <a:path w="5534025" h="1294765">
                  <a:moveTo>
                    <a:pt x="2295525" y="646023"/>
                  </a:moveTo>
                  <a:lnTo>
                    <a:pt x="2295067" y="644893"/>
                  </a:lnTo>
                  <a:lnTo>
                    <a:pt x="2293201" y="643039"/>
                  </a:lnTo>
                  <a:lnTo>
                    <a:pt x="2292083" y="642569"/>
                  </a:lnTo>
                  <a:lnTo>
                    <a:pt x="2289454" y="642569"/>
                  </a:lnTo>
                  <a:lnTo>
                    <a:pt x="2288324" y="643039"/>
                  </a:lnTo>
                  <a:lnTo>
                    <a:pt x="2286470" y="644893"/>
                  </a:lnTo>
                  <a:lnTo>
                    <a:pt x="2286000" y="646023"/>
                  </a:lnTo>
                  <a:lnTo>
                    <a:pt x="2286000" y="648652"/>
                  </a:lnTo>
                  <a:lnTo>
                    <a:pt x="2286470" y="649770"/>
                  </a:lnTo>
                  <a:lnTo>
                    <a:pt x="2288324" y="651637"/>
                  </a:lnTo>
                  <a:lnTo>
                    <a:pt x="2289454" y="652094"/>
                  </a:lnTo>
                  <a:lnTo>
                    <a:pt x="2292083" y="652094"/>
                  </a:lnTo>
                  <a:lnTo>
                    <a:pt x="2293201" y="651637"/>
                  </a:lnTo>
                  <a:lnTo>
                    <a:pt x="2295067" y="649770"/>
                  </a:lnTo>
                  <a:lnTo>
                    <a:pt x="2295525" y="648652"/>
                  </a:lnTo>
                  <a:lnTo>
                    <a:pt x="2295525" y="646023"/>
                  </a:lnTo>
                  <a:close/>
                </a:path>
                <a:path w="5534025" h="1294765">
                  <a:moveTo>
                    <a:pt x="2295525" y="3441"/>
                  </a:moveTo>
                  <a:lnTo>
                    <a:pt x="2295067" y="2324"/>
                  </a:lnTo>
                  <a:lnTo>
                    <a:pt x="2293201" y="457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24" y="457"/>
                  </a:lnTo>
                  <a:lnTo>
                    <a:pt x="2286470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70" y="7200"/>
                  </a:lnTo>
                  <a:lnTo>
                    <a:pt x="2288324" y="9055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55"/>
                  </a:lnTo>
                  <a:lnTo>
                    <a:pt x="2295067" y="7200"/>
                  </a:lnTo>
                  <a:lnTo>
                    <a:pt x="2295525" y="6070"/>
                  </a:lnTo>
                  <a:lnTo>
                    <a:pt x="2295525" y="3441"/>
                  </a:lnTo>
                  <a:close/>
                </a:path>
                <a:path w="5534025" h="1294765">
                  <a:moveTo>
                    <a:pt x="2343150" y="1288592"/>
                  </a:moveTo>
                  <a:lnTo>
                    <a:pt x="2342692" y="1287475"/>
                  </a:lnTo>
                  <a:lnTo>
                    <a:pt x="2340826" y="1285621"/>
                  </a:lnTo>
                  <a:lnTo>
                    <a:pt x="2339708" y="1285151"/>
                  </a:lnTo>
                  <a:lnTo>
                    <a:pt x="2337079" y="1285151"/>
                  </a:lnTo>
                  <a:lnTo>
                    <a:pt x="2335949" y="1285621"/>
                  </a:lnTo>
                  <a:lnTo>
                    <a:pt x="2334095" y="1287475"/>
                  </a:lnTo>
                  <a:lnTo>
                    <a:pt x="2333625" y="1288592"/>
                  </a:lnTo>
                  <a:lnTo>
                    <a:pt x="2333625" y="1291234"/>
                  </a:lnTo>
                  <a:lnTo>
                    <a:pt x="2334095" y="1292352"/>
                  </a:lnTo>
                  <a:lnTo>
                    <a:pt x="2335949" y="1294206"/>
                  </a:lnTo>
                  <a:lnTo>
                    <a:pt x="2337079" y="1294676"/>
                  </a:lnTo>
                  <a:lnTo>
                    <a:pt x="2339708" y="1294676"/>
                  </a:lnTo>
                  <a:lnTo>
                    <a:pt x="2340826" y="1294206"/>
                  </a:lnTo>
                  <a:lnTo>
                    <a:pt x="2342692" y="1292352"/>
                  </a:lnTo>
                  <a:lnTo>
                    <a:pt x="2343150" y="1291234"/>
                  </a:lnTo>
                  <a:lnTo>
                    <a:pt x="2343150" y="1288592"/>
                  </a:lnTo>
                  <a:close/>
                </a:path>
                <a:path w="5534025" h="1294765">
                  <a:moveTo>
                    <a:pt x="2343150" y="646023"/>
                  </a:moveTo>
                  <a:lnTo>
                    <a:pt x="2342692" y="644893"/>
                  </a:lnTo>
                  <a:lnTo>
                    <a:pt x="2340826" y="643039"/>
                  </a:lnTo>
                  <a:lnTo>
                    <a:pt x="2339708" y="642569"/>
                  </a:lnTo>
                  <a:lnTo>
                    <a:pt x="2337079" y="642569"/>
                  </a:lnTo>
                  <a:lnTo>
                    <a:pt x="2335949" y="643039"/>
                  </a:lnTo>
                  <a:lnTo>
                    <a:pt x="2334095" y="644893"/>
                  </a:lnTo>
                  <a:lnTo>
                    <a:pt x="2333625" y="646023"/>
                  </a:lnTo>
                  <a:lnTo>
                    <a:pt x="2333625" y="648652"/>
                  </a:lnTo>
                  <a:lnTo>
                    <a:pt x="2334095" y="649770"/>
                  </a:lnTo>
                  <a:lnTo>
                    <a:pt x="2335949" y="651637"/>
                  </a:lnTo>
                  <a:lnTo>
                    <a:pt x="2337079" y="652094"/>
                  </a:lnTo>
                  <a:lnTo>
                    <a:pt x="2339708" y="652094"/>
                  </a:lnTo>
                  <a:lnTo>
                    <a:pt x="2340826" y="651637"/>
                  </a:lnTo>
                  <a:lnTo>
                    <a:pt x="2342692" y="649770"/>
                  </a:lnTo>
                  <a:lnTo>
                    <a:pt x="2343150" y="648652"/>
                  </a:lnTo>
                  <a:lnTo>
                    <a:pt x="2343150" y="646023"/>
                  </a:lnTo>
                  <a:close/>
                </a:path>
                <a:path w="5534025" h="1294765">
                  <a:moveTo>
                    <a:pt x="2343150" y="3441"/>
                  </a:moveTo>
                  <a:lnTo>
                    <a:pt x="2342692" y="2324"/>
                  </a:lnTo>
                  <a:lnTo>
                    <a:pt x="2340826" y="457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49" y="457"/>
                  </a:lnTo>
                  <a:lnTo>
                    <a:pt x="2334095" y="2324"/>
                  </a:lnTo>
                  <a:lnTo>
                    <a:pt x="2333625" y="3441"/>
                  </a:lnTo>
                  <a:lnTo>
                    <a:pt x="2333625" y="6070"/>
                  </a:lnTo>
                  <a:lnTo>
                    <a:pt x="2334095" y="7200"/>
                  </a:lnTo>
                  <a:lnTo>
                    <a:pt x="2335949" y="9055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55"/>
                  </a:lnTo>
                  <a:lnTo>
                    <a:pt x="2342692" y="7200"/>
                  </a:lnTo>
                  <a:lnTo>
                    <a:pt x="2343150" y="6070"/>
                  </a:lnTo>
                  <a:lnTo>
                    <a:pt x="2343150" y="3441"/>
                  </a:lnTo>
                  <a:close/>
                </a:path>
                <a:path w="5534025" h="1294765">
                  <a:moveTo>
                    <a:pt x="2390775" y="1288592"/>
                  </a:moveTo>
                  <a:lnTo>
                    <a:pt x="2390317" y="1287475"/>
                  </a:lnTo>
                  <a:lnTo>
                    <a:pt x="2388451" y="1285621"/>
                  </a:lnTo>
                  <a:lnTo>
                    <a:pt x="2387333" y="1285151"/>
                  </a:lnTo>
                  <a:lnTo>
                    <a:pt x="2384704" y="1285151"/>
                  </a:lnTo>
                  <a:lnTo>
                    <a:pt x="2383574" y="1285621"/>
                  </a:lnTo>
                  <a:lnTo>
                    <a:pt x="2381720" y="1287475"/>
                  </a:lnTo>
                  <a:lnTo>
                    <a:pt x="2381250" y="1288592"/>
                  </a:lnTo>
                  <a:lnTo>
                    <a:pt x="2381250" y="1291234"/>
                  </a:lnTo>
                  <a:lnTo>
                    <a:pt x="2381720" y="1292352"/>
                  </a:lnTo>
                  <a:lnTo>
                    <a:pt x="2383574" y="1294206"/>
                  </a:lnTo>
                  <a:lnTo>
                    <a:pt x="2384704" y="1294676"/>
                  </a:lnTo>
                  <a:lnTo>
                    <a:pt x="2387333" y="1294676"/>
                  </a:lnTo>
                  <a:lnTo>
                    <a:pt x="2388451" y="1294206"/>
                  </a:lnTo>
                  <a:lnTo>
                    <a:pt x="2390317" y="1292352"/>
                  </a:lnTo>
                  <a:lnTo>
                    <a:pt x="2390775" y="1291234"/>
                  </a:lnTo>
                  <a:lnTo>
                    <a:pt x="2390775" y="1288592"/>
                  </a:lnTo>
                  <a:close/>
                </a:path>
                <a:path w="5534025" h="1294765">
                  <a:moveTo>
                    <a:pt x="2390775" y="646023"/>
                  </a:moveTo>
                  <a:lnTo>
                    <a:pt x="2390317" y="644893"/>
                  </a:lnTo>
                  <a:lnTo>
                    <a:pt x="2388451" y="643039"/>
                  </a:lnTo>
                  <a:lnTo>
                    <a:pt x="2387333" y="642569"/>
                  </a:lnTo>
                  <a:lnTo>
                    <a:pt x="2384704" y="642569"/>
                  </a:lnTo>
                  <a:lnTo>
                    <a:pt x="2383574" y="643039"/>
                  </a:lnTo>
                  <a:lnTo>
                    <a:pt x="2381720" y="644893"/>
                  </a:lnTo>
                  <a:lnTo>
                    <a:pt x="2381250" y="646023"/>
                  </a:lnTo>
                  <a:lnTo>
                    <a:pt x="2381250" y="648652"/>
                  </a:lnTo>
                  <a:lnTo>
                    <a:pt x="2381720" y="649770"/>
                  </a:lnTo>
                  <a:lnTo>
                    <a:pt x="2383574" y="651637"/>
                  </a:lnTo>
                  <a:lnTo>
                    <a:pt x="2384704" y="652094"/>
                  </a:lnTo>
                  <a:lnTo>
                    <a:pt x="2387333" y="652094"/>
                  </a:lnTo>
                  <a:lnTo>
                    <a:pt x="2388451" y="651637"/>
                  </a:lnTo>
                  <a:lnTo>
                    <a:pt x="2390317" y="649770"/>
                  </a:lnTo>
                  <a:lnTo>
                    <a:pt x="2390775" y="648652"/>
                  </a:lnTo>
                  <a:lnTo>
                    <a:pt x="2390775" y="646023"/>
                  </a:lnTo>
                  <a:close/>
                </a:path>
                <a:path w="5534025" h="1294765">
                  <a:moveTo>
                    <a:pt x="2390775" y="3441"/>
                  </a:moveTo>
                  <a:lnTo>
                    <a:pt x="2390317" y="2324"/>
                  </a:lnTo>
                  <a:lnTo>
                    <a:pt x="2388451" y="457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74" y="457"/>
                  </a:lnTo>
                  <a:lnTo>
                    <a:pt x="2381720" y="2324"/>
                  </a:lnTo>
                  <a:lnTo>
                    <a:pt x="2381250" y="3441"/>
                  </a:lnTo>
                  <a:lnTo>
                    <a:pt x="2381250" y="6070"/>
                  </a:lnTo>
                  <a:lnTo>
                    <a:pt x="2381720" y="7200"/>
                  </a:lnTo>
                  <a:lnTo>
                    <a:pt x="2383574" y="9055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55"/>
                  </a:lnTo>
                  <a:lnTo>
                    <a:pt x="2390317" y="7200"/>
                  </a:lnTo>
                  <a:lnTo>
                    <a:pt x="2390775" y="6070"/>
                  </a:lnTo>
                  <a:lnTo>
                    <a:pt x="2390775" y="3441"/>
                  </a:lnTo>
                  <a:close/>
                </a:path>
                <a:path w="5534025" h="1294765">
                  <a:moveTo>
                    <a:pt x="2438400" y="1288592"/>
                  </a:moveTo>
                  <a:lnTo>
                    <a:pt x="2437942" y="1287475"/>
                  </a:lnTo>
                  <a:lnTo>
                    <a:pt x="2436076" y="1285621"/>
                  </a:lnTo>
                  <a:lnTo>
                    <a:pt x="2434958" y="1285151"/>
                  </a:lnTo>
                  <a:lnTo>
                    <a:pt x="2432329" y="1285151"/>
                  </a:lnTo>
                  <a:lnTo>
                    <a:pt x="2431199" y="1285621"/>
                  </a:lnTo>
                  <a:lnTo>
                    <a:pt x="2429345" y="1287475"/>
                  </a:lnTo>
                  <a:lnTo>
                    <a:pt x="2428875" y="1288592"/>
                  </a:lnTo>
                  <a:lnTo>
                    <a:pt x="2428875" y="1291234"/>
                  </a:lnTo>
                  <a:lnTo>
                    <a:pt x="2429345" y="1292352"/>
                  </a:lnTo>
                  <a:lnTo>
                    <a:pt x="2431199" y="1294206"/>
                  </a:lnTo>
                  <a:lnTo>
                    <a:pt x="2432329" y="1294676"/>
                  </a:lnTo>
                  <a:lnTo>
                    <a:pt x="2434958" y="1294676"/>
                  </a:lnTo>
                  <a:lnTo>
                    <a:pt x="2436076" y="1294206"/>
                  </a:lnTo>
                  <a:lnTo>
                    <a:pt x="2437942" y="1292352"/>
                  </a:lnTo>
                  <a:lnTo>
                    <a:pt x="2438400" y="1291234"/>
                  </a:lnTo>
                  <a:lnTo>
                    <a:pt x="2438400" y="1288592"/>
                  </a:lnTo>
                  <a:close/>
                </a:path>
                <a:path w="5534025" h="1294765">
                  <a:moveTo>
                    <a:pt x="2438400" y="646023"/>
                  </a:moveTo>
                  <a:lnTo>
                    <a:pt x="2437942" y="644893"/>
                  </a:lnTo>
                  <a:lnTo>
                    <a:pt x="2436076" y="643039"/>
                  </a:lnTo>
                  <a:lnTo>
                    <a:pt x="2434958" y="642569"/>
                  </a:lnTo>
                  <a:lnTo>
                    <a:pt x="2432329" y="642569"/>
                  </a:lnTo>
                  <a:lnTo>
                    <a:pt x="2431199" y="643039"/>
                  </a:lnTo>
                  <a:lnTo>
                    <a:pt x="2429345" y="644893"/>
                  </a:lnTo>
                  <a:lnTo>
                    <a:pt x="2428875" y="646023"/>
                  </a:lnTo>
                  <a:lnTo>
                    <a:pt x="2428875" y="648652"/>
                  </a:lnTo>
                  <a:lnTo>
                    <a:pt x="2429345" y="649770"/>
                  </a:lnTo>
                  <a:lnTo>
                    <a:pt x="2431199" y="651637"/>
                  </a:lnTo>
                  <a:lnTo>
                    <a:pt x="2432329" y="652094"/>
                  </a:lnTo>
                  <a:lnTo>
                    <a:pt x="2434958" y="652094"/>
                  </a:lnTo>
                  <a:lnTo>
                    <a:pt x="2436076" y="651637"/>
                  </a:lnTo>
                  <a:lnTo>
                    <a:pt x="2437942" y="649770"/>
                  </a:lnTo>
                  <a:lnTo>
                    <a:pt x="2438400" y="648652"/>
                  </a:lnTo>
                  <a:lnTo>
                    <a:pt x="2438400" y="646023"/>
                  </a:lnTo>
                  <a:close/>
                </a:path>
                <a:path w="5534025" h="1294765">
                  <a:moveTo>
                    <a:pt x="2438400" y="3441"/>
                  </a:moveTo>
                  <a:lnTo>
                    <a:pt x="2437942" y="2324"/>
                  </a:lnTo>
                  <a:lnTo>
                    <a:pt x="2436076" y="457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199" y="457"/>
                  </a:lnTo>
                  <a:lnTo>
                    <a:pt x="2429345" y="2324"/>
                  </a:lnTo>
                  <a:lnTo>
                    <a:pt x="2428875" y="3441"/>
                  </a:lnTo>
                  <a:lnTo>
                    <a:pt x="2428875" y="6070"/>
                  </a:lnTo>
                  <a:lnTo>
                    <a:pt x="2429345" y="7200"/>
                  </a:lnTo>
                  <a:lnTo>
                    <a:pt x="2431199" y="9055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55"/>
                  </a:lnTo>
                  <a:lnTo>
                    <a:pt x="2437942" y="7200"/>
                  </a:lnTo>
                  <a:lnTo>
                    <a:pt x="2438400" y="6070"/>
                  </a:lnTo>
                  <a:lnTo>
                    <a:pt x="2438400" y="3441"/>
                  </a:lnTo>
                  <a:close/>
                </a:path>
                <a:path w="5534025" h="1294765">
                  <a:moveTo>
                    <a:pt x="2486025" y="1288592"/>
                  </a:moveTo>
                  <a:lnTo>
                    <a:pt x="2485555" y="1287475"/>
                  </a:lnTo>
                  <a:lnTo>
                    <a:pt x="2483701" y="1285621"/>
                  </a:lnTo>
                  <a:lnTo>
                    <a:pt x="2482583" y="1285151"/>
                  </a:lnTo>
                  <a:lnTo>
                    <a:pt x="2479954" y="1285151"/>
                  </a:lnTo>
                  <a:lnTo>
                    <a:pt x="2478824" y="1285621"/>
                  </a:lnTo>
                  <a:lnTo>
                    <a:pt x="2476970" y="1287475"/>
                  </a:lnTo>
                  <a:lnTo>
                    <a:pt x="2476500" y="1288592"/>
                  </a:lnTo>
                  <a:lnTo>
                    <a:pt x="2476500" y="1291234"/>
                  </a:lnTo>
                  <a:lnTo>
                    <a:pt x="2476970" y="1292352"/>
                  </a:lnTo>
                  <a:lnTo>
                    <a:pt x="2478824" y="1294206"/>
                  </a:lnTo>
                  <a:lnTo>
                    <a:pt x="2479954" y="1294676"/>
                  </a:lnTo>
                  <a:lnTo>
                    <a:pt x="2482583" y="1294676"/>
                  </a:lnTo>
                  <a:lnTo>
                    <a:pt x="2483701" y="1294206"/>
                  </a:lnTo>
                  <a:lnTo>
                    <a:pt x="2485555" y="1292352"/>
                  </a:lnTo>
                  <a:lnTo>
                    <a:pt x="2486025" y="1291234"/>
                  </a:lnTo>
                  <a:lnTo>
                    <a:pt x="2486025" y="1288592"/>
                  </a:lnTo>
                  <a:close/>
                </a:path>
                <a:path w="5534025" h="1294765">
                  <a:moveTo>
                    <a:pt x="2486025" y="646023"/>
                  </a:moveTo>
                  <a:lnTo>
                    <a:pt x="2485555" y="644893"/>
                  </a:lnTo>
                  <a:lnTo>
                    <a:pt x="2483701" y="643039"/>
                  </a:lnTo>
                  <a:lnTo>
                    <a:pt x="2482583" y="642569"/>
                  </a:lnTo>
                  <a:lnTo>
                    <a:pt x="2479954" y="642569"/>
                  </a:lnTo>
                  <a:lnTo>
                    <a:pt x="2478824" y="643039"/>
                  </a:lnTo>
                  <a:lnTo>
                    <a:pt x="2476970" y="644893"/>
                  </a:lnTo>
                  <a:lnTo>
                    <a:pt x="2476500" y="646023"/>
                  </a:lnTo>
                  <a:lnTo>
                    <a:pt x="2476500" y="648652"/>
                  </a:lnTo>
                  <a:lnTo>
                    <a:pt x="2476970" y="649770"/>
                  </a:lnTo>
                  <a:lnTo>
                    <a:pt x="2478824" y="651637"/>
                  </a:lnTo>
                  <a:lnTo>
                    <a:pt x="2479954" y="652094"/>
                  </a:lnTo>
                  <a:lnTo>
                    <a:pt x="2482583" y="652094"/>
                  </a:lnTo>
                  <a:lnTo>
                    <a:pt x="2483701" y="651637"/>
                  </a:lnTo>
                  <a:lnTo>
                    <a:pt x="2485555" y="649770"/>
                  </a:lnTo>
                  <a:lnTo>
                    <a:pt x="2486025" y="648652"/>
                  </a:lnTo>
                  <a:lnTo>
                    <a:pt x="2486025" y="646023"/>
                  </a:lnTo>
                  <a:close/>
                </a:path>
                <a:path w="5534025" h="1294765">
                  <a:moveTo>
                    <a:pt x="2486025" y="3441"/>
                  </a:moveTo>
                  <a:lnTo>
                    <a:pt x="2485555" y="2324"/>
                  </a:lnTo>
                  <a:lnTo>
                    <a:pt x="2483701" y="457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24" y="457"/>
                  </a:lnTo>
                  <a:lnTo>
                    <a:pt x="2476970" y="2324"/>
                  </a:lnTo>
                  <a:lnTo>
                    <a:pt x="2476500" y="3441"/>
                  </a:lnTo>
                  <a:lnTo>
                    <a:pt x="2476500" y="6070"/>
                  </a:lnTo>
                  <a:lnTo>
                    <a:pt x="2476970" y="7200"/>
                  </a:lnTo>
                  <a:lnTo>
                    <a:pt x="2478824" y="9055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55"/>
                  </a:lnTo>
                  <a:lnTo>
                    <a:pt x="2485555" y="7200"/>
                  </a:lnTo>
                  <a:lnTo>
                    <a:pt x="2486025" y="6070"/>
                  </a:lnTo>
                  <a:lnTo>
                    <a:pt x="2486025" y="3441"/>
                  </a:lnTo>
                  <a:close/>
                </a:path>
                <a:path w="5534025" h="1294765">
                  <a:moveTo>
                    <a:pt x="2533650" y="1288592"/>
                  </a:moveTo>
                  <a:lnTo>
                    <a:pt x="2533192" y="1287475"/>
                  </a:lnTo>
                  <a:lnTo>
                    <a:pt x="2531326" y="1285621"/>
                  </a:lnTo>
                  <a:lnTo>
                    <a:pt x="2530208" y="1285151"/>
                  </a:lnTo>
                  <a:lnTo>
                    <a:pt x="2527579" y="1285151"/>
                  </a:lnTo>
                  <a:lnTo>
                    <a:pt x="2526449" y="1285621"/>
                  </a:lnTo>
                  <a:lnTo>
                    <a:pt x="2524595" y="1287475"/>
                  </a:lnTo>
                  <a:lnTo>
                    <a:pt x="2524125" y="1288592"/>
                  </a:lnTo>
                  <a:lnTo>
                    <a:pt x="2524125" y="1291234"/>
                  </a:lnTo>
                  <a:lnTo>
                    <a:pt x="2524595" y="1292352"/>
                  </a:lnTo>
                  <a:lnTo>
                    <a:pt x="2526449" y="1294206"/>
                  </a:lnTo>
                  <a:lnTo>
                    <a:pt x="2527579" y="1294676"/>
                  </a:lnTo>
                  <a:lnTo>
                    <a:pt x="2530208" y="1294676"/>
                  </a:lnTo>
                  <a:lnTo>
                    <a:pt x="2531326" y="1294206"/>
                  </a:lnTo>
                  <a:lnTo>
                    <a:pt x="2533192" y="1292352"/>
                  </a:lnTo>
                  <a:lnTo>
                    <a:pt x="2533650" y="1291234"/>
                  </a:lnTo>
                  <a:lnTo>
                    <a:pt x="2533650" y="1288592"/>
                  </a:lnTo>
                  <a:close/>
                </a:path>
                <a:path w="5534025" h="1294765">
                  <a:moveTo>
                    <a:pt x="2533650" y="646023"/>
                  </a:moveTo>
                  <a:lnTo>
                    <a:pt x="2533192" y="644893"/>
                  </a:lnTo>
                  <a:lnTo>
                    <a:pt x="2531326" y="643039"/>
                  </a:lnTo>
                  <a:lnTo>
                    <a:pt x="2530208" y="642569"/>
                  </a:lnTo>
                  <a:lnTo>
                    <a:pt x="2527579" y="642569"/>
                  </a:lnTo>
                  <a:lnTo>
                    <a:pt x="2526449" y="643039"/>
                  </a:lnTo>
                  <a:lnTo>
                    <a:pt x="2524595" y="644893"/>
                  </a:lnTo>
                  <a:lnTo>
                    <a:pt x="2524125" y="646023"/>
                  </a:lnTo>
                  <a:lnTo>
                    <a:pt x="2524125" y="648652"/>
                  </a:lnTo>
                  <a:lnTo>
                    <a:pt x="2524595" y="649770"/>
                  </a:lnTo>
                  <a:lnTo>
                    <a:pt x="2526449" y="651637"/>
                  </a:lnTo>
                  <a:lnTo>
                    <a:pt x="2527579" y="652094"/>
                  </a:lnTo>
                  <a:lnTo>
                    <a:pt x="2530208" y="652094"/>
                  </a:lnTo>
                  <a:lnTo>
                    <a:pt x="2531326" y="651637"/>
                  </a:lnTo>
                  <a:lnTo>
                    <a:pt x="2533192" y="649770"/>
                  </a:lnTo>
                  <a:lnTo>
                    <a:pt x="2533650" y="648652"/>
                  </a:lnTo>
                  <a:lnTo>
                    <a:pt x="2533650" y="646023"/>
                  </a:lnTo>
                  <a:close/>
                </a:path>
                <a:path w="5534025" h="1294765">
                  <a:moveTo>
                    <a:pt x="2533650" y="3441"/>
                  </a:moveTo>
                  <a:lnTo>
                    <a:pt x="2533192" y="2324"/>
                  </a:lnTo>
                  <a:lnTo>
                    <a:pt x="2531326" y="457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49" y="457"/>
                  </a:lnTo>
                  <a:lnTo>
                    <a:pt x="2524595" y="2324"/>
                  </a:lnTo>
                  <a:lnTo>
                    <a:pt x="2524125" y="3441"/>
                  </a:lnTo>
                  <a:lnTo>
                    <a:pt x="2524125" y="6070"/>
                  </a:lnTo>
                  <a:lnTo>
                    <a:pt x="2524595" y="7200"/>
                  </a:lnTo>
                  <a:lnTo>
                    <a:pt x="2526449" y="9055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55"/>
                  </a:lnTo>
                  <a:lnTo>
                    <a:pt x="2533192" y="7200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5534025" h="1294765">
                  <a:moveTo>
                    <a:pt x="2581275" y="1288592"/>
                  </a:moveTo>
                  <a:lnTo>
                    <a:pt x="2580817" y="1287475"/>
                  </a:lnTo>
                  <a:lnTo>
                    <a:pt x="2578951" y="1285621"/>
                  </a:lnTo>
                  <a:lnTo>
                    <a:pt x="2577833" y="1285151"/>
                  </a:lnTo>
                  <a:lnTo>
                    <a:pt x="2575204" y="1285151"/>
                  </a:lnTo>
                  <a:lnTo>
                    <a:pt x="2574074" y="1285621"/>
                  </a:lnTo>
                  <a:lnTo>
                    <a:pt x="2572220" y="1287475"/>
                  </a:lnTo>
                  <a:lnTo>
                    <a:pt x="2571750" y="1288592"/>
                  </a:lnTo>
                  <a:lnTo>
                    <a:pt x="2571750" y="1291234"/>
                  </a:lnTo>
                  <a:lnTo>
                    <a:pt x="2572220" y="1292352"/>
                  </a:lnTo>
                  <a:lnTo>
                    <a:pt x="2574074" y="1294206"/>
                  </a:lnTo>
                  <a:lnTo>
                    <a:pt x="2575204" y="1294676"/>
                  </a:lnTo>
                  <a:lnTo>
                    <a:pt x="2577833" y="1294676"/>
                  </a:lnTo>
                  <a:lnTo>
                    <a:pt x="2578951" y="1294206"/>
                  </a:lnTo>
                  <a:lnTo>
                    <a:pt x="2580817" y="1292352"/>
                  </a:lnTo>
                  <a:lnTo>
                    <a:pt x="2581275" y="1291234"/>
                  </a:lnTo>
                  <a:lnTo>
                    <a:pt x="2581275" y="1288592"/>
                  </a:lnTo>
                  <a:close/>
                </a:path>
                <a:path w="5534025" h="1294765">
                  <a:moveTo>
                    <a:pt x="2581275" y="646023"/>
                  </a:moveTo>
                  <a:lnTo>
                    <a:pt x="2580817" y="644893"/>
                  </a:lnTo>
                  <a:lnTo>
                    <a:pt x="2578951" y="643039"/>
                  </a:lnTo>
                  <a:lnTo>
                    <a:pt x="2577833" y="642569"/>
                  </a:lnTo>
                  <a:lnTo>
                    <a:pt x="2575204" y="642569"/>
                  </a:lnTo>
                  <a:lnTo>
                    <a:pt x="2574074" y="643039"/>
                  </a:lnTo>
                  <a:lnTo>
                    <a:pt x="2572220" y="644893"/>
                  </a:lnTo>
                  <a:lnTo>
                    <a:pt x="2571750" y="646023"/>
                  </a:lnTo>
                  <a:lnTo>
                    <a:pt x="2571750" y="648652"/>
                  </a:lnTo>
                  <a:lnTo>
                    <a:pt x="2572220" y="649770"/>
                  </a:lnTo>
                  <a:lnTo>
                    <a:pt x="2574074" y="651637"/>
                  </a:lnTo>
                  <a:lnTo>
                    <a:pt x="2575204" y="652094"/>
                  </a:lnTo>
                  <a:lnTo>
                    <a:pt x="2577833" y="652094"/>
                  </a:lnTo>
                  <a:lnTo>
                    <a:pt x="2578951" y="651637"/>
                  </a:lnTo>
                  <a:lnTo>
                    <a:pt x="2580817" y="649770"/>
                  </a:lnTo>
                  <a:lnTo>
                    <a:pt x="2581275" y="648652"/>
                  </a:lnTo>
                  <a:lnTo>
                    <a:pt x="2581275" y="646023"/>
                  </a:lnTo>
                  <a:close/>
                </a:path>
                <a:path w="5534025" h="1294765">
                  <a:moveTo>
                    <a:pt x="2581275" y="3441"/>
                  </a:moveTo>
                  <a:lnTo>
                    <a:pt x="2580817" y="2324"/>
                  </a:lnTo>
                  <a:lnTo>
                    <a:pt x="2578951" y="457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74" y="457"/>
                  </a:lnTo>
                  <a:lnTo>
                    <a:pt x="2572220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20" y="7200"/>
                  </a:lnTo>
                  <a:lnTo>
                    <a:pt x="2574074" y="9055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55"/>
                  </a:lnTo>
                  <a:lnTo>
                    <a:pt x="2580817" y="7200"/>
                  </a:lnTo>
                  <a:lnTo>
                    <a:pt x="2581275" y="6070"/>
                  </a:lnTo>
                  <a:lnTo>
                    <a:pt x="2581275" y="3441"/>
                  </a:lnTo>
                  <a:close/>
                </a:path>
                <a:path w="5534025" h="1294765">
                  <a:moveTo>
                    <a:pt x="2628900" y="1288592"/>
                  </a:moveTo>
                  <a:lnTo>
                    <a:pt x="2628442" y="1287475"/>
                  </a:lnTo>
                  <a:lnTo>
                    <a:pt x="2626576" y="1285621"/>
                  </a:lnTo>
                  <a:lnTo>
                    <a:pt x="2625458" y="1285151"/>
                  </a:lnTo>
                  <a:lnTo>
                    <a:pt x="2622829" y="1285151"/>
                  </a:lnTo>
                  <a:lnTo>
                    <a:pt x="2621699" y="1285621"/>
                  </a:lnTo>
                  <a:lnTo>
                    <a:pt x="2619845" y="1287475"/>
                  </a:lnTo>
                  <a:lnTo>
                    <a:pt x="2619375" y="1288592"/>
                  </a:lnTo>
                  <a:lnTo>
                    <a:pt x="2619375" y="1291234"/>
                  </a:lnTo>
                  <a:lnTo>
                    <a:pt x="2619845" y="1292352"/>
                  </a:lnTo>
                  <a:lnTo>
                    <a:pt x="2621699" y="1294206"/>
                  </a:lnTo>
                  <a:lnTo>
                    <a:pt x="2622829" y="1294676"/>
                  </a:lnTo>
                  <a:lnTo>
                    <a:pt x="2625458" y="1294676"/>
                  </a:lnTo>
                  <a:lnTo>
                    <a:pt x="2626576" y="1294206"/>
                  </a:lnTo>
                  <a:lnTo>
                    <a:pt x="2628442" y="1292352"/>
                  </a:lnTo>
                  <a:lnTo>
                    <a:pt x="2628900" y="1291234"/>
                  </a:lnTo>
                  <a:lnTo>
                    <a:pt x="2628900" y="1288592"/>
                  </a:lnTo>
                  <a:close/>
                </a:path>
                <a:path w="5534025" h="1294765">
                  <a:moveTo>
                    <a:pt x="2628900" y="646023"/>
                  </a:moveTo>
                  <a:lnTo>
                    <a:pt x="2628442" y="644893"/>
                  </a:lnTo>
                  <a:lnTo>
                    <a:pt x="2626576" y="643039"/>
                  </a:lnTo>
                  <a:lnTo>
                    <a:pt x="2625458" y="642569"/>
                  </a:lnTo>
                  <a:lnTo>
                    <a:pt x="2622829" y="642569"/>
                  </a:lnTo>
                  <a:lnTo>
                    <a:pt x="2621699" y="643039"/>
                  </a:lnTo>
                  <a:lnTo>
                    <a:pt x="2619845" y="644893"/>
                  </a:lnTo>
                  <a:lnTo>
                    <a:pt x="2619375" y="646023"/>
                  </a:lnTo>
                  <a:lnTo>
                    <a:pt x="2619375" y="648652"/>
                  </a:lnTo>
                  <a:lnTo>
                    <a:pt x="2619845" y="649770"/>
                  </a:lnTo>
                  <a:lnTo>
                    <a:pt x="2621699" y="651637"/>
                  </a:lnTo>
                  <a:lnTo>
                    <a:pt x="2622829" y="652094"/>
                  </a:lnTo>
                  <a:lnTo>
                    <a:pt x="2625458" y="652094"/>
                  </a:lnTo>
                  <a:lnTo>
                    <a:pt x="2626576" y="651637"/>
                  </a:lnTo>
                  <a:lnTo>
                    <a:pt x="2628442" y="649770"/>
                  </a:lnTo>
                  <a:lnTo>
                    <a:pt x="2628900" y="648652"/>
                  </a:lnTo>
                  <a:lnTo>
                    <a:pt x="2628900" y="646023"/>
                  </a:lnTo>
                  <a:close/>
                </a:path>
                <a:path w="5534025" h="1294765">
                  <a:moveTo>
                    <a:pt x="2628900" y="3441"/>
                  </a:moveTo>
                  <a:lnTo>
                    <a:pt x="2628442" y="2324"/>
                  </a:lnTo>
                  <a:lnTo>
                    <a:pt x="2626576" y="457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699" y="457"/>
                  </a:lnTo>
                  <a:lnTo>
                    <a:pt x="2619845" y="2324"/>
                  </a:lnTo>
                  <a:lnTo>
                    <a:pt x="2619375" y="3441"/>
                  </a:lnTo>
                  <a:lnTo>
                    <a:pt x="2619375" y="6070"/>
                  </a:lnTo>
                  <a:lnTo>
                    <a:pt x="2619845" y="7200"/>
                  </a:lnTo>
                  <a:lnTo>
                    <a:pt x="2621699" y="9055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55"/>
                  </a:lnTo>
                  <a:lnTo>
                    <a:pt x="2628442" y="7200"/>
                  </a:lnTo>
                  <a:lnTo>
                    <a:pt x="2628900" y="6070"/>
                  </a:lnTo>
                  <a:lnTo>
                    <a:pt x="2628900" y="3441"/>
                  </a:lnTo>
                  <a:close/>
                </a:path>
                <a:path w="5534025" h="1294765">
                  <a:moveTo>
                    <a:pt x="2676525" y="1288592"/>
                  </a:moveTo>
                  <a:lnTo>
                    <a:pt x="2676067" y="1287475"/>
                  </a:lnTo>
                  <a:lnTo>
                    <a:pt x="2674201" y="1285621"/>
                  </a:lnTo>
                  <a:lnTo>
                    <a:pt x="2673083" y="1285151"/>
                  </a:lnTo>
                  <a:lnTo>
                    <a:pt x="2670454" y="1285151"/>
                  </a:lnTo>
                  <a:lnTo>
                    <a:pt x="2669324" y="1285621"/>
                  </a:lnTo>
                  <a:lnTo>
                    <a:pt x="2667470" y="1287475"/>
                  </a:lnTo>
                  <a:lnTo>
                    <a:pt x="2667000" y="1288592"/>
                  </a:lnTo>
                  <a:lnTo>
                    <a:pt x="2667000" y="1291234"/>
                  </a:lnTo>
                  <a:lnTo>
                    <a:pt x="2667470" y="1292352"/>
                  </a:lnTo>
                  <a:lnTo>
                    <a:pt x="2669324" y="1294206"/>
                  </a:lnTo>
                  <a:lnTo>
                    <a:pt x="2670454" y="1294676"/>
                  </a:lnTo>
                  <a:lnTo>
                    <a:pt x="2673083" y="1294676"/>
                  </a:lnTo>
                  <a:lnTo>
                    <a:pt x="2674201" y="1294206"/>
                  </a:lnTo>
                  <a:lnTo>
                    <a:pt x="2676067" y="1292352"/>
                  </a:lnTo>
                  <a:lnTo>
                    <a:pt x="2676525" y="1291234"/>
                  </a:lnTo>
                  <a:lnTo>
                    <a:pt x="2676525" y="1288592"/>
                  </a:lnTo>
                  <a:close/>
                </a:path>
                <a:path w="5534025" h="1294765">
                  <a:moveTo>
                    <a:pt x="2676525" y="646023"/>
                  </a:moveTo>
                  <a:lnTo>
                    <a:pt x="2676067" y="644893"/>
                  </a:lnTo>
                  <a:lnTo>
                    <a:pt x="2674201" y="643039"/>
                  </a:lnTo>
                  <a:lnTo>
                    <a:pt x="2673083" y="642569"/>
                  </a:lnTo>
                  <a:lnTo>
                    <a:pt x="2670454" y="642569"/>
                  </a:lnTo>
                  <a:lnTo>
                    <a:pt x="2669324" y="643039"/>
                  </a:lnTo>
                  <a:lnTo>
                    <a:pt x="2667470" y="644893"/>
                  </a:lnTo>
                  <a:lnTo>
                    <a:pt x="2667000" y="646023"/>
                  </a:lnTo>
                  <a:lnTo>
                    <a:pt x="2667000" y="648652"/>
                  </a:lnTo>
                  <a:lnTo>
                    <a:pt x="2667470" y="649770"/>
                  </a:lnTo>
                  <a:lnTo>
                    <a:pt x="2669324" y="651637"/>
                  </a:lnTo>
                  <a:lnTo>
                    <a:pt x="2670454" y="652094"/>
                  </a:lnTo>
                  <a:lnTo>
                    <a:pt x="2673083" y="652094"/>
                  </a:lnTo>
                  <a:lnTo>
                    <a:pt x="2674201" y="651637"/>
                  </a:lnTo>
                  <a:lnTo>
                    <a:pt x="2676067" y="649770"/>
                  </a:lnTo>
                  <a:lnTo>
                    <a:pt x="2676525" y="648652"/>
                  </a:lnTo>
                  <a:lnTo>
                    <a:pt x="2676525" y="646023"/>
                  </a:lnTo>
                  <a:close/>
                </a:path>
                <a:path w="5534025" h="1294765">
                  <a:moveTo>
                    <a:pt x="2676525" y="3441"/>
                  </a:moveTo>
                  <a:lnTo>
                    <a:pt x="2676067" y="2324"/>
                  </a:lnTo>
                  <a:lnTo>
                    <a:pt x="2674201" y="457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24" y="457"/>
                  </a:lnTo>
                  <a:lnTo>
                    <a:pt x="2667470" y="2324"/>
                  </a:lnTo>
                  <a:lnTo>
                    <a:pt x="2667000" y="3441"/>
                  </a:lnTo>
                  <a:lnTo>
                    <a:pt x="2667000" y="6070"/>
                  </a:lnTo>
                  <a:lnTo>
                    <a:pt x="2667470" y="7200"/>
                  </a:lnTo>
                  <a:lnTo>
                    <a:pt x="2669324" y="9055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55"/>
                  </a:lnTo>
                  <a:lnTo>
                    <a:pt x="2676067" y="7200"/>
                  </a:lnTo>
                  <a:lnTo>
                    <a:pt x="2676525" y="6070"/>
                  </a:lnTo>
                  <a:lnTo>
                    <a:pt x="2676525" y="3441"/>
                  </a:lnTo>
                  <a:close/>
                </a:path>
                <a:path w="5534025" h="1294765">
                  <a:moveTo>
                    <a:pt x="2724150" y="1288592"/>
                  </a:moveTo>
                  <a:lnTo>
                    <a:pt x="2723680" y="1287475"/>
                  </a:lnTo>
                  <a:lnTo>
                    <a:pt x="2721826" y="1285621"/>
                  </a:lnTo>
                  <a:lnTo>
                    <a:pt x="2720708" y="1285151"/>
                  </a:lnTo>
                  <a:lnTo>
                    <a:pt x="2718079" y="1285151"/>
                  </a:lnTo>
                  <a:lnTo>
                    <a:pt x="2716949" y="1285621"/>
                  </a:lnTo>
                  <a:lnTo>
                    <a:pt x="2715095" y="1287475"/>
                  </a:lnTo>
                  <a:lnTo>
                    <a:pt x="2714625" y="1288592"/>
                  </a:lnTo>
                  <a:lnTo>
                    <a:pt x="2714625" y="1291234"/>
                  </a:lnTo>
                  <a:lnTo>
                    <a:pt x="2715095" y="1292352"/>
                  </a:lnTo>
                  <a:lnTo>
                    <a:pt x="2716949" y="1294206"/>
                  </a:lnTo>
                  <a:lnTo>
                    <a:pt x="2718079" y="1294676"/>
                  </a:lnTo>
                  <a:lnTo>
                    <a:pt x="2720708" y="1294676"/>
                  </a:lnTo>
                  <a:lnTo>
                    <a:pt x="2721826" y="1294206"/>
                  </a:lnTo>
                  <a:lnTo>
                    <a:pt x="2723680" y="1292352"/>
                  </a:lnTo>
                  <a:lnTo>
                    <a:pt x="2724150" y="1291234"/>
                  </a:lnTo>
                  <a:lnTo>
                    <a:pt x="2724150" y="1288592"/>
                  </a:lnTo>
                  <a:close/>
                </a:path>
                <a:path w="5534025" h="1294765">
                  <a:moveTo>
                    <a:pt x="2724150" y="646023"/>
                  </a:moveTo>
                  <a:lnTo>
                    <a:pt x="2723680" y="644893"/>
                  </a:lnTo>
                  <a:lnTo>
                    <a:pt x="2721826" y="643039"/>
                  </a:lnTo>
                  <a:lnTo>
                    <a:pt x="2720708" y="642569"/>
                  </a:lnTo>
                  <a:lnTo>
                    <a:pt x="2718079" y="642569"/>
                  </a:lnTo>
                  <a:lnTo>
                    <a:pt x="2716949" y="643039"/>
                  </a:lnTo>
                  <a:lnTo>
                    <a:pt x="2715095" y="644893"/>
                  </a:lnTo>
                  <a:lnTo>
                    <a:pt x="2714625" y="646023"/>
                  </a:lnTo>
                  <a:lnTo>
                    <a:pt x="2714625" y="648652"/>
                  </a:lnTo>
                  <a:lnTo>
                    <a:pt x="2715095" y="649770"/>
                  </a:lnTo>
                  <a:lnTo>
                    <a:pt x="2716949" y="651637"/>
                  </a:lnTo>
                  <a:lnTo>
                    <a:pt x="2718079" y="652094"/>
                  </a:lnTo>
                  <a:lnTo>
                    <a:pt x="2720708" y="652094"/>
                  </a:lnTo>
                  <a:lnTo>
                    <a:pt x="2721826" y="651637"/>
                  </a:lnTo>
                  <a:lnTo>
                    <a:pt x="2723680" y="649770"/>
                  </a:lnTo>
                  <a:lnTo>
                    <a:pt x="2724150" y="648652"/>
                  </a:lnTo>
                  <a:lnTo>
                    <a:pt x="2724150" y="646023"/>
                  </a:lnTo>
                  <a:close/>
                </a:path>
                <a:path w="5534025" h="1294765">
                  <a:moveTo>
                    <a:pt x="2724150" y="3441"/>
                  </a:moveTo>
                  <a:lnTo>
                    <a:pt x="2723680" y="2324"/>
                  </a:lnTo>
                  <a:lnTo>
                    <a:pt x="2721826" y="457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49" y="457"/>
                  </a:lnTo>
                  <a:lnTo>
                    <a:pt x="2715095" y="2324"/>
                  </a:lnTo>
                  <a:lnTo>
                    <a:pt x="2714625" y="3441"/>
                  </a:lnTo>
                  <a:lnTo>
                    <a:pt x="2714625" y="6070"/>
                  </a:lnTo>
                  <a:lnTo>
                    <a:pt x="2715095" y="7200"/>
                  </a:lnTo>
                  <a:lnTo>
                    <a:pt x="2716949" y="9055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55"/>
                  </a:lnTo>
                  <a:lnTo>
                    <a:pt x="2723680" y="7200"/>
                  </a:lnTo>
                  <a:lnTo>
                    <a:pt x="2724150" y="6070"/>
                  </a:lnTo>
                  <a:lnTo>
                    <a:pt x="2724150" y="3441"/>
                  </a:lnTo>
                  <a:close/>
                </a:path>
                <a:path w="5534025" h="1294765">
                  <a:moveTo>
                    <a:pt x="2771775" y="1288592"/>
                  </a:moveTo>
                  <a:lnTo>
                    <a:pt x="2771317" y="1287475"/>
                  </a:lnTo>
                  <a:lnTo>
                    <a:pt x="2769451" y="1285621"/>
                  </a:lnTo>
                  <a:lnTo>
                    <a:pt x="2768333" y="1285151"/>
                  </a:lnTo>
                  <a:lnTo>
                    <a:pt x="2765704" y="1285151"/>
                  </a:lnTo>
                  <a:lnTo>
                    <a:pt x="2764574" y="1285621"/>
                  </a:lnTo>
                  <a:lnTo>
                    <a:pt x="2762720" y="1287475"/>
                  </a:lnTo>
                  <a:lnTo>
                    <a:pt x="2762250" y="1288592"/>
                  </a:lnTo>
                  <a:lnTo>
                    <a:pt x="2762250" y="1291234"/>
                  </a:lnTo>
                  <a:lnTo>
                    <a:pt x="2762720" y="1292352"/>
                  </a:lnTo>
                  <a:lnTo>
                    <a:pt x="2764574" y="1294206"/>
                  </a:lnTo>
                  <a:lnTo>
                    <a:pt x="2765704" y="1294676"/>
                  </a:lnTo>
                  <a:lnTo>
                    <a:pt x="2768333" y="1294676"/>
                  </a:lnTo>
                  <a:lnTo>
                    <a:pt x="2769451" y="1294206"/>
                  </a:lnTo>
                  <a:lnTo>
                    <a:pt x="2771317" y="1292352"/>
                  </a:lnTo>
                  <a:lnTo>
                    <a:pt x="2771775" y="1291234"/>
                  </a:lnTo>
                  <a:lnTo>
                    <a:pt x="2771775" y="1288592"/>
                  </a:lnTo>
                  <a:close/>
                </a:path>
                <a:path w="5534025" h="1294765">
                  <a:moveTo>
                    <a:pt x="2771775" y="646023"/>
                  </a:moveTo>
                  <a:lnTo>
                    <a:pt x="2771317" y="644893"/>
                  </a:lnTo>
                  <a:lnTo>
                    <a:pt x="2769451" y="643039"/>
                  </a:lnTo>
                  <a:lnTo>
                    <a:pt x="2768333" y="642569"/>
                  </a:lnTo>
                  <a:lnTo>
                    <a:pt x="2765704" y="642569"/>
                  </a:lnTo>
                  <a:lnTo>
                    <a:pt x="2764574" y="643039"/>
                  </a:lnTo>
                  <a:lnTo>
                    <a:pt x="2762720" y="644893"/>
                  </a:lnTo>
                  <a:lnTo>
                    <a:pt x="2762250" y="646023"/>
                  </a:lnTo>
                  <a:lnTo>
                    <a:pt x="2762250" y="648652"/>
                  </a:lnTo>
                  <a:lnTo>
                    <a:pt x="2762720" y="649770"/>
                  </a:lnTo>
                  <a:lnTo>
                    <a:pt x="2764574" y="651637"/>
                  </a:lnTo>
                  <a:lnTo>
                    <a:pt x="2765704" y="652094"/>
                  </a:lnTo>
                  <a:lnTo>
                    <a:pt x="2768333" y="652094"/>
                  </a:lnTo>
                  <a:lnTo>
                    <a:pt x="2769451" y="651637"/>
                  </a:lnTo>
                  <a:lnTo>
                    <a:pt x="2771317" y="649770"/>
                  </a:lnTo>
                  <a:lnTo>
                    <a:pt x="2771775" y="648652"/>
                  </a:lnTo>
                  <a:lnTo>
                    <a:pt x="2771775" y="646023"/>
                  </a:lnTo>
                  <a:close/>
                </a:path>
                <a:path w="5534025" h="1294765">
                  <a:moveTo>
                    <a:pt x="2771775" y="3441"/>
                  </a:moveTo>
                  <a:lnTo>
                    <a:pt x="2771317" y="2324"/>
                  </a:lnTo>
                  <a:lnTo>
                    <a:pt x="2769451" y="457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74" y="457"/>
                  </a:lnTo>
                  <a:lnTo>
                    <a:pt x="2762720" y="2324"/>
                  </a:lnTo>
                  <a:lnTo>
                    <a:pt x="2762250" y="3441"/>
                  </a:lnTo>
                  <a:lnTo>
                    <a:pt x="2762250" y="6070"/>
                  </a:lnTo>
                  <a:lnTo>
                    <a:pt x="2762720" y="7200"/>
                  </a:lnTo>
                  <a:lnTo>
                    <a:pt x="2764574" y="9055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55"/>
                  </a:lnTo>
                  <a:lnTo>
                    <a:pt x="2771317" y="7200"/>
                  </a:lnTo>
                  <a:lnTo>
                    <a:pt x="2771775" y="6070"/>
                  </a:lnTo>
                  <a:lnTo>
                    <a:pt x="2771775" y="3441"/>
                  </a:lnTo>
                  <a:close/>
                </a:path>
                <a:path w="5534025" h="1294765">
                  <a:moveTo>
                    <a:pt x="2819400" y="1288592"/>
                  </a:moveTo>
                  <a:lnTo>
                    <a:pt x="2818930" y="1287475"/>
                  </a:lnTo>
                  <a:lnTo>
                    <a:pt x="2817076" y="1285621"/>
                  </a:lnTo>
                  <a:lnTo>
                    <a:pt x="2815958" y="1285151"/>
                  </a:lnTo>
                  <a:lnTo>
                    <a:pt x="2813329" y="1285151"/>
                  </a:lnTo>
                  <a:lnTo>
                    <a:pt x="2812199" y="1285621"/>
                  </a:lnTo>
                  <a:lnTo>
                    <a:pt x="2810345" y="1287475"/>
                  </a:lnTo>
                  <a:lnTo>
                    <a:pt x="2809875" y="1288592"/>
                  </a:lnTo>
                  <a:lnTo>
                    <a:pt x="2809875" y="1291234"/>
                  </a:lnTo>
                  <a:lnTo>
                    <a:pt x="2810345" y="1292352"/>
                  </a:lnTo>
                  <a:lnTo>
                    <a:pt x="2812199" y="1294206"/>
                  </a:lnTo>
                  <a:lnTo>
                    <a:pt x="2813329" y="1294676"/>
                  </a:lnTo>
                  <a:lnTo>
                    <a:pt x="2815958" y="1294676"/>
                  </a:lnTo>
                  <a:lnTo>
                    <a:pt x="2817076" y="1294206"/>
                  </a:lnTo>
                  <a:lnTo>
                    <a:pt x="2818930" y="1292352"/>
                  </a:lnTo>
                  <a:lnTo>
                    <a:pt x="2819400" y="1291234"/>
                  </a:lnTo>
                  <a:lnTo>
                    <a:pt x="2819400" y="1288592"/>
                  </a:lnTo>
                  <a:close/>
                </a:path>
                <a:path w="5534025" h="1294765">
                  <a:moveTo>
                    <a:pt x="2819400" y="646023"/>
                  </a:moveTo>
                  <a:lnTo>
                    <a:pt x="2818930" y="644893"/>
                  </a:lnTo>
                  <a:lnTo>
                    <a:pt x="2817076" y="643039"/>
                  </a:lnTo>
                  <a:lnTo>
                    <a:pt x="2815958" y="642569"/>
                  </a:lnTo>
                  <a:lnTo>
                    <a:pt x="2813329" y="642569"/>
                  </a:lnTo>
                  <a:lnTo>
                    <a:pt x="2812199" y="643039"/>
                  </a:lnTo>
                  <a:lnTo>
                    <a:pt x="2810345" y="644893"/>
                  </a:lnTo>
                  <a:lnTo>
                    <a:pt x="2809875" y="646023"/>
                  </a:lnTo>
                  <a:lnTo>
                    <a:pt x="2809875" y="648652"/>
                  </a:lnTo>
                  <a:lnTo>
                    <a:pt x="2810345" y="649770"/>
                  </a:lnTo>
                  <a:lnTo>
                    <a:pt x="2812199" y="651637"/>
                  </a:lnTo>
                  <a:lnTo>
                    <a:pt x="2813329" y="652094"/>
                  </a:lnTo>
                  <a:lnTo>
                    <a:pt x="2815958" y="652094"/>
                  </a:lnTo>
                  <a:lnTo>
                    <a:pt x="2817076" y="651637"/>
                  </a:lnTo>
                  <a:lnTo>
                    <a:pt x="2818930" y="649770"/>
                  </a:lnTo>
                  <a:lnTo>
                    <a:pt x="2819400" y="648652"/>
                  </a:lnTo>
                  <a:lnTo>
                    <a:pt x="2819400" y="646023"/>
                  </a:lnTo>
                  <a:close/>
                </a:path>
                <a:path w="5534025" h="1294765">
                  <a:moveTo>
                    <a:pt x="2819400" y="3441"/>
                  </a:moveTo>
                  <a:lnTo>
                    <a:pt x="2818930" y="2324"/>
                  </a:lnTo>
                  <a:lnTo>
                    <a:pt x="2817076" y="457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199" y="457"/>
                  </a:lnTo>
                  <a:lnTo>
                    <a:pt x="2810345" y="2324"/>
                  </a:lnTo>
                  <a:lnTo>
                    <a:pt x="2809875" y="3441"/>
                  </a:lnTo>
                  <a:lnTo>
                    <a:pt x="2809875" y="6070"/>
                  </a:lnTo>
                  <a:lnTo>
                    <a:pt x="2810345" y="7200"/>
                  </a:lnTo>
                  <a:lnTo>
                    <a:pt x="2812199" y="9055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55"/>
                  </a:lnTo>
                  <a:lnTo>
                    <a:pt x="2818930" y="7200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5534025" h="1294765">
                  <a:moveTo>
                    <a:pt x="2867025" y="1288592"/>
                  </a:moveTo>
                  <a:lnTo>
                    <a:pt x="2866567" y="1287475"/>
                  </a:lnTo>
                  <a:lnTo>
                    <a:pt x="2864701" y="1285621"/>
                  </a:lnTo>
                  <a:lnTo>
                    <a:pt x="2863583" y="1285151"/>
                  </a:lnTo>
                  <a:lnTo>
                    <a:pt x="2860954" y="1285151"/>
                  </a:lnTo>
                  <a:lnTo>
                    <a:pt x="2859824" y="1285621"/>
                  </a:lnTo>
                  <a:lnTo>
                    <a:pt x="2857970" y="1287475"/>
                  </a:lnTo>
                  <a:lnTo>
                    <a:pt x="2857500" y="1288592"/>
                  </a:lnTo>
                  <a:lnTo>
                    <a:pt x="2857500" y="1291234"/>
                  </a:lnTo>
                  <a:lnTo>
                    <a:pt x="2857970" y="1292352"/>
                  </a:lnTo>
                  <a:lnTo>
                    <a:pt x="2859824" y="1294206"/>
                  </a:lnTo>
                  <a:lnTo>
                    <a:pt x="2860954" y="1294676"/>
                  </a:lnTo>
                  <a:lnTo>
                    <a:pt x="2863583" y="1294676"/>
                  </a:lnTo>
                  <a:lnTo>
                    <a:pt x="2864701" y="1294206"/>
                  </a:lnTo>
                  <a:lnTo>
                    <a:pt x="2866567" y="1292352"/>
                  </a:lnTo>
                  <a:lnTo>
                    <a:pt x="2867025" y="1291234"/>
                  </a:lnTo>
                  <a:lnTo>
                    <a:pt x="2867025" y="1288592"/>
                  </a:lnTo>
                  <a:close/>
                </a:path>
                <a:path w="5534025" h="1294765">
                  <a:moveTo>
                    <a:pt x="2867025" y="646023"/>
                  </a:moveTo>
                  <a:lnTo>
                    <a:pt x="2866567" y="644893"/>
                  </a:lnTo>
                  <a:lnTo>
                    <a:pt x="2864701" y="643039"/>
                  </a:lnTo>
                  <a:lnTo>
                    <a:pt x="2863583" y="642569"/>
                  </a:lnTo>
                  <a:lnTo>
                    <a:pt x="2860954" y="642569"/>
                  </a:lnTo>
                  <a:lnTo>
                    <a:pt x="2859824" y="643039"/>
                  </a:lnTo>
                  <a:lnTo>
                    <a:pt x="2857970" y="644893"/>
                  </a:lnTo>
                  <a:lnTo>
                    <a:pt x="2857500" y="646023"/>
                  </a:lnTo>
                  <a:lnTo>
                    <a:pt x="2857500" y="648652"/>
                  </a:lnTo>
                  <a:lnTo>
                    <a:pt x="2857970" y="649770"/>
                  </a:lnTo>
                  <a:lnTo>
                    <a:pt x="2859824" y="651637"/>
                  </a:lnTo>
                  <a:lnTo>
                    <a:pt x="2860954" y="652094"/>
                  </a:lnTo>
                  <a:lnTo>
                    <a:pt x="2863583" y="652094"/>
                  </a:lnTo>
                  <a:lnTo>
                    <a:pt x="2864701" y="651637"/>
                  </a:lnTo>
                  <a:lnTo>
                    <a:pt x="2866567" y="649770"/>
                  </a:lnTo>
                  <a:lnTo>
                    <a:pt x="2867025" y="648652"/>
                  </a:lnTo>
                  <a:lnTo>
                    <a:pt x="2867025" y="646023"/>
                  </a:lnTo>
                  <a:close/>
                </a:path>
                <a:path w="5534025" h="1294765">
                  <a:moveTo>
                    <a:pt x="2867025" y="3441"/>
                  </a:moveTo>
                  <a:lnTo>
                    <a:pt x="2866567" y="2324"/>
                  </a:lnTo>
                  <a:lnTo>
                    <a:pt x="2864701" y="457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24" y="457"/>
                  </a:lnTo>
                  <a:lnTo>
                    <a:pt x="2857970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70" y="7200"/>
                  </a:lnTo>
                  <a:lnTo>
                    <a:pt x="2859824" y="9055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55"/>
                  </a:lnTo>
                  <a:lnTo>
                    <a:pt x="2866567" y="7200"/>
                  </a:lnTo>
                  <a:lnTo>
                    <a:pt x="2867025" y="6070"/>
                  </a:lnTo>
                  <a:lnTo>
                    <a:pt x="2867025" y="3441"/>
                  </a:lnTo>
                  <a:close/>
                </a:path>
                <a:path w="5534025" h="1294765">
                  <a:moveTo>
                    <a:pt x="2914650" y="1288592"/>
                  </a:moveTo>
                  <a:lnTo>
                    <a:pt x="2914192" y="1287475"/>
                  </a:lnTo>
                  <a:lnTo>
                    <a:pt x="2912326" y="1285621"/>
                  </a:lnTo>
                  <a:lnTo>
                    <a:pt x="2911208" y="1285151"/>
                  </a:lnTo>
                  <a:lnTo>
                    <a:pt x="2908579" y="1285151"/>
                  </a:lnTo>
                  <a:lnTo>
                    <a:pt x="2907449" y="1285621"/>
                  </a:lnTo>
                  <a:lnTo>
                    <a:pt x="2905595" y="1287475"/>
                  </a:lnTo>
                  <a:lnTo>
                    <a:pt x="2905125" y="1288592"/>
                  </a:lnTo>
                  <a:lnTo>
                    <a:pt x="2905125" y="1291234"/>
                  </a:lnTo>
                  <a:lnTo>
                    <a:pt x="2905595" y="1292352"/>
                  </a:lnTo>
                  <a:lnTo>
                    <a:pt x="2907449" y="1294206"/>
                  </a:lnTo>
                  <a:lnTo>
                    <a:pt x="2908579" y="1294676"/>
                  </a:lnTo>
                  <a:lnTo>
                    <a:pt x="2911208" y="1294676"/>
                  </a:lnTo>
                  <a:lnTo>
                    <a:pt x="2912326" y="1294206"/>
                  </a:lnTo>
                  <a:lnTo>
                    <a:pt x="2914192" y="1292352"/>
                  </a:lnTo>
                  <a:lnTo>
                    <a:pt x="2914650" y="1291234"/>
                  </a:lnTo>
                  <a:lnTo>
                    <a:pt x="2914650" y="1288592"/>
                  </a:lnTo>
                  <a:close/>
                </a:path>
                <a:path w="5534025" h="1294765">
                  <a:moveTo>
                    <a:pt x="2914650" y="646023"/>
                  </a:moveTo>
                  <a:lnTo>
                    <a:pt x="2914192" y="644893"/>
                  </a:lnTo>
                  <a:lnTo>
                    <a:pt x="2912326" y="643039"/>
                  </a:lnTo>
                  <a:lnTo>
                    <a:pt x="2911208" y="642569"/>
                  </a:lnTo>
                  <a:lnTo>
                    <a:pt x="2908579" y="642569"/>
                  </a:lnTo>
                  <a:lnTo>
                    <a:pt x="2907449" y="643039"/>
                  </a:lnTo>
                  <a:lnTo>
                    <a:pt x="2905595" y="644893"/>
                  </a:lnTo>
                  <a:lnTo>
                    <a:pt x="2905125" y="646023"/>
                  </a:lnTo>
                  <a:lnTo>
                    <a:pt x="2905125" y="648652"/>
                  </a:lnTo>
                  <a:lnTo>
                    <a:pt x="2905595" y="649770"/>
                  </a:lnTo>
                  <a:lnTo>
                    <a:pt x="2907449" y="651637"/>
                  </a:lnTo>
                  <a:lnTo>
                    <a:pt x="2908579" y="652094"/>
                  </a:lnTo>
                  <a:lnTo>
                    <a:pt x="2911208" y="652094"/>
                  </a:lnTo>
                  <a:lnTo>
                    <a:pt x="2912326" y="651637"/>
                  </a:lnTo>
                  <a:lnTo>
                    <a:pt x="2914192" y="649770"/>
                  </a:lnTo>
                  <a:lnTo>
                    <a:pt x="2914650" y="648652"/>
                  </a:lnTo>
                  <a:lnTo>
                    <a:pt x="2914650" y="646023"/>
                  </a:lnTo>
                  <a:close/>
                </a:path>
                <a:path w="5534025" h="1294765">
                  <a:moveTo>
                    <a:pt x="2914650" y="3441"/>
                  </a:moveTo>
                  <a:lnTo>
                    <a:pt x="2914192" y="2324"/>
                  </a:lnTo>
                  <a:lnTo>
                    <a:pt x="2912326" y="457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49" y="457"/>
                  </a:lnTo>
                  <a:lnTo>
                    <a:pt x="2905595" y="2324"/>
                  </a:lnTo>
                  <a:lnTo>
                    <a:pt x="2905125" y="3441"/>
                  </a:lnTo>
                  <a:lnTo>
                    <a:pt x="2905125" y="6070"/>
                  </a:lnTo>
                  <a:lnTo>
                    <a:pt x="2905595" y="7200"/>
                  </a:lnTo>
                  <a:lnTo>
                    <a:pt x="2907449" y="9055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55"/>
                  </a:lnTo>
                  <a:lnTo>
                    <a:pt x="2914192" y="7200"/>
                  </a:lnTo>
                  <a:lnTo>
                    <a:pt x="2914650" y="6070"/>
                  </a:lnTo>
                  <a:lnTo>
                    <a:pt x="2914650" y="3441"/>
                  </a:lnTo>
                  <a:close/>
                </a:path>
                <a:path w="5534025" h="1294765">
                  <a:moveTo>
                    <a:pt x="2962275" y="1288592"/>
                  </a:moveTo>
                  <a:lnTo>
                    <a:pt x="2961805" y="1287475"/>
                  </a:lnTo>
                  <a:lnTo>
                    <a:pt x="2959951" y="1285621"/>
                  </a:lnTo>
                  <a:lnTo>
                    <a:pt x="2958833" y="1285151"/>
                  </a:lnTo>
                  <a:lnTo>
                    <a:pt x="2956204" y="1285151"/>
                  </a:lnTo>
                  <a:lnTo>
                    <a:pt x="2955074" y="1285621"/>
                  </a:lnTo>
                  <a:lnTo>
                    <a:pt x="2953220" y="1287475"/>
                  </a:lnTo>
                  <a:lnTo>
                    <a:pt x="2952750" y="1288592"/>
                  </a:lnTo>
                  <a:lnTo>
                    <a:pt x="2952750" y="1291234"/>
                  </a:lnTo>
                  <a:lnTo>
                    <a:pt x="2953220" y="1292352"/>
                  </a:lnTo>
                  <a:lnTo>
                    <a:pt x="2955074" y="1294206"/>
                  </a:lnTo>
                  <a:lnTo>
                    <a:pt x="2956204" y="1294676"/>
                  </a:lnTo>
                  <a:lnTo>
                    <a:pt x="2958833" y="1294676"/>
                  </a:lnTo>
                  <a:lnTo>
                    <a:pt x="2959951" y="1294206"/>
                  </a:lnTo>
                  <a:lnTo>
                    <a:pt x="2961805" y="1292352"/>
                  </a:lnTo>
                  <a:lnTo>
                    <a:pt x="2962275" y="1291234"/>
                  </a:lnTo>
                  <a:lnTo>
                    <a:pt x="2962275" y="1288592"/>
                  </a:lnTo>
                  <a:close/>
                </a:path>
                <a:path w="5534025" h="1294765">
                  <a:moveTo>
                    <a:pt x="2962275" y="646023"/>
                  </a:moveTo>
                  <a:lnTo>
                    <a:pt x="2961805" y="644893"/>
                  </a:lnTo>
                  <a:lnTo>
                    <a:pt x="2959951" y="643039"/>
                  </a:lnTo>
                  <a:lnTo>
                    <a:pt x="2958833" y="642569"/>
                  </a:lnTo>
                  <a:lnTo>
                    <a:pt x="2956204" y="642569"/>
                  </a:lnTo>
                  <a:lnTo>
                    <a:pt x="2955074" y="643039"/>
                  </a:lnTo>
                  <a:lnTo>
                    <a:pt x="2953220" y="644893"/>
                  </a:lnTo>
                  <a:lnTo>
                    <a:pt x="2952750" y="646023"/>
                  </a:lnTo>
                  <a:lnTo>
                    <a:pt x="2952750" y="648652"/>
                  </a:lnTo>
                  <a:lnTo>
                    <a:pt x="2953220" y="649770"/>
                  </a:lnTo>
                  <a:lnTo>
                    <a:pt x="2955074" y="651637"/>
                  </a:lnTo>
                  <a:lnTo>
                    <a:pt x="2956204" y="652094"/>
                  </a:lnTo>
                  <a:lnTo>
                    <a:pt x="2958833" y="652094"/>
                  </a:lnTo>
                  <a:lnTo>
                    <a:pt x="2959951" y="651637"/>
                  </a:lnTo>
                  <a:lnTo>
                    <a:pt x="2961805" y="649770"/>
                  </a:lnTo>
                  <a:lnTo>
                    <a:pt x="2962275" y="648652"/>
                  </a:lnTo>
                  <a:lnTo>
                    <a:pt x="2962275" y="646023"/>
                  </a:lnTo>
                  <a:close/>
                </a:path>
                <a:path w="5534025" h="1294765">
                  <a:moveTo>
                    <a:pt x="2962275" y="3441"/>
                  </a:moveTo>
                  <a:lnTo>
                    <a:pt x="2961805" y="2324"/>
                  </a:lnTo>
                  <a:lnTo>
                    <a:pt x="2959951" y="457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74" y="457"/>
                  </a:lnTo>
                  <a:lnTo>
                    <a:pt x="2953220" y="2324"/>
                  </a:lnTo>
                  <a:lnTo>
                    <a:pt x="2952750" y="3441"/>
                  </a:lnTo>
                  <a:lnTo>
                    <a:pt x="2952750" y="6070"/>
                  </a:lnTo>
                  <a:lnTo>
                    <a:pt x="2953220" y="7200"/>
                  </a:lnTo>
                  <a:lnTo>
                    <a:pt x="2955074" y="9055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55"/>
                  </a:lnTo>
                  <a:lnTo>
                    <a:pt x="2961805" y="7200"/>
                  </a:lnTo>
                  <a:lnTo>
                    <a:pt x="2962275" y="6070"/>
                  </a:lnTo>
                  <a:lnTo>
                    <a:pt x="2962275" y="3441"/>
                  </a:lnTo>
                  <a:close/>
                </a:path>
                <a:path w="5534025" h="1294765">
                  <a:moveTo>
                    <a:pt x="3009900" y="1288592"/>
                  </a:moveTo>
                  <a:lnTo>
                    <a:pt x="3009430" y="1287475"/>
                  </a:lnTo>
                  <a:lnTo>
                    <a:pt x="3007576" y="1285621"/>
                  </a:lnTo>
                  <a:lnTo>
                    <a:pt x="3006458" y="1285151"/>
                  </a:lnTo>
                  <a:lnTo>
                    <a:pt x="3003829" y="1285151"/>
                  </a:lnTo>
                  <a:lnTo>
                    <a:pt x="3002699" y="1285621"/>
                  </a:lnTo>
                  <a:lnTo>
                    <a:pt x="3000845" y="1287475"/>
                  </a:lnTo>
                  <a:lnTo>
                    <a:pt x="3000375" y="1288592"/>
                  </a:lnTo>
                  <a:lnTo>
                    <a:pt x="3000375" y="1291234"/>
                  </a:lnTo>
                  <a:lnTo>
                    <a:pt x="3000845" y="1292352"/>
                  </a:lnTo>
                  <a:lnTo>
                    <a:pt x="3002699" y="1294206"/>
                  </a:lnTo>
                  <a:lnTo>
                    <a:pt x="3003829" y="1294676"/>
                  </a:lnTo>
                  <a:lnTo>
                    <a:pt x="3006458" y="1294676"/>
                  </a:lnTo>
                  <a:lnTo>
                    <a:pt x="3007576" y="1294206"/>
                  </a:lnTo>
                  <a:lnTo>
                    <a:pt x="3009430" y="1292352"/>
                  </a:lnTo>
                  <a:lnTo>
                    <a:pt x="3009900" y="1291234"/>
                  </a:lnTo>
                  <a:lnTo>
                    <a:pt x="3009900" y="1288592"/>
                  </a:lnTo>
                  <a:close/>
                </a:path>
                <a:path w="5534025" h="1294765">
                  <a:moveTo>
                    <a:pt x="3009900" y="646023"/>
                  </a:moveTo>
                  <a:lnTo>
                    <a:pt x="3009430" y="644893"/>
                  </a:lnTo>
                  <a:lnTo>
                    <a:pt x="3007576" y="643039"/>
                  </a:lnTo>
                  <a:lnTo>
                    <a:pt x="3006458" y="642569"/>
                  </a:lnTo>
                  <a:lnTo>
                    <a:pt x="3003829" y="642569"/>
                  </a:lnTo>
                  <a:lnTo>
                    <a:pt x="3002699" y="643039"/>
                  </a:lnTo>
                  <a:lnTo>
                    <a:pt x="3000845" y="644893"/>
                  </a:lnTo>
                  <a:lnTo>
                    <a:pt x="3000375" y="646023"/>
                  </a:lnTo>
                  <a:lnTo>
                    <a:pt x="3000375" y="648652"/>
                  </a:lnTo>
                  <a:lnTo>
                    <a:pt x="3000845" y="649770"/>
                  </a:lnTo>
                  <a:lnTo>
                    <a:pt x="3002699" y="651637"/>
                  </a:lnTo>
                  <a:lnTo>
                    <a:pt x="3003829" y="652094"/>
                  </a:lnTo>
                  <a:lnTo>
                    <a:pt x="3006458" y="652094"/>
                  </a:lnTo>
                  <a:lnTo>
                    <a:pt x="3007576" y="651637"/>
                  </a:lnTo>
                  <a:lnTo>
                    <a:pt x="3009430" y="649770"/>
                  </a:lnTo>
                  <a:lnTo>
                    <a:pt x="3009900" y="648652"/>
                  </a:lnTo>
                  <a:lnTo>
                    <a:pt x="3009900" y="646023"/>
                  </a:lnTo>
                  <a:close/>
                </a:path>
                <a:path w="5534025" h="1294765">
                  <a:moveTo>
                    <a:pt x="3009900" y="3441"/>
                  </a:moveTo>
                  <a:lnTo>
                    <a:pt x="3009430" y="2324"/>
                  </a:lnTo>
                  <a:lnTo>
                    <a:pt x="3007576" y="457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699" y="457"/>
                  </a:lnTo>
                  <a:lnTo>
                    <a:pt x="3000845" y="2324"/>
                  </a:lnTo>
                  <a:lnTo>
                    <a:pt x="3000375" y="3441"/>
                  </a:lnTo>
                  <a:lnTo>
                    <a:pt x="3000375" y="6070"/>
                  </a:lnTo>
                  <a:lnTo>
                    <a:pt x="3000845" y="7200"/>
                  </a:lnTo>
                  <a:lnTo>
                    <a:pt x="3002699" y="9055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55"/>
                  </a:lnTo>
                  <a:lnTo>
                    <a:pt x="3009430" y="7200"/>
                  </a:lnTo>
                  <a:lnTo>
                    <a:pt x="3009900" y="6070"/>
                  </a:lnTo>
                  <a:lnTo>
                    <a:pt x="3009900" y="3441"/>
                  </a:lnTo>
                  <a:close/>
                </a:path>
                <a:path w="5534025" h="1294765">
                  <a:moveTo>
                    <a:pt x="3057525" y="1288592"/>
                  </a:moveTo>
                  <a:lnTo>
                    <a:pt x="3057055" y="1287475"/>
                  </a:lnTo>
                  <a:lnTo>
                    <a:pt x="3055201" y="1285621"/>
                  </a:lnTo>
                  <a:lnTo>
                    <a:pt x="3054083" y="1285151"/>
                  </a:lnTo>
                  <a:lnTo>
                    <a:pt x="3051454" y="1285151"/>
                  </a:lnTo>
                  <a:lnTo>
                    <a:pt x="3050324" y="1285621"/>
                  </a:lnTo>
                  <a:lnTo>
                    <a:pt x="3048470" y="1287475"/>
                  </a:lnTo>
                  <a:lnTo>
                    <a:pt x="3048000" y="1288592"/>
                  </a:lnTo>
                  <a:lnTo>
                    <a:pt x="3048000" y="1291234"/>
                  </a:lnTo>
                  <a:lnTo>
                    <a:pt x="3048470" y="1292352"/>
                  </a:lnTo>
                  <a:lnTo>
                    <a:pt x="3050324" y="1294206"/>
                  </a:lnTo>
                  <a:lnTo>
                    <a:pt x="3051454" y="1294676"/>
                  </a:lnTo>
                  <a:lnTo>
                    <a:pt x="3054083" y="1294676"/>
                  </a:lnTo>
                  <a:lnTo>
                    <a:pt x="3055201" y="1294206"/>
                  </a:lnTo>
                  <a:lnTo>
                    <a:pt x="3057055" y="1292352"/>
                  </a:lnTo>
                  <a:lnTo>
                    <a:pt x="3057525" y="1291234"/>
                  </a:lnTo>
                  <a:lnTo>
                    <a:pt x="3057525" y="1288592"/>
                  </a:lnTo>
                  <a:close/>
                </a:path>
                <a:path w="5534025" h="1294765">
                  <a:moveTo>
                    <a:pt x="3057525" y="646023"/>
                  </a:moveTo>
                  <a:lnTo>
                    <a:pt x="3057055" y="644893"/>
                  </a:lnTo>
                  <a:lnTo>
                    <a:pt x="3055201" y="643039"/>
                  </a:lnTo>
                  <a:lnTo>
                    <a:pt x="3054083" y="642569"/>
                  </a:lnTo>
                  <a:lnTo>
                    <a:pt x="3051454" y="642569"/>
                  </a:lnTo>
                  <a:lnTo>
                    <a:pt x="3050324" y="643039"/>
                  </a:lnTo>
                  <a:lnTo>
                    <a:pt x="3048470" y="644893"/>
                  </a:lnTo>
                  <a:lnTo>
                    <a:pt x="3048000" y="646023"/>
                  </a:lnTo>
                  <a:lnTo>
                    <a:pt x="3048000" y="648652"/>
                  </a:lnTo>
                  <a:lnTo>
                    <a:pt x="3048470" y="649770"/>
                  </a:lnTo>
                  <a:lnTo>
                    <a:pt x="3050324" y="651637"/>
                  </a:lnTo>
                  <a:lnTo>
                    <a:pt x="3051454" y="652094"/>
                  </a:lnTo>
                  <a:lnTo>
                    <a:pt x="3054083" y="652094"/>
                  </a:lnTo>
                  <a:lnTo>
                    <a:pt x="3055201" y="651637"/>
                  </a:lnTo>
                  <a:lnTo>
                    <a:pt x="3057055" y="649770"/>
                  </a:lnTo>
                  <a:lnTo>
                    <a:pt x="3057525" y="648652"/>
                  </a:lnTo>
                  <a:lnTo>
                    <a:pt x="3057525" y="646023"/>
                  </a:lnTo>
                  <a:close/>
                </a:path>
                <a:path w="5534025" h="1294765">
                  <a:moveTo>
                    <a:pt x="3057525" y="3441"/>
                  </a:moveTo>
                  <a:lnTo>
                    <a:pt x="3057055" y="2324"/>
                  </a:lnTo>
                  <a:lnTo>
                    <a:pt x="3055201" y="457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24" y="457"/>
                  </a:lnTo>
                  <a:lnTo>
                    <a:pt x="3048470" y="2324"/>
                  </a:lnTo>
                  <a:lnTo>
                    <a:pt x="3048000" y="3441"/>
                  </a:lnTo>
                  <a:lnTo>
                    <a:pt x="3048000" y="6070"/>
                  </a:lnTo>
                  <a:lnTo>
                    <a:pt x="3048470" y="7200"/>
                  </a:lnTo>
                  <a:lnTo>
                    <a:pt x="3050324" y="9055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55"/>
                  </a:lnTo>
                  <a:lnTo>
                    <a:pt x="3057055" y="7200"/>
                  </a:lnTo>
                  <a:lnTo>
                    <a:pt x="3057525" y="6070"/>
                  </a:lnTo>
                  <a:lnTo>
                    <a:pt x="3057525" y="3441"/>
                  </a:lnTo>
                  <a:close/>
                </a:path>
                <a:path w="5534025" h="1294765">
                  <a:moveTo>
                    <a:pt x="3105150" y="1288592"/>
                  </a:moveTo>
                  <a:lnTo>
                    <a:pt x="3104692" y="1287475"/>
                  </a:lnTo>
                  <a:lnTo>
                    <a:pt x="3102826" y="1285621"/>
                  </a:lnTo>
                  <a:lnTo>
                    <a:pt x="3101708" y="1285151"/>
                  </a:lnTo>
                  <a:lnTo>
                    <a:pt x="3099079" y="1285151"/>
                  </a:lnTo>
                  <a:lnTo>
                    <a:pt x="3097949" y="1285621"/>
                  </a:lnTo>
                  <a:lnTo>
                    <a:pt x="3096095" y="1287475"/>
                  </a:lnTo>
                  <a:lnTo>
                    <a:pt x="3095625" y="1288592"/>
                  </a:lnTo>
                  <a:lnTo>
                    <a:pt x="3095625" y="1291234"/>
                  </a:lnTo>
                  <a:lnTo>
                    <a:pt x="3096095" y="1292352"/>
                  </a:lnTo>
                  <a:lnTo>
                    <a:pt x="3097949" y="1294206"/>
                  </a:lnTo>
                  <a:lnTo>
                    <a:pt x="3099079" y="1294676"/>
                  </a:lnTo>
                  <a:lnTo>
                    <a:pt x="3101708" y="1294676"/>
                  </a:lnTo>
                  <a:lnTo>
                    <a:pt x="3102826" y="1294206"/>
                  </a:lnTo>
                  <a:lnTo>
                    <a:pt x="3104692" y="1292352"/>
                  </a:lnTo>
                  <a:lnTo>
                    <a:pt x="3105150" y="1291234"/>
                  </a:lnTo>
                  <a:lnTo>
                    <a:pt x="3105150" y="1288592"/>
                  </a:lnTo>
                  <a:close/>
                </a:path>
                <a:path w="5534025" h="1294765">
                  <a:moveTo>
                    <a:pt x="3105150" y="646023"/>
                  </a:moveTo>
                  <a:lnTo>
                    <a:pt x="3104692" y="644893"/>
                  </a:lnTo>
                  <a:lnTo>
                    <a:pt x="3102826" y="643039"/>
                  </a:lnTo>
                  <a:lnTo>
                    <a:pt x="3101708" y="642569"/>
                  </a:lnTo>
                  <a:lnTo>
                    <a:pt x="3099079" y="642569"/>
                  </a:lnTo>
                  <a:lnTo>
                    <a:pt x="3097949" y="643039"/>
                  </a:lnTo>
                  <a:lnTo>
                    <a:pt x="3096095" y="644893"/>
                  </a:lnTo>
                  <a:lnTo>
                    <a:pt x="3095625" y="646023"/>
                  </a:lnTo>
                  <a:lnTo>
                    <a:pt x="3095625" y="648652"/>
                  </a:lnTo>
                  <a:lnTo>
                    <a:pt x="3096095" y="649770"/>
                  </a:lnTo>
                  <a:lnTo>
                    <a:pt x="3097949" y="651637"/>
                  </a:lnTo>
                  <a:lnTo>
                    <a:pt x="3099079" y="652094"/>
                  </a:lnTo>
                  <a:lnTo>
                    <a:pt x="3101708" y="652094"/>
                  </a:lnTo>
                  <a:lnTo>
                    <a:pt x="3102826" y="651637"/>
                  </a:lnTo>
                  <a:lnTo>
                    <a:pt x="3104692" y="649770"/>
                  </a:lnTo>
                  <a:lnTo>
                    <a:pt x="3105150" y="648652"/>
                  </a:lnTo>
                  <a:lnTo>
                    <a:pt x="3105150" y="646023"/>
                  </a:lnTo>
                  <a:close/>
                </a:path>
                <a:path w="5534025" h="1294765">
                  <a:moveTo>
                    <a:pt x="3105150" y="3441"/>
                  </a:moveTo>
                  <a:lnTo>
                    <a:pt x="3104692" y="2324"/>
                  </a:lnTo>
                  <a:lnTo>
                    <a:pt x="3102826" y="457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49" y="457"/>
                  </a:lnTo>
                  <a:lnTo>
                    <a:pt x="3096095" y="2324"/>
                  </a:lnTo>
                  <a:lnTo>
                    <a:pt x="3095625" y="3441"/>
                  </a:lnTo>
                  <a:lnTo>
                    <a:pt x="3095625" y="6070"/>
                  </a:lnTo>
                  <a:lnTo>
                    <a:pt x="3096095" y="7200"/>
                  </a:lnTo>
                  <a:lnTo>
                    <a:pt x="3097949" y="9055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55"/>
                  </a:lnTo>
                  <a:lnTo>
                    <a:pt x="3104692" y="7200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534025" h="1294765">
                  <a:moveTo>
                    <a:pt x="3152775" y="1288592"/>
                  </a:moveTo>
                  <a:lnTo>
                    <a:pt x="3152317" y="1287475"/>
                  </a:lnTo>
                  <a:lnTo>
                    <a:pt x="3150451" y="1285621"/>
                  </a:lnTo>
                  <a:lnTo>
                    <a:pt x="3149333" y="1285151"/>
                  </a:lnTo>
                  <a:lnTo>
                    <a:pt x="3146704" y="1285151"/>
                  </a:lnTo>
                  <a:lnTo>
                    <a:pt x="3145574" y="1285621"/>
                  </a:lnTo>
                  <a:lnTo>
                    <a:pt x="3143720" y="1287475"/>
                  </a:lnTo>
                  <a:lnTo>
                    <a:pt x="3143250" y="1288592"/>
                  </a:lnTo>
                  <a:lnTo>
                    <a:pt x="3143250" y="1291234"/>
                  </a:lnTo>
                  <a:lnTo>
                    <a:pt x="3143720" y="1292352"/>
                  </a:lnTo>
                  <a:lnTo>
                    <a:pt x="3145574" y="1294206"/>
                  </a:lnTo>
                  <a:lnTo>
                    <a:pt x="3146704" y="1294676"/>
                  </a:lnTo>
                  <a:lnTo>
                    <a:pt x="3149333" y="1294676"/>
                  </a:lnTo>
                  <a:lnTo>
                    <a:pt x="3150451" y="1294206"/>
                  </a:lnTo>
                  <a:lnTo>
                    <a:pt x="3152317" y="1292352"/>
                  </a:lnTo>
                  <a:lnTo>
                    <a:pt x="3152775" y="1291234"/>
                  </a:lnTo>
                  <a:lnTo>
                    <a:pt x="3152775" y="1288592"/>
                  </a:lnTo>
                  <a:close/>
                </a:path>
                <a:path w="5534025" h="1294765">
                  <a:moveTo>
                    <a:pt x="3152775" y="646023"/>
                  </a:moveTo>
                  <a:lnTo>
                    <a:pt x="3152317" y="644893"/>
                  </a:lnTo>
                  <a:lnTo>
                    <a:pt x="3150451" y="643039"/>
                  </a:lnTo>
                  <a:lnTo>
                    <a:pt x="3149333" y="642569"/>
                  </a:lnTo>
                  <a:lnTo>
                    <a:pt x="3146704" y="642569"/>
                  </a:lnTo>
                  <a:lnTo>
                    <a:pt x="3145574" y="643039"/>
                  </a:lnTo>
                  <a:lnTo>
                    <a:pt x="3143720" y="644893"/>
                  </a:lnTo>
                  <a:lnTo>
                    <a:pt x="3143250" y="646023"/>
                  </a:lnTo>
                  <a:lnTo>
                    <a:pt x="3143250" y="648652"/>
                  </a:lnTo>
                  <a:lnTo>
                    <a:pt x="3143720" y="649770"/>
                  </a:lnTo>
                  <a:lnTo>
                    <a:pt x="3145574" y="651637"/>
                  </a:lnTo>
                  <a:lnTo>
                    <a:pt x="3146704" y="652094"/>
                  </a:lnTo>
                  <a:lnTo>
                    <a:pt x="3149333" y="652094"/>
                  </a:lnTo>
                  <a:lnTo>
                    <a:pt x="3150451" y="651637"/>
                  </a:lnTo>
                  <a:lnTo>
                    <a:pt x="3152317" y="649770"/>
                  </a:lnTo>
                  <a:lnTo>
                    <a:pt x="3152775" y="648652"/>
                  </a:lnTo>
                  <a:lnTo>
                    <a:pt x="3152775" y="646023"/>
                  </a:lnTo>
                  <a:close/>
                </a:path>
                <a:path w="5534025" h="1294765">
                  <a:moveTo>
                    <a:pt x="3152775" y="3441"/>
                  </a:moveTo>
                  <a:lnTo>
                    <a:pt x="3152317" y="2324"/>
                  </a:lnTo>
                  <a:lnTo>
                    <a:pt x="3150451" y="457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74" y="457"/>
                  </a:lnTo>
                  <a:lnTo>
                    <a:pt x="3143720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20" y="7200"/>
                  </a:lnTo>
                  <a:lnTo>
                    <a:pt x="3145574" y="9055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55"/>
                  </a:lnTo>
                  <a:lnTo>
                    <a:pt x="3152317" y="7200"/>
                  </a:lnTo>
                  <a:lnTo>
                    <a:pt x="3152775" y="6070"/>
                  </a:lnTo>
                  <a:lnTo>
                    <a:pt x="3152775" y="3441"/>
                  </a:lnTo>
                  <a:close/>
                </a:path>
                <a:path w="5534025" h="1294765">
                  <a:moveTo>
                    <a:pt x="3200400" y="1288592"/>
                  </a:moveTo>
                  <a:lnTo>
                    <a:pt x="3199930" y="1287475"/>
                  </a:lnTo>
                  <a:lnTo>
                    <a:pt x="3198076" y="1285621"/>
                  </a:lnTo>
                  <a:lnTo>
                    <a:pt x="3196958" y="1285151"/>
                  </a:lnTo>
                  <a:lnTo>
                    <a:pt x="3194329" y="1285151"/>
                  </a:lnTo>
                  <a:lnTo>
                    <a:pt x="3193199" y="1285621"/>
                  </a:lnTo>
                  <a:lnTo>
                    <a:pt x="3191345" y="1287475"/>
                  </a:lnTo>
                  <a:lnTo>
                    <a:pt x="3190875" y="1288592"/>
                  </a:lnTo>
                  <a:lnTo>
                    <a:pt x="3190875" y="1291234"/>
                  </a:lnTo>
                  <a:lnTo>
                    <a:pt x="3191345" y="1292352"/>
                  </a:lnTo>
                  <a:lnTo>
                    <a:pt x="3193199" y="1294206"/>
                  </a:lnTo>
                  <a:lnTo>
                    <a:pt x="3194329" y="1294676"/>
                  </a:lnTo>
                  <a:lnTo>
                    <a:pt x="3196958" y="1294676"/>
                  </a:lnTo>
                  <a:lnTo>
                    <a:pt x="3198076" y="1294206"/>
                  </a:lnTo>
                  <a:lnTo>
                    <a:pt x="3199930" y="1292352"/>
                  </a:lnTo>
                  <a:lnTo>
                    <a:pt x="3200400" y="1291234"/>
                  </a:lnTo>
                  <a:lnTo>
                    <a:pt x="3200400" y="1288592"/>
                  </a:lnTo>
                  <a:close/>
                </a:path>
                <a:path w="5534025" h="1294765">
                  <a:moveTo>
                    <a:pt x="3200400" y="646023"/>
                  </a:moveTo>
                  <a:lnTo>
                    <a:pt x="3199930" y="644893"/>
                  </a:lnTo>
                  <a:lnTo>
                    <a:pt x="3198076" y="643039"/>
                  </a:lnTo>
                  <a:lnTo>
                    <a:pt x="3196958" y="642569"/>
                  </a:lnTo>
                  <a:lnTo>
                    <a:pt x="3194329" y="642569"/>
                  </a:lnTo>
                  <a:lnTo>
                    <a:pt x="3193199" y="643039"/>
                  </a:lnTo>
                  <a:lnTo>
                    <a:pt x="3191345" y="644893"/>
                  </a:lnTo>
                  <a:lnTo>
                    <a:pt x="3190875" y="646023"/>
                  </a:lnTo>
                  <a:lnTo>
                    <a:pt x="3190875" y="648652"/>
                  </a:lnTo>
                  <a:lnTo>
                    <a:pt x="3191345" y="649770"/>
                  </a:lnTo>
                  <a:lnTo>
                    <a:pt x="3193199" y="651637"/>
                  </a:lnTo>
                  <a:lnTo>
                    <a:pt x="3194329" y="652094"/>
                  </a:lnTo>
                  <a:lnTo>
                    <a:pt x="3196958" y="652094"/>
                  </a:lnTo>
                  <a:lnTo>
                    <a:pt x="3198076" y="651637"/>
                  </a:lnTo>
                  <a:lnTo>
                    <a:pt x="3199930" y="649770"/>
                  </a:lnTo>
                  <a:lnTo>
                    <a:pt x="3200400" y="648652"/>
                  </a:lnTo>
                  <a:lnTo>
                    <a:pt x="3200400" y="646023"/>
                  </a:lnTo>
                  <a:close/>
                </a:path>
                <a:path w="5534025" h="1294765">
                  <a:moveTo>
                    <a:pt x="3200400" y="3441"/>
                  </a:moveTo>
                  <a:lnTo>
                    <a:pt x="3199930" y="2324"/>
                  </a:lnTo>
                  <a:lnTo>
                    <a:pt x="3198076" y="457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199" y="457"/>
                  </a:lnTo>
                  <a:lnTo>
                    <a:pt x="3191345" y="2324"/>
                  </a:lnTo>
                  <a:lnTo>
                    <a:pt x="3190875" y="3441"/>
                  </a:lnTo>
                  <a:lnTo>
                    <a:pt x="3190875" y="6070"/>
                  </a:lnTo>
                  <a:lnTo>
                    <a:pt x="3191345" y="7200"/>
                  </a:lnTo>
                  <a:lnTo>
                    <a:pt x="3193199" y="9055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55"/>
                  </a:lnTo>
                  <a:lnTo>
                    <a:pt x="3199930" y="7200"/>
                  </a:lnTo>
                  <a:lnTo>
                    <a:pt x="3200400" y="6070"/>
                  </a:lnTo>
                  <a:lnTo>
                    <a:pt x="3200400" y="3441"/>
                  </a:lnTo>
                  <a:close/>
                </a:path>
                <a:path w="5534025" h="1294765">
                  <a:moveTo>
                    <a:pt x="3248025" y="1288592"/>
                  </a:moveTo>
                  <a:lnTo>
                    <a:pt x="3247555" y="1287475"/>
                  </a:lnTo>
                  <a:lnTo>
                    <a:pt x="3245701" y="1285621"/>
                  </a:lnTo>
                  <a:lnTo>
                    <a:pt x="3244583" y="1285151"/>
                  </a:lnTo>
                  <a:lnTo>
                    <a:pt x="3241954" y="1285151"/>
                  </a:lnTo>
                  <a:lnTo>
                    <a:pt x="3240824" y="1285621"/>
                  </a:lnTo>
                  <a:lnTo>
                    <a:pt x="3238970" y="1287475"/>
                  </a:lnTo>
                  <a:lnTo>
                    <a:pt x="3238500" y="1288592"/>
                  </a:lnTo>
                  <a:lnTo>
                    <a:pt x="3238500" y="1291234"/>
                  </a:lnTo>
                  <a:lnTo>
                    <a:pt x="3238970" y="1292352"/>
                  </a:lnTo>
                  <a:lnTo>
                    <a:pt x="3240824" y="1294206"/>
                  </a:lnTo>
                  <a:lnTo>
                    <a:pt x="3241954" y="1294676"/>
                  </a:lnTo>
                  <a:lnTo>
                    <a:pt x="3244583" y="1294676"/>
                  </a:lnTo>
                  <a:lnTo>
                    <a:pt x="3245701" y="1294206"/>
                  </a:lnTo>
                  <a:lnTo>
                    <a:pt x="3247555" y="1292352"/>
                  </a:lnTo>
                  <a:lnTo>
                    <a:pt x="3248025" y="1291234"/>
                  </a:lnTo>
                  <a:lnTo>
                    <a:pt x="3248025" y="1288592"/>
                  </a:lnTo>
                  <a:close/>
                </a:path>
                <a:path w="5534025" h="1294765">
                  <a:moveTo>
                    <a:pt x="3248025" y="646023"/>
                  </a:moveTo>
                  <a:lnTo>
                    <a:pt x="3247555" y="644893"/>
                  </a:lnTo>
                  <a:lnTo>
                    <a:pt x="3245701" y="643039"/>
                  </a:lnTo>
                  <a:lnTo>
                    <a:pt x="3244583" y="642569"/>
                  </a:lnTo>
                  <a:lnTo>
                    <a:pt x="3241954" y="642569"/>
                  </a:lnTo>
                  <a:lnTo>
                    <a:pt x="3240824" y="643039"/>
                  </a:lnTo>
                  <a:lnTo>
                    <a:pt x="3238970" y="644893"/>
                  </a:lnTo>
                  <a:lnTo>
                    <a:pt x="3238500" y="646023"/>
                  </a:lnTo>
                  <a:lnTo>
                    <a:pt x="3238500" y="648652"/>
                  </a:lnTo>
                  <a:lnTo>
                    <a:pt x="3238970" y="649770"/>
                  </a:lnTo>
                  <a:lnTo>
                    <a:pt x="3240824" y="651637"/>
                  </a:lnTo>
                  <a:lnTo>
                    <a:pt x="3241954" y="652094"/>
                  </a:lnTo>
                  <a:lnTo>
                    <a:pt x="3244583" y="652094"/>
                  </a:lnTo>
                  <a:lnTo>
                    <a:pt x="3245701" y="651637"/>
                  </a:lnTo>
                  <a:lnTo>
                    <a:pt x="3247555" y="649770"/>
                  </a:lnTo>
                  <a:lnTo>
                    <a:pt x="3248025" y="648652"/>
                  </a:lnTo>
                  <a:lnTo>
                    <a:pt x="3248025" y="646023"/>
                  </a:lnTo>
                  <a:close/>
                </a:path>
                <a:path w="5534025" h="1294765">
                  <a:moveTo>
                    <a:pt x="3248025" y="3441"/>
                  </a:moveTo>
                  <a:lnTo>
                    <a:pt x="3247555" y="2324"/>
                  </a:lnTo>
                  <a:lnTo>
                    <a:pt x="3245701" y="457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24" y="457"/>
                  </a:lnTo>
                  <a:lnTo>
                    <a:pt x="3238970" y="2324"/>
                  </a:lnTo>
                  <a:lnTo>
                    <a:pt x="3238500" y="3441"/>
                  </a:lnTo>
                  <a:lnTo>
                    <a:pt x="3238500" y="6070"/>
                  </a:lnTo>
                  <a:lnTo>
                    <a:pt x="3238970" y="7200"/>
                  </a:lnTo>
                  <a:lnTo>
                    <a:pt x="3240824" y="9055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55"/>
                  </a:lnTo>
                  <a:lnTo>
                    <a:pt x="3247555" y="7200"/>
                  </a:lnTo>
                  <a:lnTo>
                    <a:pt x="3248025" y="6070"/>
                  </a:lnTo>
                  <a:lnTo>
                    <a:pt x="3248025" y="3441"/>
                  </a:lnTo>
                  <a:close/>
                </a:path>
                <a:path w="5534025" h="1294765">
                  <a:moveTo>
                    <a:pt x="3295650" y="1288592"/>
                  </a:moveTo>
                  <a:lnTo>
                    <a:pt x="3295192" y="1287475"/>
                  </a:lnTo>
                  <a:lnTo>
                    <a:pt x="3293326" y="1285621"/>
                  </a:lnTo>
                  <a:lnTo>
                    <a:pt x="3292208" y="1285151"/>
                  </a:lnTo>
                  <a:lnTo>
                    <a:pt x="3289579" y="1285151"/>
                  </a:lnTo>
                  <a:lnTo>
                    <a:pt x="3288449" y="1285621"/>
                  </a:lnTo>
                  <a:lnTo>
                    <a:pt x="3286595" y="1287475"/>
                  </a:lnTo>
                  <a:lnTo>
                    <a:pt x="3286125" y="1288592"/>
                  </a:lnTo>
                  <a:lnTo>
                    <a:pt x="3286125" y="1291234"/>
                  </a:lnTo>
                  <a:lnTo>
                    <a:pt x="3286595" y="1292352"/>
                  </a:lnTo>
                  <a:lnTo>
                    <a:pt x="3288449" y="1294206"/>
                  </a:lnTo>
                  <a:lnTo>
                    <a:pt x="3289579" y="1294676"/>
                  </a:lnTo>
                  <a:lnTo>
                    <a:pt x="3292208" y="1294676"/>
                  </a:lnTo>
                  <a:lnTo>
                    <a:pt x="3293326" y="1294206"/>
                  </a:lnTo>
                  <a:lnTo>
                    <a:pt x="3295192" y="1292352"/>
                  </a:lnTo>
                  <a:lnTo>
                    <a:pt x="3295650" y="1291234"/>
                  </a:lnTo>
                  <a:lnTo>
                    <a:pt x="3295650" y="1288592"/>
                  </a:lnTo>
                  <a:close/>
                </a:path>
                <a:path w="5534025" h="1294765">
                  <a:moveTo>
                    <a:pt x="3295650" y="646023"/>
                  </a:moveTo>
                  <a:lnTo>
                    <a:pt x="3295192" y="644893"/>
                  </a:lnTo>
                  <a:lnTo>
                    <a:pt x="3293326" y="643039"/>
                  </a:lnTo>
                  <a:lnTo>
                    <a:pt x="3292208" y="642569"/>
                  </a:lnTo>
                  <a:lnTo>
                    <a:pt x="3289579" y="642569"/>
                  </a:lnTo>
                  <a:lnTo>
                    <a:pt x="3288449" y="643039"/>
                  </a:lnTo>
                  <a:lnTo>
                    <a:pt x="3286595" y="644893"/>
                  </a:lnTo>
                  <a:lnTo>
                    <a:pt x="3286125" y="646023"/>
                  </a:lnTo>
                  <a:lnTo>
                    <a:pt x="3286125" y="648652"/>
                  </a:lnTo>
                  <a:lnTo>
                    <a:pt x="3286595" y="649770"/>
                  </a:lnTo>
                  <a:lnTo>
                    <a:pt x="3288449" y="651637"/>
                  </a:lnTo>
                  <a:lnTo>
                    <a:pt x="3289579" y="652094"/>
                  </a:lnTo>
                  <a:lnTo>
                    <a:pt x="3292208" y="652094"/>
                  </a:lnTo>
                  <a:lnTo>
                    <a:pt x="3293326" y="651637"/>
                  </a:lnTo>
                  <a:lnTo>
                    <a:pt x="3295192" y="649770"/>
                  </a:lnTo>
                  <a:lnTo>
                    <a:pt x="3295650" y="648652"/>
                  </a:lnTo>
                  <a:lnTo>
                    <a:pt x="3295650" y="646023"/>
                  </a:lnTo>
                  <a:close/>
                </a:path>
                <a:path w="5534025" h="1294765">
                  <a:moveTo>
                    <a:pt x="3295650" y="3441"/>
                  </a:moveTo>
                  <a:lnTo>
                    <a:pt x="3295192" y="2324"/>
                  </a:lnTo>
                  <a:lnTo>
                    <a:pt x="3293326" y="457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49" y="457"/>
                  </a:lnTo>
                  <a:lnTo>
                    <a:pt x="3286595" y="2324"/>
                  </a:lnTo>
                  <a:lnTo>
                    <a:pt x="3286125" y="3441"/>
                  </a:lnTo>
                  <a:lnTo>
                    <a:pt x="3286125" y="6070"/>
                  </a:lnTo>
                  <a:lnTo>
                    <a:pt x="3286595" y="7200"/>
                  </a:lnTo>
                  <a:lnTo>
                    <a:pt x="3288449" y="9055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55"/>
                  </a:lnTo>
                  <a:lnTo>
                    <a:pt x="3295192" y="7200"/>
                  </a:lnTo>
                  <a:lnTo>
                    <a:pt x="3295650" y="6070"/>
                  </a:lnTo>
                  <a:lnTo>
                    <a:pt x="3295650" y="3441"/>
                  </a:lnTo>
                  <a:close/>
                </a:path>
                <a:path w="5534025" h="1294765">
                  <a:moveTo>
                    <a:pt x="3343275" y="1288592"/>
                  </a:moveTo>
                  <a:lnTo>
                    <a:pt x="3342817" y="1287475"/>
                  </a:lnTo>
                  <a:lnTo>
                    <a:pt x="3340951" y="1285621"/>
                  </a:lnTo>
                  <a:lnTo>
                    <a:pt x="3339833" y="1285151"/>
                  </a:lnTo>
                  <a:lnTo>
                    <a:pt x="3337204" y="1285151"/>
                  </a:lnTo>
                  <a:lnTo>
                    <a:pt x="3336074" y="1285621"/>
                  </a:lnTo>
                  <a:lnTo>
                    <a:pt x="3334220" y="1287475"/>
                  </a:lnTo>
                  <a:lnTo>
                    <a:pt x="3333750" y="1288592"/>
                  </a:lnTo>
                  <a:lnTo>
                    <a:pt x="3333750" y="1291234"/>
                  </a:lnTo>
                  <a:lnTo>
                    <a:pt x="3334220" y="1292352"/>
                  </a:lnTo>
                  <a:lnTo>
                    <a:pt x="3336074" y="1294206"/>
                  </a:lnTo>
                  <a:lnTo>
                    <a:pt x="3337204" y="1294676"/>
                  </a:lnTo>
                  <a:lnTo>
                    <a:pt x="3339833" y="1294676"/>
                  </a:lnTo>
                  <a:lnTo>
                    <a:pt x="3340951" y="1294206"/>
                  </a:lnTo>
                  <a:lnTo>
                    <a:pt x="3342817" y="1292352"/>
                  </a:lnTo>
                  <a:lnTo>
                    <a:pt x="3343275" y="1291234"/>
                  </a:lnTo>
                  <a:lnTo>
                    <a:pt x="3343275" y="1288592"/>
                  </a:lnTo>
                  <a:close/>
                </a:path>
                <a:path w="5534025" h="1294765">
                  <a:moveTo>
                    <a:pt x="3343275" y="646023"/>
                  </a:moveTo>
                  <a:lnTo>
                    <a:pt x="3342817" y="644893"/>
                  </a:lnTo>
                  <a:lnTo>
                    <a:pt x="3340951" y="643039"/>
                  </a:lnTo>
                  <a:lnTo>
                    <a:pt x="3339833" y="642569"/>
                  </a:lnTo>
                  <a:lnTo>
                    <a:pt x="3337204" y="642569"/>
                  </a:lnTo>
                  <a:lnTo>
                    <a:pt x="3336074" y="643039"/>
                  </a:lnTo>
                  <a:lnTo>
                    <a:pt x="3334220" y="644893"/>
                  </a:lnTo>
                  <a:lnTo>
                    <a:pt x="3333750" y="646023"/>
                  </a:lnTo>
                  <a:lnTo>
                    <a:pt x="3333750" y="648652"/>
                  </a:lnTo>
                  <a:lnTo>
                    <a:pt x="3334220" y="649770"/>
                  </a:lnTo>
                  <a:lnTo>
                    <a:pt x="3336074" y="651637"/>
                  </a:lnTo>
                  <a:lnTo>
                    <a:pt x="3337204" y="652094"/>
                  </a:lnTo>
                  <a:lnTo>
                    <a:pt x="3339833" y="652094"/>
                  </a:lnTo>
                  <a:lnTo>
                    <a:pt x="3340951" y="651637"/>
                  </a:lnTo>
                  <a:lnTo>
                    <a:pt x="3342817" y="649770"/>
                  </a:lnTo>
                  <a:lnTo>
                    <a:pt x="3343275" y="648652"/>
                  </a:lnTo>
                  <a:lnTo>
                    <a:pt x="3343275" y="646023"/>
                  </a:lnTo>
                  <a:close/>
                </a:path>
                <a:path w="5534025" h="1294765">
                  <a:moveTo>
                    <a:pt x="3343275" y="3441"/>
                  </a:moveTo>
                  <a:lnTo>
                    <a:pt x="3342817" y="2324"/>
                  </a:lnTo>
                  <a:lnTo>
                    <a:pt x="3340951" y="457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57"/>
                  </a:lnTo>
                  <a:lnTo>
                    <a:pt x="3334220" y="2324"/>
                  </a:lnTo>
                  <a:lnTo>
                    <a:pt x="3333750" y="3441"/>
                  </a:lnTo>
                  <a:lnTo>
                    <a:pt x="3333750" y="6070"/>
                  </a:lnTo>
                  <a:lnTo>
                    <a:pt x="3334220" y="7200"/>
                  </a:lnTo>
                  <a:lnTo>
                    <a:pt x="3336074" y="9055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55"/>
                  </a:lnTo>
                  <a:lnTo>
                    <a:pt x="3342817" y="7200"/>
                  </a:lnTo>
                  <a:lnTo>
                    <a:pt x="3343275" y="6070"/>
                  </a:lnTo>
                  <a:lnTo>
                    <a:pt x="3343275" y="3441"/>
                  </a:lnTo>
                  <a:close/>
                </a:path>
                <a:path w="5534025" h="1294765">
                  <a:moveTo>
                    <a:pt x="3390900" y="1288592"/>
                  </a:moveTo>
                  <a:lnTo>
                    <a:pt x="3390442" y="1287475"/>
                  </a:lnTo>
                  <a:lnTo>
                    <a:pt x="3388576" y="1285621"/>
                  </a:lnTo>
                  <a:lnTo>
                    <a:pt x="3387458" y="1285151"/>
                  </a:lnTo>
                  <a:lnTo>
                    <a:pt x="3384829" y="1285151"/>
                  </a:lnTo>
                  <a:lnTo>
                    <a:pt x="3383699" y="1285621"/>
                  </a:lnTo>
                  <a:lnTo>
                    <a:pt x="3381845" y="1287475"/>
                  </a:lnTo>
                  <a:lnTo>
                    <a:pt x="3381375" y="1288592"/>
                  </a:lnTo>
                  <a:lnTo>
                    <a:pt x="3381375" y="1291234"/>
                  </a:lnTo>
                  <a:lnTo>
                    <a:pt x="3381845" y="1292352"/>
                  </a:lnTo>
                  <a:lnTo>
                    <a:pt x="3383699" y="1294206"/>
                  </a:lnTo>
                  <a:lnTo>
                    <a:pt x="3384829" y="1294676"/>
                  </a:lnTo>
                  <a:lnTo>
                    <a:pt x="3387458" y="1294676"/>
                  </a:lnTo>
                  <a:lnTo>
                    <a:pt x="3388576" y="1294206"/>
                  </a:lnTo>
                  <a:lnTo>
                    <a:pt x="3390442" y="1292352"/>
                  </a:lnTo>
                  <a:lnTo>
                    <a:pt x="3390900" y="1291234"/>
                  </a:lnTo>
                  <a:lnTo>
                    <a:pt x="3390900" y="1288592"/>
                  </a:lnTo>
                  <a:close/>
                </a:path>
                <a:path w="5534025" h="1294765">
                  <a:moveTo>
                    <a:pt x="3390900" y="646023"/>
                  </a:moveTo>
                  <a:lnTo>
                    <a:pt x="3390442" y="644893"/>
                  </a:lnTo>
                  <a:lnTo>
                    <a:pt x="3388576" y="643039"/>
                  </a:lnTo>
                  <a:lnTo>
                    <a:pt x="3387458" y="642569"/>
                  </a:lnTo>
                  <a:lnTo>
                    <a:pt x="3384829" y="642569"/>
                  </a:lnTo>
                  <a:lnTo>
                    <a:pt x="3383699" y="643039"/>
                  </a:lnTo>
                  <a:lnTo>
                    <a:pt x="3381845" y="644893"/>
                  </a:lnTo>
                  <a:lnTo>
                    <a:pt x="3381375" y="646023"/>
                  </a:lnTo>
                  <a:lnTo>
                    <a:pt x="3381375" y="648652"/>
                  </a:lnTo>
                  <a:lnTo>
                    <a:pt x="3381845" y="649770"/>
                  </a:lnTo>
                  <a:lnTo>
                    <a:pt x="3383699" y="651637"/>
                  </a:lnTo>
                  <a:lnTo>
                    <a:pt x="3384829" y="652094"/>
                  </a:lnTo>
                  <a:lnTo>
                    <a:pt x="3387458" y="652094"/>
                  </a:lnTo>
                  <a:lnTo>
                    <a:pt x="3388576" y="651637"/>
                  </a:lnTo>
                  <a:lnTo>
                    <a:pt x="3390442" y="649770"/>
                  </a:lnTo>
                  <a:lnTo>
                    <a:pt x="3390900" y="648652"/>
                  </a:lnTo>
                  <a:lnTo>
                    <a:pt x="3390900" y="646023"/>
                  </a:lnTo>
                  <a:close/>
                </a:path>
                <a:path w="5534025" h="1294765">
                  <a:moveTo>
                    <a:pt x="3390900" y="3441"/>
                  </a:moveTo>
                  <a:lnTo>
                    <a:pt x="3390442" y="2324"/>
                  </a:lnTo>
                  <a:lnTo>
                    <a:pt x="3388576" y="457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57"/>
                  </a:lnTo>
                  <a:lnTo>
                    <a:pt x="3381845" y="2324"/>
                  </a:lnTo>
                  <a:lnTo>
                    <a:pt x="3381375" y="3441"/>
                  </a:lnTo>
                  <a:lnTo>
                    <a:pt x="3381375" y="6070"/>
                  </a:lnTo>
                  <a:lnTo>
                    <a:pt x="3381845" y="7200"/>
                  </a:lnTo>
                  <a:lnTo>
                    <a:pt x="3383699" y="9055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55"/>
                  </a:lnTo>
                  <a:lnTo>
                    <a:pt x="3390442" y="7200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5534025" h="1294765">
                  <a:moveTo>
                    <a:pt x="3438525" y="1288592"/>
                  </a:moveTo>
                  <a:lnTo>
                    <a:pt x="3438055" y="1287475"/>
                  </a:lnTo>
                  <a:lnTo>
                    <a:pt x="3436201" y="1285621"/>
                  </a:lnTo>
                  <a:lnTo>
                    <a:pt x="3435083" y="1285151"/>
                  </a:lnTo>
                  <a:lnTo>
                    <a:pt x="3432454" y="1285151"/>
                  </a:lnTo>
                  <a:lnTo>
                    <a:pt x="3431324" y="1285621"/>
                  </a:lnTo>
                  <a:lnTo>
                    <a:pt x="3429470" y="1287475"/>
                  </a:lnTo>
                  <a:lnTo>
                    <a:pt x="3429000" y="1288592"/>
                  </a:lnTo>
                  <a:lnTo>
                    <a:pt x="3429000" y="1291234"/>
                  </a:lnTo>
                  <a:lnTo>
                    <a:pt x="3429470" y="1292352"/>
                  </a:lnTo>
                  <a:lnTo>
                    <a:pt x="3431324" y="1294206"/>
                  </a:lnTo>
                  <a:lnTo>
                    <a:pt x="3432454" y="1294676"/>
                  </a:lnTo>
                  <a:lnTo>
                    <a:pt x="3435083" y="1294676"/>
                  </a:lnTo>
                  <a:lnTo>
                    <a:pt x="3436201" y="1294206"/>
                  </a:lnTo>
                  <a:lnTo>
                    <a:pt x="3438055" y="1292352"/>
                  </a:lnTo>
                  <a:lnTo>
                    <a:pt x="3438525" y="1291234"/>
                  </a:lnTo>
                  <a:lnTo>
                    <a:pt x="3438525" y="1288592"/>
                  </a:lnTo>
                  <a:close/>
                </a:path>
                <a:path w="5534025" h="1294765">
                  <a:moveTo>
                    <a:pt x="3438525" y="646023"/>
                  </a:moveTo>
                  <a:lnTo>
                    <a:pt x="3438055" y="644893"/>
                  </a:lnTo>
                  <a:lnTo>
                    <a:pt x="3436201" y="643039"/>
                  </a:lnTo>
                  <a:lnTo>
                    <a:pt x="3435083" y="642569"/>
                  </a:lnTo>
                  <a:lnTo>
                    <a:pt x="3432454" y="642569"/>
                  </a:lnTo>
                  <a:lnTo>
                    <a:pt x="3431324" y="643039"/>
                  </a:lnTo>
                  <a:lnTo>
                    <a:pt x="3429470" y="644893"/>
                  </a:lnTo>
                  <a:lnTo>
                    <a:pt x="3429000" y="646023"/>
                  </a:lnTo>
                  <a:lnTo>
                    <a:pt x="3429000" y="648652"/>
                  </a:lnTo>
                  <a:lnTo>
                    <a:pt x="3429470" y="649770"/>
                  </a:lnTo>
                  <a:lnTo>
                    <a:pt x="3431324" y="651637"/>
                  </a:lnTo>
                  <a:lnTo>
                    <a:pt x="3432454" y="652094"/>
                  </a:lnTo>
                  <a:lnTo>
                    <a:pt x="3435083" y="652094"/>
                  </a:lnTo>
                  <a:lnTo>
                    <a:pt x="3436201" y="651637"/>
                  </a:lnTo>
                  <a:lnTo>
                    <a:pt x="3438055" y="649770"/>
                  </a:lnTo>
                  <a:lnTo>
                    <a:pt x="3438525" y="648652"/>
                  </a:lnTo>
                  <a:lnTo>
                    <a:pt x="3438525" y="646023"/>
                  </a:lnTo>
                  <a:close/>
                </a:path>
                <a:path w="5534025" h="1294765">
                  <a:moveTo>
                    <a:pt x="3438525" y="3441"/>
                  </a:moveTo>
                  <a:lnTo>
                    <a:pt x="3438055" y="2324"/>
                  </a:lnTo>
                  <a:lnTo>
                    <a:pt x="3436201" y="457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24" y="457"/>
                  </a:lnTo>
                  <a:lnTo>
                    <a:pt x="3429470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70" y="7200"/>
                  </a:lnTo>
                  <a:lnTo>
                    <a:pt x="3431324" y="9055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55"/>
                  </a:lnTo>
                  <a:lnTo>
                    <a:pt x="3438055" y="7200"/>
                  </a:lnTo>
                  <a:lnTo>
                    <a:pt x="3438525" y="6070"/>
                  </a:lnTo>
                  <a:lnTo>
                    <a:pt x="3438525" y="3441"/>
                  </a:lnTo>
                  <a:close/>
                </a:path>
                <a:path w="5534025" h="1294765">
                  <a:moveTo>
                    <a:pt x="3486150" y="1288592"/>
                  </a:moveTo>
                  <a:lnTo>
                    <a:pt x="3485680" y="1287475"/>
                  </a:lnTo>
                  <a:lnTo>
                    <a:pt x="3483826" y="1285621"/>
                  </a:lnTo>
                  <a:lnTo>
                    <a:pt x="3482708" y="1285151"/>
                  </a:lnTo>
                  <a:lnTo>
                    <a:pt x="3480079" y="1285151"/>
                  </a:lnTo>
                  <a:lnTo>
                    <a:pt x="3478949" y="1285621"/>
                  </a:lnTo>
                  <a:lnTo>
                    <a:pt x="3477095" y="1287475"/>
                  </a:lnTo>
                  <a:lnTo>
                    <a:pt x="3476625" y="1288592"/>
                  </a:lnTo>
                  <a:lnTo>
                    <a:pt x="3476625" y="1291234"/>
                  </a:lnTo>
                  <a:lnTo>
                    <a:pt x="3477095" y="1292352"/>
                  </a:lnTo>
                  <a:lnTo>
                    <a:pt x="3478949" y="1294206"/>
                  </a:lnTo>
                  <a:lnTo>
                    <a:pt x="3480079" y="1294676"/>
                  </a:lnTo>
                  <a:lnTo>
                    <a:pt x="3482708" y="1294676"/>
                  </a:lnTo>
                  <a:lnTo>
                    <a:pt x="3483826" y="1294206"/>
                  </a:lnTo>
                  <a:lnTo>
                    <a:pt x="3485680" y="1292352"/>
                  </a:lnTo>
                  <a:lnTo>
                    <a:pt x="3486150" y="1291234"/>
                  </a:lnTo>
                  <a:lnTo>
                    <a:pt x="3486150" y="1288592"/>
                  </a:lnTo>
                  <a:close/>
                </a:path>
                <a:path w="5534025" h="1294765">
                  <a:moveTo>
                    <a:pt x="3486150" y="646023"/>
                  </a:moveTo>
                  <a:lnTo>
                    <a:pt x="3485680" y="644893"/>
                  </a:lnTo>
                  <a:lnTo>
                    <a:pt x="3483826" y="643039"/>
                  </a:lnTo>
                  <a:lnTo>
                    <a:pt x="3482708" y="642569"/>
                  </a:lnTo>
                  <a:lnTo>
                    <a:pt x="3480079" y="642569"/>
                  </a:lnTo>
                  <a:lnTo>
                    <a:pt x="3478949" y="643039"/>
                  </a:lnTo>
                  <a:lnTo>
                    <a:pt x="3477095" y="644893"/>
                  </a:lnTo>
                  <a:lnTo>
                    <a:pt x="3476625" y="646023"/>
                  </a:lnTo>
                  <a:lnTo>
                    <a:pt x="3476625" y="648652"/>
                  </a:lnTo>
                  <a:lnTo>
                    <a:pt x="3477095" y="649770"/>
                  </a:lnTo>
                  <a:lnTo>
                    <a:pt x="3478949" y="651637"/>
                  </a:lnTo>
                  <a:lnTo>
                    <a:pt x="3480079" y="652094"/>
                  </a:lnTo>
                  <a:lnTo>
                    <a:pt x="3482708" y="652094"/>
                  </a:lnTo>
                  <a:lnTo>
                    <a:pt x="3483826" y="651637"/>
                  </a:lnTo>
                  <a:lnTo>
                    <a:pt x="3485680" y="649770"/>
                  </a:lnTo>
                  <a:lnTo>
                    <a:pt x="3486150" y="648652"/>
                  </a:lnTo>
                  <a:lnTo>
                    <a:pt x="3486150" y="646023"/>
                  </a:lnTo>
                  <a:close/>
                </a:path>
                <a:path w="5534025" h="1294765">
                  <a:moveTo>
                    <a:pt x="3486150" y="3441"/>
                  </a:moveTo>
                  <a:lnTo>
                    <a:pt x="3485680" y="2324"/>
                  </a:lnTo>
                  <a:lnTo>
                    <a:pt x="3483826" y="457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49" y="457"/>
                  </a:lnTo>
                  <a:lnTo>
                    <a:pt x="3477095" y="2324"/>
                  </a:lnTo>
                  <a:lnTo>
                    <a:pt x="3476625" y="3441"/>
                  </a:lnTo>
                  <a:lnTo>
                    <a:pt x="3476625" y="6070"/>
                  </a:lnTo>
                  <a:lnTo>
                    <a:pt x="3477095" y="7200"/>
                  </a:lnTo>
                  <a:lnTo>
                    <a:pt x="3478949" y="9055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55"/>
                  </a:lnTo>
                  <a:lnTo>
                    <a:pt x="3485680" y="7200"/>
                  </a:lnTo>
                  <a:lnTo>
                    <a:pt x="3486150" y="6070"/>
                  </a:lnTo>
                  <a:lnTo>
                    <a:pt x="3486150" y="3441"/>
                  </a:lnTo>
                  <a:close/>
                </a:path>
                <a:path w="5534025" h="1294765">
                  <a:moveTo>
                    <a:pt x="3533775" y="1288592"/>
                  </a:moveTo>
                  <a:lnTo>
                    <a:pt x="3533305" y="1287475"/>
                  </a:lnTo>
                  <a:lnTo>
                    <a:pt x="3531451" y="1285621"/>
                  </a:lnTo>
                  <a:lnTo>
                    <a:pt x="3530333" y="1285151"/>
                  </a:lnTo>
                  <a:lnTo>
                    <a:pt x="3527704" y="1285151"/>
                  </a:lnTo>
                  <a:lnTo>
                    <a:pt x="3526574" y="1285621"/>
                  </a:lnTo>
                  <a:lnTo>
                    <a:pt x="3524720" y="1287475"/>
                  </a:lnTo>
                  <a:lnTo>
                    <a:pt x="3524250" y="1288592"/>
                  </a:lnTo>
                  <a:lnTo>
                    <a:pt x="3524250" y="1291234"/>
                  </a:lnTo>
                  <a:lnTo>
                    <a:pt x="3524720" y="1292352"/>
                  </a:lnTo>
                  <a:lnTo>
                    <a:pt x="3526574" y="1294206"/>
                  </a:lnTo>
                  <a:lnTo>
                    <a:pt x="3527704" y="1294676"/>
                  </a:lnTo>
                  <a:lnTo>
                    <a:pt x="3530333" y="1294676"/>
                  </a:lnTo>
                  <a:lnTo>
                    <a:pt x="3531451" y="1294206"/>
                  </a:lnTo>
                  <a:lnTo>
                    <a:pt x="3533305" y="1292352"/>
                  </a:lnTo>
                  <a:lnTo>
                    <a:pt x="3533775" y="1291234"/>
                  </a:lnTo>
                  <a:lnTo>
                    <a:pt x="3533775" y="1288592"/>
                  </a:lnTo>
                  <a:close/>
                </a:path>
                <a:path w="5534025" h="1294765">
                  <a:moveTo>
                    <a:pt x="3533775" y="646023"/>
                  </a:moveTo>
                  <a:lnTo>
                    <a:pt x="3533305" y="644893"/>
                  </a:lnTo>
                  <a:lnTo>
                    <a:pt x="3531451" y="643039"/>
                  </a:lnTo>
                  <a:lnTo>
                    <a:pt x="3530333" y="642569"/>
                  </a:lnTo>
                  <a:lnTo>
                    <a:pt x="3527704" y="642569"/>
                  </a:lnTo>
                  <a:lnTo>
                    <a:pt x="3526574" y="643039"/>
                  </a:lnTo>
                  <a:lnTo>
                    <a:pt x="3524720" y="644893"/>
                  </a:lnTo>
                  <a:lnTo>
                    <a:pt x="3524250" y="646023"/>
                  </a:lnTo>
                  <a:lnTo>
                    <a:pt x="3524250" y="648652"/>
                  </a:lnTo>
                  <a:lnTo>
                    <a:pt x="3524720" y="649770"/>
                  </a:lnTo>
                  <a:lnTo>
                    <a:pt x="3526574" y="651637"/>
                  </a:lnTo>
                  <a:lnTo>
                    <a:pt x="3527704" y="652094"/>
                  </a:lnTo>
                  <a:lnTo>
                    <a:pt x="3530333" y="652094"/>
                  </a:lnTo>
                  <a:lnTo>
                    <a:pt x="3531451" y="651637"/>
                  </a:lnTo>
                  <a:lnTo>
                    <a:pt x="3533305" y="649770"/>
                  </a:lnTo>
                  <a:lnTo>
                    <a:pt x="3533775" y="648652"/>
                  </a:lnTo>
                  <a:lnTo>
                    <a:pt x="3533775" y="646023"/>
                  </a:lnTo>
                  <a:close/>
                </a:path>
                <a:path w="5534025" h="1294765">
                  <a:moveTo>
                    <a:pt x="3533775" y="3441"/>
                  </a:moveTo>
                  <a:lnTo>
                    <a:pt x="3533305" y="2324"/>
                  </a:lnTo>
                  <a:lnTo>
                    <a:pt x="3531451" y="457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74" y="457"/>
                  </a:lnTo>
                  <a:lnTo>
                    <a:pt x="3524720" y="2324"/>
                  </a:lnTo>
                  <a:lnTo>
                    <a:pt x="3524250" y="3441"/>
                  </a:lnTo>
                  <a:lnTo>
                    <a:pt x="3524250" y="6070"/>
                  </a:lnTo>
                  <a:lnTo>
                    <a:pt x="3524720" y="7200"/>
                  </a:lnTo>
                  <a:lnTo>
                    <a:pt x="3526574" y="9055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55"/>
                  </a:lnTo>
                  <a:lnTo>
                    <a:pt x="3533305" y="7200"/>
                  </a:lnTo>
                  <a:lnTo>
                    <a:pt x="3533775" y="6070"/>
                  </a:lnTo>
                  <a:lnTo>
                    <a:pt x="3533775" y="3441"/>
                  </a:lnTo>
                  <a:close/>
                </a:path>
                <a:path w="5534025" h="1294765">
                  <a:moveTo>
                    <a:pt x="3581400" y="1288592"/>
                  </a:moveTo>
                  <a:lnTo>
                    <a:pt x="3580930" y="1287475"/>
                  </a:lnTo>
                  <a:lnTo>
                    <a:pt x="3579076" y="1285621"/>
                  </a:lnTo>
                  <a:lnTo>
                    <a:pt x="3577958" y="1285151"/>
                  </a:lnTo>
                  <a:lnTo>
                    <a:pt x="3575329" y="1285151"/>
                  </a:lnTo>
                  <a:lnTo>
                    <a:pt x="3574199" y="1285621"/>
                  </a:lnTo>
                  <a:lnTo>
                    <a:pt x="3572345" y="1287475"/>
                  </a:lnTo>
                  <a:lnTo>
                    <a:pt x="3571875" y="1288592"/>
                  </a:lnTo>
                  <a:lnTo>
                    <a:pt x="3571875" y="1291234"/>
                  </a:lnTo>
                  <a:lnTo>
                    <a:pt x="3572345" y="1292352"/>
                  </a:lnTo>
                  <a:lnTo>
                    <a:pt x="3574199" y="1294206"/>
                  </a:lnTo>
                  <a:lnTo>
                    <a:pt x="3575329" y="1294676"/>
                  </a:lnTo>
                  <a:lnTo>
                    <a:pt x="3577958" y="1294676"/>
                  </a:lnTo>
                  <a:lnTo>
                    <a:pt x="3579076" y="1294206"/>
                  </a:lnTo>
                  <a:lnTo>
                    <a:pt x="3580930" y="1292352"/>
                  </a:lnTo>
                  <a:lnTo>
                    <a:pt x="3581400" y="1291234"/>
                  </a:lnTo>
                  <a:lnTo>
                    <a:pt x="3581400" y="1288592"/>
                  </a:lnTo>
                  <a:close/>
                </a:path>
                <a:path w="5534025" h="1294765">
                  <a:moveTo>
                    <a:pt x="3581400" y="646023"/>
                  </a:moveTo>
                  <a:lnTo>
                    <a:pt x="3580930" y="644893"/>
                  </a:lnTo>
                  <a:lnTo>
                    <a:pt x="3579076" y="643039"/>
                  </a:lnTo>
                  <a:lnTo>
                    <a:pt x="3577958" y="642569"/>
                  </a:lnTo>
                  <a:lnTo>
                    <a:pt x="3575329" y="642569"/>
                  </a:lnTo>
                  <a:lnTo>
                    <a:pt x="3574199" y="643039"/>
                  </a:lnTo>
                  <a:lnTo>
                    <a:pt x="3572345" y="644893"/>
                  </a:lnTo>
                  <a:lnTo>
                    <a:pt x="3571875" y="646023"/>
                  </a:lnTo>
                  <a:lnTo>
                    <a:pt x="3571875" y="648652"/>
                  </a:lnTo>
                  <a:lnTo>
                    <a:pt x="3572345" y="649770"/>
                  </a:lnTo>
                  <a:lnTo>
                    <a:pt x="3574199" y="651637"/>
                  </a:lnTo>
                  <a:lnTo>
                    <a:pt x="3575329" y="652094"/>
                  </a:lnTo>
                  <a:lnTo>
                    <a:pt x="3577958" y="652094"/>
                  </a:lnTo>
                  <a:lnTo>
                    <a:pt x="3579076" y="651637"/>
                  </a:lnTo>
                  <a:lnTo>
                    <a:pt x="3580930" y="649770"/>
                  </a:lnTo>
                  <a:lnTo>
                    <a:pt x="3581400" y="648652"/>
                  </a:lnTo>
                  <a:lnTo>
                    <a:pt x="3581400" y="646023"/>
                  </a:lnTo>
                  <a:close/>
                </a:path>
                <a:path w="5534025" h="1294765">
                  <a:moveTo>
                    <a:pt x="3581400" y="3441"/>
                  </a:moveTo>
                  <a:lnTo>
                    <a:pt x="3580930" y="2324"/>
                  </a:lnTo>
                  <a:lnTo>
                    <a:pt x="3579076" y="457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199" y="457"/>
                  </a:lnTo>
                  <a:lnTo>
                    <a:pt x="3572345" y="2324"/>
                  </a:lnTo>
                  <a:lnTo>
                    <a:pt x="3571875" y="3441"/>
                  </a:lnTo>
                  <a:lnTo>
                    <a:pt x="3571875" y="6070"/>
                  </a:lnTo>
                  <a:lnTo>
                    <a:pt x="3572345" y="7200"/>
                  </a:lnTo>
                  <a:lnTo>
                    <a:pt x="3574199" y="9055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55"/>
                  </a:lnTo>
                  <a:lnTo>
                    <a:pt x="3580930" y="7200"/>
                  </a:lnTo>
                  <a:lnTo>
                    <a:pt x="3581400" y="6070"/>
                  </a:lnTo>
                  <a:lnTo>
                    <a:pt x="3581400" y="3441"/>
                  </a:lnTo>
                  <a:close/>
                </a:path>
                <a:path w="5534025" h="1294765">
                  <a:moveTo>
                    <a:pt x="3629025" y="1288592"/>
                  </a:moveTo>
                  <a:lnTo>
                    <a:pt x="3628567" y="1287475"/>
                  </a:lnTo>
                  <a:lnTo>
                    <a:pt x="3626701" y="1285621"/>
                  </a:lnTo>
                  <a:lnTo>
                    <a:pt x="3625583" y="1285151"/>
                  </a:lnTo>
                  <a:lnTo>
                    <a:pt x="3622954" y="1285151"/>
                  </a:lnTo>
                  <a:lnTo>
                    <a:pt x="3621824" y="1285621"/>
                  </a:lnTo>
                  <a:lnTo>
                    <a:pt x="3619970" y="1287475"/>
                  </a:lnTo>
                  <a:lnTo>
                    <a:pt x="3619500" y="1288592"/>
                  </a:lnTo>
                  <a:lnTo>
                    <a:pt x="3619500" y="1291234"/>
                  </a:lnTo>
                  <a:lnTo>
                    <a:pt x="3619970" y="1292352"/>
                  </a:lnTo>
                  <a:lnTo>
                    <a:pt x="3621824" y="1294206"/>
                  </a:lnTo>
                  <a:lnTo>
                    <a:pt x="3622954" y="1294676"/>
                  </a:lnTo>
                  <a:lnTo>
                    <a:pt x="3625583" y="1294676"/>
                  </a:lnTo>
                  <a:lnTo>
                    <a:pt x="3626701" y="1294206"/>
                  </a:lnTo>
                  <a:lnTo>
                    <a:pt x="3628567" y="1292352"/>
                  </a:lnTo>
                  <a:lnTo>
                    <a:pt x="3629025" y="1291234"/>
                  </a:lnTo>
                  <a:lnTo>
                    <a:pt x="3629025" y="1288592"/>
                  </a:lnTo>
                  <a:close/>
                </a:path>
                <a:path w="5534025" h="1294765">
                  <a:moveTo>
                    <a:pt x="3629025" y="646023"/>
                  </a:moveTo>
                  <a:lnTo>
                    <a:pt x="3628567" y="644893"/>
                  </a:lnTo>
                  <a:lnTo>
                    <a:pt x="3626701" y="643039"/>
                  </a:lnTo>
                  <a:lnTo>
                    <a:pt x="3625583" y="642569"/>
                  </a:lnTo>
                  <a:lnTo>
                    <a:pt x="3622954" y="642569"/>
                  </a:lnTo>
                  <a:lnTo>
                    <a:pt x="3621824" y="643039"/>
                  </a:lnTo>
                  <a:lnTo>
                    <a:pt x="3619970" y="644893"/>
                  </a:lnTo>
                  <a:lnTo>
                    <a:pt x="3619500" y="646023"/>
                  </a:lnTo>
                  <a:lnTo>
                    <a:pt x="3619500" y="648652"/>
                  </a:lnTo>
                  <a:lnTo>
                    <a:pt x="3619970" y="649770"/>
                  </a:lnTo>
                  <a:lnTo>
                    <a:pt x="3621824" y="651637"/>
                  </a:lnTo>
                  <a:lnTo>
                    <a:pt x="3622954" y="652094"/>
                  </a:lnTo>
                  <a:lnTo>
                    <a:pt x="3625583" y="652094"/>
                  </a:lnTo>
                  <a:lnTo>
                    <a:pt x="3626701" y="651637"/>
                  </a:lnTo>
                  <a:lnTo>
                    <a:pt x="3628567" y="649770"/>
                  </a:lnTo>
                  <a:lnTo>
                    <a:pt x="3629025" y="648652"/>
                  </a:lnTo>
                  <a:lnTo>
                    <a:pt x="3629025" y="646023"/>
                  </a:lnTo>
                  <a:close/>
                </a:path>
                <a:path w="5534025" h="1294765">
                  <a:moveTo>
                    <a:pt x="3629025" y="3441"/>
                  </a:moveTo>
                  <a:lnTo>
                    <a:pt x="3628567" y="2324"/>
                  </a:lnTo>
                  <a:lnTo>
                    <a:pt x="3626701" y="457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24" y="457"/>
                  </a:lnTo>
                  <a:lnTo>
                    <a:pt x="3619970" y="2324"/>
                  </a:lnTo>
                  <a:lnTo>
                    <a:pt x="3619500" y="3441"/>
                  </a:lnTo>
                  <a:lnTo>
                    <a:pt x="3619500" y="6070"/>
                  </a:lnTo>
                  <a:lnTo>
                    <a:pt x="3619970" y="7200"/>
                  </a:lnTo>
                  <a:lnTo>
                    <a:pt x="3621824" y="9055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55"/>
                  </a:lnTo>
                  <a:lnTo>
                    <a:pt x="3628567" y="7200"/>
                  </a:lnTo>
                  <a:lnTo>
                    <a:pt x="3629025" y="6070"/>
                  </a:lnTo>
                  <a:lnTo>
                    <a:pt x="3629025" y="3441"/>
                  </a:lnTo>
                  <a:close/>
                </a:path>
                <a:path w="5534025" h="1294765">
                  <a:moveTo>
                    <a:pt x="3676650" y="1288592"/>
                  </a:moveTo>
                  <a:lnTo>
                    <a:pt x="3676180" y="1287475"/>
                  </a:lnTo>
                  <a:lnTo>
                    <a:pt x="3674326" y="1285621"/>
                  </a:lnTo>
                  <a:lnTo>
                    <a:pt x="3673208" y="1285151"/>
                  </a:lnTo>
                  <a:lnTo>
                    <a:pt x="3670579" y="1285151"/>
                  </a:lnTo>
                  <a:lnTo>
                    <a:pt x="3669449" y="1285621"/>
                  </a:lnTo>
                  <a:lnTo>
                    <a:pt x="3667595" y="1287475"/>
                  </a:lnTo>
                  <a:lnTo>
                    <a:pt x="3667125" y="1288592"/>
                  </a:lnTo>
                  <a:lnTo>
                    <a:pt x="3667125" y="1291234"/>
                  </a:lnTo>
                  <a:lnTo>
                    <a:pt x="3667595" y="1292352"/>
                  </a:lnTo>
                  <a:lnTo>
                    <a:pt x="3669449" y="1294206"/>
                  </a:lnTo>
                  <a:lnTo>
                    <a:pt x="3670579" y="1294676"/>
                  </a:lnTo>
                  <a:lnTo>
                    <a:pt x="3673208" y="1294676"/>
                  </a:lnTo>
                  <a:lnTo>
                    <a:pt x="3674326" y="1294206"/>
                  </a:lnTo>
                  <a:lnTo>
                    <a:pt x="3676180" y="1292352"/>
                  </a:lnTo>
                  <a:lnTo>
                    <a:pt x="3676650" y="1291234"/>
                  </a:lnTo>
                  <a:lnTo>
                    <a:pt x="3676650" y="1288592"/>
                  </a:lnTo>
                  <a:close/>
                </a:path>
                <a:path w="5534025" h="1294765">
                  <a:moveTo>
                    <a:pt x="3676650" y="646023"/>
                  </a:moveTo>
                  <a:lnTo>
                    <a:pt x="3676180" y="644893"/>
                  </a:lnTo>
                  <a:lnTo>
                    <a:pt x="3674326" y="643039"/>
                  </a:lnTo>
                  <a:lnTo>
                    <a:pt x="3673208" y="642569"/>
                  </a:lnTo>
                  <a:lnTo>
                    <a:pt x="3670579" y="642569"/>
                  </a:lnTo>
                  <a:lnTo>
                    <a:pt x="3669449" y="643039"/>
                  </a:lnTo>
                  <a:lnTo>
                    <a:pt x="3667595" y="644893"/>
                  </a:lnTo>
                  <a:lnTo>
                    <a:pt x="3667125" y="646023"/>
                  </a:lnTo>
                  <a:lnTo>
                    <a:pt x="3667125" y="648652"/>
                  </a:lnTo>
                  <a:lnTo>
                    <a:pt x="3667595" y="649770"/>
                  </a:lnTo>
                  <a:lnTo>
                    <a:pt x="3669449" y="651637"/>
                  </a:lnTo>
                  <a:lnTo>
                    <a:pt x="3670579" y="652094"/>
                  </a:lnTo>
                  <a:lnTo>
                    <a:pt x="3673208" y="652094"/>
                  </a:lnTo>
                  <a:lnTo>
                    <a:pt x="3674326" y="651637"/>
                  </a:lnTo>
                  <a:lnTo>
                    <a:pt x="3676180" y="649770"/>
                  </a:lnTo>
                  <a:lnTo>
                    <a:pt x="3676650" y="648652"/>
                  </a:lnTo>
                  <a:lnTo>
                    <a:pt x="3676650" y="646023"/>
                  </a:lnTo>
                  <a:close/>
                </a:path>
                <a:path w="5534025" h="1294765">
                  <a:moveTo>
                    <a:pt x="3676650" y="3441"/>
                  </a:moveTo>
                  <a:lnTo>
                    <a:pt x="3676180" y="2324"/>
                  </a:lnTo>
                  <a:lnTo>
                    <a:pt x="3674326" y="457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49" y="457"/>
                  </a:lnTo>
                  <a:lnTo>
                    <a:pt x="3667595" y="2324"/>
                  </a:lnTo>
                  <a:lnTo>
                    <a:pt x="3667125" y="3441"/>
                  </a:lnTo>
                  <a:lnTo>
                    <a:pt x="3667125" y="6070"/>
                  </a:lnTo>
                  <a:lnTo>
                    <a:pt x="3667595" y="7200"/>
                  </a:lnTo>
                  <a:lnTo>
                    <a:pt x="3669449" y="9055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55"/>
                  </a:lnTo>
                  <a:lnTo>
                    <a:pt x="3676180" y="7200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5534025" h="1294765">
                  <a:moveTo>
                    <a:pt x="3724275" y="1288592"/>
                  </a:moveTo>
                  <a:lnTo>
                    <a:pt x="3723805" y="1287475"/>
                  </a:lnTo>
                  <a:lnTo>
                    <a:pt x="3721951" y="1285621"/>
                  </a:lnTo>
                  <a:lnTo>
                    <a:pt x="3720833" y="1285151"/>
                  </a:lnTo>
                  <a:lnTo>
                    <a:pt x="3718204" y="1285151"/>
                  </a:lnTo>
                  <a:lnTo>
                    <a:pt x="3717074" y="1285621"/>
                  </a:lnTo>
                  <a:lnTo>
                    <a:pt x="3715220" y="1287475"/>
                  </a:lnTo>
                  <a:lnTo>
                    <a:pt x="3714750" y="1288592"/>
                  </a:lnTo>
                  <a:lnTo>
                    <a:pt x="3714750" y="1291234"/>
                  </a:lnTo>
                  <a:lnTo>
                    <a:pt x="3715220" y="1292352"/>
                  </a:lnTo>
                  <a:lnTo>
                    <a:pt x="3717074" y="1294206"/>
                  </a:lnTo>
                  <a:lnTo>
                    <a:pt x="3718204" y="1294676"/>
                  </a:lnTo>
                  <a:lnTo>
                    <a:pt x="3720833" y="1294676"/>
                  </a:lnTo>
                  <a:lnTo>
                    <a:pt x="3721951" y="1294206"/>
                  </a:lnTo>
                  <a:lnTo>
                    <a:pt x="3723805" y="1292352"/>
                  </a:lnTo>
                  <a:lnTo>
                    <a:pt x="3724275" y="1291234"/>
                  </a:lnTo>
                  <a:lnTo>
                    <a:pt x="3724275" y="1288592"/>
                  </a:lnTo>
                  <a:close/>
                </a:path>
                <a:path w="5534025" h="1294765">
                  <a:moveTo>
                    <a:pt x="3724275" y="646023"/>
                  </a:moveTo>
                  <a:lnTo>
                    <a:pt x="3723805" y="644893"/>
                  </a:lnTo>
                  <a:lnTo>
                    <a:pt x="3721951" y="643039"/>
                  </a:lnTo>
                  <a:lnTo>
                    <a:pt x="3720833" y="642569"/>
                  </a:lnTo>
                  <a:lnTo>
                    <a:pt x="3718204" y="642569"/>
                  </a:lnTo>
                  <a:lnTo>
                    <a:pt x="3717074" y="643039"/>
                  </a:lnTo>
                  <a:lnTo>
                    <a:pt x="3715220" y="644893"/>
                  </a:lnTo>
                  <a:lnTo>
                    <a:pt x="3714750" y="646023"/>
                  </a:lnTo>
                  <a:lnTo>
                    <a:pt x="3714750" y="648652"/>
                  </a:lnTo>
                  <a:lnTo>
                    <a:pt x="3715220" y="649770"/>
                  </a:lnTo>
                  <a:lnTo>
                    <a:pt x="3717074" y="651637"/>
                  </a:lnTo>
                  <a:lnTo>
                    <a:pt x="3718204" y="652094"/>
                  </a:lnTo>
                  <a:lnTo>
                    <a:pt x="3720833" y="652094"/>
                  </a:lnTo>
                  <a:lnTo>
                    <a:pt x="3721951" y="651637"/>
                  </a:lnTo>
                  <a:lnTo>
                    <a:pt x="3723805" y="649770"/>
                  </a:lnTo>
                  <a:lnTo>
                    <a:pt x="3724275" y="648652"/>
                  </a:lnTo>
                  <a:lnTo>
                    <a:pt x="3724275" y="646023"/>
                  </a:lnTo>
                  <a:close/>
                </a:path>
                <a:path w="5534025" h="1294765">
                  <a:moveTo>
                    <a:pt x="3724275" y="3441"/>
                  </a:moveTo>
                  <a:lnTo>
                    <a:pt x="3723805" y="2324"/>
                  </a:lnTo>
                  <a:lnTo>
                    <a:pt x="3721951" y="457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74" y="457"/>
                  </a:lnTo>
                  <a:lnTo>
                    <a:pt x="3715220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20" y="7200"/>
                  </a:lnTo>
                  <a:lnTo>
                    <a:pt x="3717074" y="9055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55"/>
                  </a:lnTo>
                  <a:lnTo>
                    <a:pt x="3723805" y="7200"/>
                  </a:lnTo>
                  <a:lnTo>
                    <a:pt x="3724275" y="6070"/>
                  </a:lnTo>
                  <a:lnTo>
                    <a:pt x="3724275" y="3441"/>
                  </a:lnTo>
                  <a:close/>
                </a:path>
                <a:path w="5534025" h="1294765">
                  <a:moveTo>
                    <a:pt x="3771900" y="1288592"/>
                  </a:moveTo>
                  <a:lnTo>
                    <a:pt x="3771442" y="1287475"/>
                  </a:lnTo>
                  <a:lnTo>
                    <a:pt x="3769576" y="1285621"/>
                  </a:lnTo>
                  <a:lnTo>
                    <a:pt x="3768458" y="1285151"/>
                  </a:lnTo>
                  <a:lnTo>
                    <a:pt x="3765829" y="1285151"/>
                  </a:lnTo>
                  <a:lnTo>
                    <a:pt x="3764699" y="1285621"/>
                  </a:lnTo>
                  <a:lnTo>
                    <a:pt x="3762845" y="1287475"/>
                  </a:lnTo>
                  <a:lnTo>
                    <a:pt x="3762375" y="1288592"/>
                  </a:lnTo>
                  <a:lnTo>
                    <a:pt x="3762375" y="1291234"/>
                  </a:lnTo>
                  <a:lnTo>
                    <a:pt x="3762845" y="1292352"/>
                  </a:lnTo>
                  <a:lnTo>
                    <a:pt x="3764699" y="1294206"/>
                  </a:lnTo>
                  <a:lnTo>
                    <a:pt x="3765829" y="1294676"/>
                  </a:lnTo>
                  <a:lnTo>
                    <a:pt x="3768458" y="1294676"/>
                  </a:lnTo>
                  <a:lnTo>
                    <a:pt x="3769576" y="1294206"/>
                  </a:lnTo>
                  <a:lnTo>
                    <a:pt x="3771442" y="1292352"/>
                  </a:lnTo>
                  <a:lnTo>
                    <a:pt x="3771900" y="1291234"/>
                  </a:lnTo>
                  <a:lnTo>
                    <a:pt x="3771900" y="1288592"/>
                  </a:lnTo>
                  <a:close/>
                </a:path>
                <a:path w="5534025" h="1294765">
                  <a:moveTo>
                    <a:pt x="3771900" y="646023"/>
                  </a:moveTo>
                  <a:lnTo>
                    <a:pt x="3771442" y="644893"/>
                  </a:lnTo>
                  <a:lnTo>
                    <a:pt x="3769576" y="643039"/>
                  </a:lnTo>
                  <a:lnTo>
                    <a:pt x="3768458" y="642569"/>
                  </a:lnTo>
                  <a:lnTo>
                    <a:pt x="3765829" y="642569"/>
                  </a:lnTo>
                  <a:lnTo>
                    <a:pt x="3764699" y="643039"/>
                  </a:lnTo>
                  <a:lnTo>
                    <a:pt x="3762845" y="644893"/>
                  </a:lnTo>
                  <a:lnTo>
                    <a:pt x="3762375" y="646023"/>
                  </a:lnTo>
                  <a:lnTo>
                    <a:pt x="3762375" y="648652"/>
                  </a:lnTo>
                  <a:lnTo>
                    <a:pt x="3762845" y="649770"/>
                  </a:lnTo>
                  <a:lnTo>
                    <a:pt x="3764699" y="651637"/>
                  </a:lnTo>
                  <a:lnTo>
                    <a:pt x="3765829" y="652094"/>
                  </a:lnTo>
                  <a:lnTo>
                    <a:pt x="3768458" y="652094"/>
                  </a:lnTo>
                  <a:lnTo>
                    <a:pt x="3769576" y="651637"/>
                  </a:lnTo>
                  <a:lnTo>
                    <a:pt x="3771442" y="649770"/>
                  </a:lnTo>
                  <a:lnTo>
                    <a:pt x="3771900" y="648652"/>
                  </a:lnTo>
                  <a:lnTo>
                    <a:pt x="3771900" y="646023"/>
                  </a:lnTo>
                  <a:close/>
                </a:path>
                <a:path w="5534025" h="1294765">
                  <a:moveTo>
                    <a:pt x="3771900" y="3441"/>
                  </a:moveTo>
                  <a:lnTo>
                    <a:pt x="3771442" y="2324"/>
                  </a:lnTo>
                  <a:lnTo>
                    <a:pt x="3769576" y="457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699" y="457"/>
                  </a:lnTo>
                  <a:lnTo>
                    <a:pt x="3762845" y="2324"/>
                  </a:lnTo>
                  <a:lnTo>
                    <a:pt x="3762375" y="3441"/>
                  </a:lnTo>
                  <a:lnTo>
                    <a:pt x="3762375" y="6070"/>
                  </a:lnTo>
                  <a:lnTo>
                    <a:pt x="3762845" y="7200"/>
                  </a:lnTo>
                  <a:lnTo>
                    <a:pt x="3764699" y="9055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55"/>
                  </a:lnTo>
                  <a:lnTo>
                    <a:pt x="3771442" y="7200"/>
                  </a:lnTo>
                  <a:lnTo>
                    <a:pt x="3771900" y="6070"/>
                  </a:lnTo>
                  <a:lnTo>
                    <a:pt x="3771900" y="3441"/>
                  </a:lnTo>
                  <a:close/>
                </a:path>
                <a:path w="5534025" h="1294765">
                  <a:moveTo>
                    <a:pt x="3819525" y="1288592"/>
                  </a:moveTo>
                  <a:lnTo>
                    <a:pt x="3819067" y="1287475"/>
                  </a:lnTo>
                  <a:lnTo>
                    <a:pt x="3817201" y="1285621"/>
                  </a:lnTo>
                  <a:lnTo>
                    <a:pt x="3816083" y="1285151"/>
                  </a:lnTo>
                  <a:lnTo>
                    <a:pt x="3813454" y="1285151"/>
                  </a:lnTo>
                  <a:lnTo>
                    <a:pt x="3812324" y="1285621"/>
                  </a:lnTo>
                  <a:lnTo>
                    <a:pt x="3810470" y="1287475"/>
                  </a:lnTo>
                  <a:lnTo>
                    <a:pt x="3810000" y="1288592"/>
                  </a:lnTo>
                  <a:lnTo>
                    <a:pt x="3810000" y="1291234"/>
                  </a:lnTo>
                  <a:lnTo>
                    <a:pt x="3810470" y="1292352"/>
                  </a:lnTo>
                  <a:lnTo>
                    <a:pt x="3812324" y="1294206"/>
                  </a:lnTo>
                  <a:lnTo>
                    <a:pt x="3813454" y="1294676"/>
                  </a:lnTo>
                  <a:lnTo>
                    <a:pt x="3816083" y="1294676"/>
                  </a:lnTo>
                  <a:lnTo>
                    <a:pt x="3817201" y="1294206"/>
                  </a:lnTo>
                  <a:lnTo>
                    <a:pt x="3819067" y="1292352"/>
                  </a:lnTo>
                  <a:lnTo>
                    <a:pt x="3819525" y="1291234"/>
                  </a:lnTo>
                  <a:lnTo>
                    <a:pt x="3819525" y="1288592"/>
                  </a:lnTo>
                  <a:close/>
                </a:path>
                <a:path w="5534025" h="1294765">
                  <a:moveTo>
                    <a:pt x="3819525" y="646023"/>
                  </a:moveTo>
                  <a:lnTo>
                    <a:pt x="3819067" y="644893"/>
                  </a:lnTo>
                  <a:lnTo>
                    <a:pt x="3817201" y="643039"/>
                  </a:lnTo>
                  <a:lnTo>
                    <a:pt x="3816083" y="642569"/>
                  </a:lnTo>
                  <a:lnTo>
                    <a:pt x="3813454" y="642569"/>
                  </a:lnTo>
                  <a:lnTo>
                    <a:pt x="3812324" y="643039"/>
                  </a:lnTo>
                  <a:lnTo>
                    <a:pt x="3810470" y="644893"/>
                  </a:lnTo>
                  <a:lnTo>
                    <a:pt x="3810000" y="646023"/>
                  </a:lnTo>
                  <a:lnTo>
                    <a:pt x="3810000" y="648652"/>
                  </a:lnTo>
                  <a:lnTo>
                    <a:pt x="3810470" y="649770"/>
                  </a:lnTo>
                  <a:lnTo>
                    <a:pt x="3812324" y="651637"/>
                  </a:lnTo>
                  <a:lnTo>
                    <a:pt x="3813454" y="652094"/>
                  </a:lnTo>
                  <a:lnTo>
                    <a:pt x="3816083" y="652094"/>
                  </a:lnTo>
                  <a:lnTo>
                    <a:pt x="3817201" y="651637"/>
                  </a:lnTo>
                  <a:lnTo>
                    <a:pt x="3819067" y="649770"/>
                  </a:lnTo>
                  <a:lnTo>
                    <a:pt x="3819525" y="648652"/>
                  </a:lnTo>
                  <a:lnTo>
                    <a:pt x="3819525" y="646023"/>
                  </a:lnTo>
                  <a:close/>
                </a:path>
                <a:path w="5534025" h="1294765">
                  <a:moveTo>
                    <a:pt x="3819525" y="3441"/>
                  </a:moveTo>
                  <a:lnTo>
                    <a:pt x="3819067" y="2324"/>
                  </a:lnTo>
                  <a:lnTo>
                    <a:pt x="3817201" y="457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24" y="457"/>
                  </a:lnTo>
                  <a:lnTo>
                    <a:pt x="3810470" y="2324"/>
                  </a:lnTo>
                  <a:lnTo>
                    <a:pt x="3810000" y="3441"/>
                  </a:lnTo>
                  <a:lnTo>
                    <a:pt x="3810000" y="6070"/>
                  </a:lnTo>
                  <a:lnTo>
                    <a:pt x="3810470" y="7200"/>
                  </a:lnTo>
                  <a:lnTo>
                    <a:pt x="3812324" y="9055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55"/>
                  </a:lnTo>
                  <a:lnTo>
                    <a:pt x="3819067" y="7200"/>
                  </a:lnTo>
                  <a:lnTo>
                    <a:pt x="3819525" y="6070"/>
                  </a:lnTo>
                  <a:lnTo>
                    <a:pt x="3819525" y="3441"/>
                  </a:lnTo>
                  <a:close/>
                </a:path>
                <a:path w="5534025" h="1294765">
                  <a:moveTo>
                    <a:pt x="3867150" y="1288592"/>
                  </a:moveTo>
                  <a:lnTo>
                    <a:pt x="3866692" y="1287475"/>
                  </a:lnTo>
                  <a:lnTo>
                    <a:pt x="3864826" y="1285621"/>
                  </a:lnTo>
                  <a:lnTo>
                    <a:pt x="3863708" y="1285151"/>
                  </a:lnTo>
                  <a:lnTo>
                    <a:pt x="3861079" y="1285151"/>
                  </a:lnTo>
                  <a:lnTo>
                    <a:pt x="3859949" y="1285621"/>
                  </a:lnTo>
                  <a:lnTo>
                    <a:pt x="3858095" y="1287475"/>
                  </a:lnTo>
                  <a:lnTo>
                    <a:pt x="3857625" y="1288592"/>
                  </a:lnTo>
                  <a:lnTo>
                    <a:pt x="3857625" y="1291234"/>
                  </a:lnTo>
                  <a:lnTo>
                    <a:pt x="3858095" y="1292352"/>
                  </a:lnTo>
                  <a:lnTo>
                    <a:pt x="3859949" y="1294206"/>
                  </a:lnTo>
                  <a:lnTo>
                    <a:pt x="3861079" y="1294676"/>
                  </a:lnTo>
                  <a:lnTo>
                    <a:pt x="3863708" y="1294676"/>
                  </a:lnTo>
                  <a:lnTo>
                    <a:pt x="3864826" y="1294206"/>
                  </a:lnTo>
                  <a:lnTo>
                    <a:pt x="3866692" y="1292352"/>
                  </a:lnTo>
                  <a:lnTo>
                    <a:pt x="3867150" y="1291234"/>
                  </a:lnTo>
                  <a:lnTo>
                    <a:pt x="3867150" y="1288592"/>
                  </a:lnTo>
                  <a:close/>
                </a:path>
                <a:path w="5534025" h="1294765">
                  <a:moveTo>
                    <a:pt x="3867150" y="646023"/>
                  </a:moveTo>
                  <a:lnTo>
                    <a:pt x="3866692" y="644893"/>
                  </a:lnTo>
                  <a:lnTo>
                    <a:pt x="3864826" y="643039"/>
                  </a:lnTo>
                  <a:lnTo>
                    <a:pt x="3863708" y="642569"/>
                  </a:lnTo>
                  <a:lnTo>
                    <a:pt x="3861079" y="642569"/>
                  </a:lnTo>
                  <a:lnTo>
                    <a:pt x="3859949" y="643039"/>
                  </a:lnTo>
                  <a:lnTo>
                    <a:pt x="3858095" y="644893"/>
                  </a:lnTo>
                  <a:lnTo>
                    <a:pt x="3857625" y="646023"/>
                  </a:lnTo>
                  <a:lnTo>
                    <a:pt x="3857625" y="648652"/>
                  </a:lnTo>
                  <a:lnTo>
                    <a:pt x="3858095" y="649770"/>
                  </a:lnTo>
                  <a:lnTo>
                    <a:pt x="3859949" y="651637"/>
                  </a:lnTo>
                  <a:lnTo>
                    <a:pt x="3861079" y="652094"/>
                  </a:lnTo>
                  <a:lnTo>
                    <a:pt x="3863708" y="652094"/>
                  </a:lnTo>
                  <a:lnTo>
                    <a:pt x="3864826" y="651637"/>
                  </a:lnTo>
                  <a:lnTo>
                    <a:pt x="3866692" y="649770"/>
                  </a:lnTo>
                  <a:lnTo>
                    <a:pt x="3867150" y="648652"/>
                  </a:lnTo>
                  <a:lnTo>
                    <a:pt x="3867150" y="646023"/>
                  </a:lnTo>
                  <a:close/>
                </a:path>
                <a:path w="5534025" h="1294765">
                  <a:moveTo>
                    <a:pt x="3867150" y="3441"/>
                  </a:moveTo>
                  <a:lnTo>
                    <a:pt x="3866692" y="2324"/>
                  </a:lnTo>
                  <a:lnTo>
                    <a:pt x="3864826" y="457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57"/>
                  </a:lnTo>
                  <a:lnTo>
                    <a:pt x="3858095" y="2324"/>
                  </a:lnTo>
                  <a:lnTo>
                    <a:pt x="3857625" y="3441"/>
                  </a:lnTo>
                  <a:lnTo>
                    <a:pt x="3857625" y="6070"/>
                  </a:lnTo>
                  <a:lnTo>
                    <a:pt x="3858095" y="7200"/>
                  </a:lnTo>
                  <a:lnTo>
                    <a:pt x="3859949" y="9055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55"/>
                  </a:lnTo>
                  <a:lnTo>
                    <a:pt x="3866692" y="7200"/>
                  </a:lnTo>
                  <a:lnTo>
                    <a:pt x="3867150" y="6070"/>
                  </a:lnTo>
                  <a:lnTo>
                    <a:pt x="3867150" y="3441"/>
                  </a:lnTo>
                  <a:close/>
                </a:path>
                <a:path w="5534025" h="1294765">
                  <a:moveTo>
                    <a:pt x="3914775" y="1288592"/>
                  </a:moveTo>
                  <a:lnTo>
                    <a:pt x="3914305" y="1287475"/>
                  </a:lnTo>
                  <a:lnTo>
                    <a:pt x="3912451" y="1285621"/>
                  </a:lnTo>
                  <a:lnTo>
                    <a:pt x="3911333" y="1285151"/>
                  </a:lnTo>
                  <a:lnTo>
                    <a:pt x="3908704" y="1285151"/>
                  </a:lnTo>
                  <a:lnTo>
                    <a:pt x="3907574" y="1285621"/>
                  </a:lnTo>
                  <a:lnTo>
                    <a:pt x="3905720" y="1287475"/>
                  </a:lnTo>
                  <a:lnTo>
                    <a:pt x="3905250" y="1288592"/>
                  </a:lnTo>
                  <a:lnTo>
                    <a:pt x="3905250" y="1291234"/>
                  </a:lnTo>
                  <a:lnTo>
                    <a:pt x="3905720" y="1292352"/>
                  </a:lnTo>
                  <a:lnTo>
                    <a:pt x="3907574" y="1294206"/>
                  </a:lnTo>
                  <a:lnTo>
                    <a:pt x="3908704" y="1294676"/>
                  </a:lnTo>
                  <a:lnTo>
                    <a:pt x="3911333" y="1294676"/>
                  </a:lnTo>
                  <a:lnTo>
                    <a:pt x="3912451" y="1294206"/>
                  </a:lnTo>
                  <a:lnTo>
                    <a:pt x="3914305" y="1292352"/>
                  </a:lnTo>
                  <a:lnTo>
                    <a:pt x="3914775" y="1291234"/>
                  </a:lnTo>
                  <a:lnTo>
                    <a:pt x="3914775" y="1288592"/>
                  </a:lnTo>
                  <a:close/>
                </a:path>
                <a:path w="5534025" h="1294765">
                  <a:moveTo>
                    <a:pt x="3914775" y="646023"/>
                  </a:moveTo>
                  <a:lnTo>
                    <a:pt x="3914305" y="644893"/>
                  </a:lnTo>
                  <a:lnTo>
                    <a:pt x="3912451" y="643039"/>
                  </a:lnTo>
                  <a:lnTo>
                    <a:pt x="3911333" y="642569"/>
                  </a:lnTo>
                  <a:lnTo>
                    <a:pt x="3908704" y="642569"/>
                  </a:lnTo>
                  <a:lnTo>
                    <a:pt x="3907574" y="643039"/>
                  </a:lnTo>
                  <a:lnTo>
                    <a:pt x="3905720" y="644893"/>
                  </a:lnTo>
                  <a:lnTo>
                    <a:pt x="3905250" y="646023"/>
                  </a:lnTo>
                  <a:lnTo>
                    <a:pt x="3905250" y="648652"/>
                  </a:lnTo>
                  <a:lnTo>
                    <a:pt x="3905720" y="649770"/>
                  </a:lnTo>
                  <a:lnTo>
                    <a:pt x="3907574" y="651637"/>
                  </a:lnTo>
                  <a:lnTo>
                    <a:pt x="3908704" y="652094"/>
                  </a:lnTo>
                  <a:lnTo>
                    <a:pt x="3911333" y="652094"/>
                  </a:lnTo>
                  <a:lnTo>
                    <a:pt x="3912451" y="651637"/>
                  </a:lnTo>
                  <a:lnTo>
                    <a:pt x="3914305" y="649770"/>
                  </a:lnTo>
                  <a:lnTo>
                    <a:pt x="3914775" y="648652"/>
                  </a:lnTo>
                  <a:lnTo>
                    <a:pt x="3914775" y="646023"/>
                  </a:lnTo>
                  <a:close/>
                </a:path>
                <a:path w="5534025" h="1294765">
                  <a:moveTo>
                    <a:pt x="3914775" y="3441"/>
                  </a:moveTo>
                  <a:lnTo>
                    <a:pt x="3914305" y="2324"/>
                  </a:lnTo>
                  <a:lnTo>
                    <a:pt x="3912451" y="457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57"/>
                  </a:lnTo>
                  <a:lnTo>
                    <a:pt x="3905720" y="2324"/>
                  </a:lnTo>
                  <a:lnTo>
                    <a:pt x="3905250" y="3441"/>
                  </a:lnTo>
                  <a:lnTo>
                    <a:pt x="3905250" y="6070"/>
                  </a:lnTo>
                  <a:lnTo>
                    <a:pt x="3905720" y="7200"/>
                  </a:lnTo>
                  <a:lnTo>
                    <a:pt x="3907574" y="9055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55"/>
                  </a:lnTo>
                  <a:lnTo>
                    <a:pt x="3914305" y="7200"/>
                  </a:lnTo>
                  <a:lnTo>
                    <a:pt x="3914775" y="6070"/>
                  </a:lnTo>
                  <a:lnTo>
                    <a:pt x="3914775" y="3441"/>
                  </a:lnTo>
                  <a:close/>
                </a:path>
                <a:path w="5534025" h="1294765">
                  <a:moveTo>
                    <a:pt x="3962400" y="1288592"/>
                  </a:moveTo>
                  <a:lnTo>
                    <a:pt x="3961930" y="1287475"/>
                  </a:lnTo>
                  <a:lnTo>
                    <a:pt x="3960076" y="1285621"/>
                  </a:lnTo>
                  <a:lnTo>
                    <a:pt x="3958958" y="1285151"/>
                  </a:lnTo>
                  <a:lnTo>
                    <a:pt x="3956329" y="1285151"/>
                  </a:lnTo>
                  <a:lnTo>
                    <a:pt x="3955199" y="1285621"/>
                  </a:lnTo>
                  <a:lnTo>
                    <a:pt x="3953345" y="1287475"/>
                  </a:lnTo>
                  <a:lnTo>
                    <a:pt x="3952875" y="1288592"/>
                  </a:lnTo>
                  <a:lnTo>
                    <a:pt x="3952875" y="1291234"/>
                  </a:lnTo>
                  <a:lnTo>
                    <a:pt x="3953345" y="1292352"/>
                  </a:lnTo>
                  <a:lnTo>
                    <a:pt x="3955199" y="1294206"/>
                  </a:lnTo>
                  <a:lnTo>
                    <a:pt x="3956329" y="1294676"/>
                  </a:lnTo>
                  <a:lnTo>
                    <a:pt x="3958958" y="1294676"/>
                  </a:lnTo>
                  <a:lnTo>
                    <a:pt x="3960076" y="1294206"/>
                  </a:lnTo>
                  <a:lnTo>
                    <a:pt x="3961930" y="1292352"/>
                  </a:lnTo>
                  <a:lnTo>
                    <a:pt x="3962400" y="1291234"/>
                  </a:lnTo>
                  <a:lnTo>
                    <a:pt x="3962400" y="1288592"/>
                  </a:lnTo>
                  <a:close/>
                </a:path>
                <a:path w="5534025" h="1294765">
                  <a:moveTo>
                    <a:pt x="3962400" y="646023"/>
                  </a:moveTo>
                  <a:lnTo>
                    <a:pt x="3961930" y="644893"/>
                  </a:lnTo>
                  <a:lnTo>
                    <a:pt x="3960076" y="643039"/>
                  </a:lnTo>
                  <a:lnTo>
                    <a:pt x="3958958" y="642569"/>
                  </a:lnTo>
                  <a:lnTo>
                    <a:pt x="3956329" y="642569"/>
                  </a:lnTo>
                  <a:lnTo>
                    <a:pt x="3955199" y="643039"/>
                  </a:lnTo>
                  <a:lnTo>
                    <a:pt x="3953345" y="644893"/>
                  </a:lnTo>
                  <a:lnTo>
                    <a:pt x="3952875" y="646023"/>
                  </a:lnTo>
                  <a:lnTo>
                    <a:pt x="3952875" y="648652"/>
                  </a:lnTo>
                  <a:lnTo>
                    <a:pt x="3953345" y="649770"/>
                  </a:lnTo>
                  <a:lnTo>
                    <a:pt x="3955199" y="651637"/>
                  </a:lnTo>
                  <a:lnTo>
                    <a:pt x="3956329" y="652094"/>
                  </a:lnTo>
                  <a:lnTo>
                    <a:pt x="3958958" y="652094"/>
                  </a:lnTo>
                  <a:lnTo>
                    <a:pt x="3960076" y="651637"/>
                  </a:lnTo>
                  <a:lnTo>
                    <a:pt x="3961930" y="649770"/>
                  </a:lnTo>
                  <a:lnTo>
                    <a:pt x="3962400" y="648652"/>
                  </a:lnTo>
                  <a:lnTo>
                    <a:pt x="3962400" y="646023"/>
                  </a:lnTo>
                  <a:close/>
                </a:path>
                <a:path w="5534025" h="1294765">
                  <a:moveTo>
                    <a:pt x="3962400" y="3441"/>
                  </a:moveTo>
                  <a:lnTo>
                    <a:pt x="3961930" y="2324"/>
                  </a:lnTo>
                  <a:lnTo>
                    <a:pt x="3960076" y="457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199" y="457"/>
                  </a:lnTo>
                  <a:lnTo>
                    <a:pt x="3953345" y="2324"/>
                  </a:lnTo>
                  <a:lnTo>
                    <a:pt x="3952875" y="3441"/>
                  </a:lnTo>
                  <a:lnTo>
                    <a:pt x="3952875" y="6070"/>
                  </a:lnTo>
                  <a:lnTo>
                    <a:pt x="3953345" y="7200"/>
                  </a:lnTo>
                  <a:lnTo>
                    <a:pt x="3955199" y="9055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55"/>
                  </a:lnTo>
                  <a:lnTo>
                    <a:pt x="3961930" y="7200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5534025" h="1294765">
                  <a:moveTo>
                    <a:pt x="4010025" y="1288592"/>
                  </a:moveTo>
                  <a:lnTo>
                    <a:pt x="4009555" y="1287475"/>
                  </a:lnTo>
                  <a:lnTo>
                    <a:pt x="4007701" y="1285621"/>
                  </a:lnTo>
                  <a:lnTo>
                    <a:pt x="4006583" y="1285151"/>
                  </a:lnTo>
                  <a:lnTo>
                    <a:pt x="4003954" y="1285151"/>
                  </a:lnTo>
                  <a:lnTo>
                    <a:pt x="4002824" y="1285621"/>
                  </a:lnTo>
                  <a:lnTo>
                    <a:pt x="4000970" y="1287475"/>
                  </a:lnTo>
                  <a:lnTo>
                    <a:pt x="4000500" y="1288592"/>
                  </a:lnTo>
                  <a:lnTo>
                    <a:pt x="4000500" y="1291234"/>
                  </a:lnTo>
                  <a:lnTo>
                    <a:pt x="4000970" y="1292352"/>
                  </a:lnTo>
                  <a:lnTo>
                    <a:pt x="4002824" y="1294206"/>
                  </a:lnTo>
                  <a:lnTo>
                    <a:pt x="4003954" y="1294676"/>
                  </a:lnTo>
                  <a:lnTo>
                    <a:pt x="4006583" y="1294676"/>
                  </a:lnTo>
                  <a:lnTo>
                    <a:pt x="4007701" y="1294206"/>
                  </a:lnTo>
                  <a:lnTo>
                    <a:pt x="4009555" y="1292352"/>
                  </a:lnTo>
                  <a:lnTo>
                    <a:pt x="4010025" y="1291234"/>
                  </a:lnTo>
                  <a:lnTo>
                    <a:pt x="4010025" y="1288592"/>
                  </a:lnTo>
                  <a:close/>
                </a:path>
                <a:path w="5534025" h="1294765">
                  <a:moveTo>
                    <a:pt x="4010025" y="646023"/>
                  </a:moveTo>
                  <a:lnTo>
                    <a:pt x="4009555" y="644893"/>
                  </a:lnTo>
                  <a:lnTo>
                    <a:pt x="4007701" y="643039"/>
                  </a:lnTo>
                  <a:lnTo>
                    <a:pt x="4006583" y="642569"/>
                  </a:lnTo>
                  <a:lnTo>
                    <a:pt x="4003954" y="642569"/>
                  </a:lnTo>
                  <a:lnTo>
                    <a:pt x="4002824" y="643039"/>
                  </a:lnTo>
                  <a:lnTo>
                    <a:pt x="4000970" y="644893"/>
                  </a:lnTo>
                  <a:lnTo>
                    <a:pt x="4000500" y="646023"/>
                  </a:lnTo>
                  <a:lnTo>
                    <a:pt x="4000500" y="648652"/>
                  </a:lnTo>
                  <a:lnTo>
                    <a:pt x="4000970" y="649770"/>
                  </a:lnTo>
                  <a:lnTo>
                    <a:pt x="4002824" y="651637"/>
                  </a:lnTo>
                  <a:lnTo>
                    <a:pt x="4003954" y="652094"/>
                  </a:lnTo>
                  <a:lnTo>
                    <a:pt x="4006583" y="652094"/>
                  </a:lnTo>
                  <a:lnTo>
                    <a:pt x="4007701" y="651637"/>
                  </a:lnTo>
                  <a:lnTo>
                    <a:pt x="4009555" y="649770"/>
                  </a:lnTo>
                  <a:lnTo>
                    <a:pt x="4010025" y="648652"/>
                  </a:lnTo>
                  <a:lnTo>
                    <a:pt x="4010025" y="646023"/>
                  </a:lnTo>
                  <a:close/>
                </a:path>
                <a:path w="5534025" h="1294765">
                  <a:moveTo>
                    <a:pt x="4010025" y="3441"/>
                  </a:moveTo>
                  <a:lnTo>
                    <a:pt x="4009555" y="2324"/>
                  </a:lnTo>
                  <a:lnTo>
                    <a:pt x="4007701" y="457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24" y="457"/>
                  </a:lnTo>
                  <a:lnTo>
                    <a:pt x="4000970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70" y="7200"/>
                  </a:lnTo>
                  <a:lnTo>
                    <a:pt x="4002824" y="9055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55"/>
                  </a:lnTo>
                  <a:lnTo>
                    <a:pt x="4009555" y="7200"/>
                  </a:lnTo>
                  <a:lnTo>
                    <a:pt x="4010025" y="6070"/>
                  </a:lnTo>
                  <a:lnTo>
                    <a:pt x="4010025" y="3441"/>
                  </a:lnTo>
                  <a:close/>
                </a:path>
                <a:path w="5534025" h="1294765">
                  <a:moveTo>
                    <a:pt x="4057650" y="1288592"/>
                  </a:moveTo>
                  <a:lnTo>
                    <a:pt x="4057180" y="1287475"/>
                  </a:lnTo>
                  <a:lnTo>
                    <a:pt x="4055326" y="1285621"/>
                  </a:lnTo>
                  <a:lnTo>
                    <a:pt x="4054208" y="1285151"/>
                  </a:lnTo>
                  <a:lnTo>
                    <a:pt x="4051579" y="1285151"/>
                  </a:lnTo>
                  <a:lnTo>
                    <a:pt x="4050449" y="1285621"/>
                  </a:lnTo>
                  <a:lnTo>
                    <a:pt x="4048595" y="1287475"/>
                  </a:lnTo>
                  <a:lnTo>
                    <a:pt x="4048125" y="1288592"/>
                  </a:lnTo>
                  <a:lnTo>
                    <a:pt x="4048125" y="1291234"/>
                  </a:lnTo>
                  <a:lnTo>
                    <a:pt x="4048595" y="1292352"/>
                  </a:lnTo>
                  <a:lnTo>
                    <a:pt x="4050449" y="1294206"/>
                  </a:lnTo>
                  <a:lnTo>
                    <a:pt x="4051579" y="1294676"/>
                  </a:lnTo>
                  <a:lnTo>
                    <a:pt x="4054208" y="1294676"/>
                  </a:lnTo>
                  <a:lnTo>
                    <a:pt x="4055326" y="1294206"/>
                  </a:lnTo>
                  <a:lnTo>
                    <a:pt x="4057180" y="1292352"/>
                  </a:lnTo>
                  <a:lnTo>
                    <a:pt x="4057650" y="1291234"/>
                  </a:lnTo>
                  <a:lnTo>
                    <a:pt x="4057650" y="1288592"/>
                  </a:lnTo>
                  <a:close/>
                </a:path>
                <a:path w="5534025" h="1294765">
                  <a:moveTo>
                    <a:pt x="4057650" y="646023"/>
                  </a:moveTo>
                  <a:lnTo>
                    <a:pt x="4057180" y="644893"/>
                  </a:lnTo>
                  <a:lnTo>
                    <a:pt x="4055326" y="643039"/>
                  </a:lnTo>
                  <a:lnTo>
                    <a:pt x="4054208" y="642569"/>
                  </a:lnTo>
                  <a:lnTo>
                    <a:pt x="4051579" y="642569"/>
                  </a:lnTo>
                  <a:lnTo>
                    <a:pt x="4050449" y="643039"/>
                  </a:lnTo>
                  <a:lnTo>
                    <a:pt x="4048595" y="644893"/>
                  </a:lnTo>
                  <a:lnTo>
                    <a:pt x="4048125" y="646023"/>
                  </a:lnTo>
                  <a:lnTo>
                    <a:pt x="4048125" y="648652"/>
                  </a:lnTo>
                  <a:lnTo>
                    <a:pt x="4048595" y="649770"/>
                  </a:lnTo>
                  <a:lnTo>
                    <a:pt x="4050449" y="651637"/>
                  </a:lnTo>
                  <a:lnTo>
                    <a:pt x="4051579" y="652094"/>
                  </a:lnTo>
                  <a:lnTo>
                    <a:pt x="4054208" y="652094"/>
                  </a:lnTo>
                  <a:lnTo>
                    <a:pt x="4055326" y="651637"/>
                  </a:lnTo>
                  <a:lnTo>
                    <a:pt x="4057180" y="649770"/>
                  </a:lnTo>
                  <a:lnTo>
                    <a:pt x="4057650" y="648652"/>
                  </a:lnTo>
                  <a:lnTo>
                    <a:pt x="4057650" y="646023"/>
                  </a:lnTo>
                  <a:close/>
                </a:path>
                <a:path w="5534025" h="1294765">
                  <a:moveTo>
                    <a:pt x="4057650" y="3441"/>
                  </a:moveTo>
                  <a:lnTo>
                    <a:pt x="4057180" y="2324"/>
                  </a:lnTo>
                  <a:lnTo>
                    <a:pt x="4055326" y="457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49" y="457"/>
                  </a:lnTo>
                  <a:lnTo>
                    <a:pt x="4048595" y="2324"/>
                  </a:lnTo>
                  <a:lnTo>
                    <a:pt x="4048125" y="3441"/>
                  </a:lnTo>
                  <a:lnTo>
                    <a:pt x="4048125" y="6070"/>
                  </a:lnTo>
                  <a:lnTo>
                    <a:pt x="4048595" y="7200"/>
                  </a:lnTo>
                  <a:lnTo>
                    <a:pt x="4050449" y="9055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55"/>
                  </a:lnTo>
                  <a:lnTo>
                    <a:pt x="4057180" y="7200"/>
                  </a:lnTo>
                  <a:lnTo>
                    <a:pt x="4057650" y="6070"/>
                  </a:lnTo>
                  <a:lnTo>
                    <a:pt x="4057650" y="3441"/>
                  </a:lnTo>
                  <a:close/>
                </a:path>
                <a:path w="5534025" h="1294765">
                  <a:moveTo>
                    <a:pt x="4105275" y="1288592"/>
                  </a:moveTo>
                  <a:lnTo>
                    <a:pt x="4104805" y="1287475"/>
                  </a:lnTo>
                  <a:lnTo>
                    <a:pt x="4102951" y="1285621"/>
                  </a:lnTo>
                  <a:lnTo>
                    <a:pt x="4101833" y="1285151"/>
                  </a:lnTo>
                  <a:lnTo>
                    <a:pt x="4099204" y="1285151"/>
                  </a:lnTo>
                  <a:lnTo>
                    <a:pt x="4098074" y="1285621"/>
                  </a:lnTo>
                  <a:lnTo>
                    <a:pt x="4096220" y="1287475"/>
                  </a:lnTo>
                  <a:lnTo>
                    <a:pt x="4095750" y="1288592"/>
                  </a:lnTo>
                  <a:lnTo>
                    <a:pt x="4095750" y="1291234"/>
                  </a:lnTo>
                  <a:lnTo>
                    <a:pt x="4096220" y="1292352"/>
                  </a:lnTo>
                  <a:lnTo>
                    <a:pt x="4098074" y="1294206"/>
                  </a:lnTo>
                  <a:lnTo>
                    <a:pt x="4099204" y="1294676"/>
                  </a:lnTo>
                  <a:lnTo>
                    <a:pt x="4101833" y="1294676"/>
                  </a:lnTo>
                  <a:lnTo>
                    <a:pt x="4102951" y="1294206"/>
                  </a:lnTo>
                  <a:lnTo>
                    <a:pt x="4104805" y="1292352"/>
                  </a:lnTo>
                  <a:lnTo>
                    <a:pt x="4105275" y="1291234"/>
                  </a:lnTo>
                  <a:lnTo>
                    <a:pt x="4105275" y="1288592"/>
                  </a:lnTo>
                  <a:close/>
                </a:path>
                <a:path w="5534025" h="1294765">
                  <a:moveTo>
                    <a:pt x="4105275" y="646023"/>
                  </a:moveTo>
                  <a:lnTo>
                    <a:pt x="4104805" y="644893"/>
                  </a:lnTo>
                  <a:lnTo>
                    <a:pt x="4102951" y="643039"/>
                  </a:lnTo>
                  <a:lnTo>
                    <a:pt x="4101833" y="642569"/>
                  </a:lnTo>
                  <a:lnTo>
                    <a:pt x="4099204" y="642569"/>
                  </a:lnTo>
                  <a:lnTo>
                    <a:pt x="4098074" y="643039"/>
                  </a:lnTo>
                  <a:lnTo>
                    <a:pt x="4096220" y="644893"/>
                  </a:lnTo>
                  <a:lnTo>
                    <a:pt x="4095750" y="646023"/>
                  </a:lnTo>
                  <a:lnTo>
                    <a:pt x="4095750" y="648652"/>
                  </a:lnTo>
                  <a:lnTo>
                    <a:pt x="4096220" y="649770"/>
                  </a:lnTo>
                  <a:lnTo>
                    <a:pt x="4098074" y="651637"/>
                  </a:lnTo>
                  <a:lnTo>
                    <a:pt x="4099204" y="652094"/>
                  </a:lnTo>
                  <a:lnTo>
                    <a:pt x="4101833" y="652094"/>
                  </a:lnTo>
                  <a:lnTo>
                    <a:pt x="4102951" y="651637"/>
                  </a:lnTo>
                  <a:lnTo>
                    <a:pt x="4104805" y="649770"/>
                  </a:lnTo>
                  <a:lnTo>
                    <a:pt x="4105275" y="648652"/>
                  </a:lnTo>
                  <a:lnTo>
                    <a:pt x="4105275" y="646023"/>
                  </a:lnTo>
                  <a:close/>
                </a:path>
                <a:path w="5534025" h="1294765">
                  <a:moveTo>
                    <a:pt x="4105275" y="3441"/>
                  </a:moveTo>
                  <a:lnTo>
                    <a:pt x="4104805" y="2324"/>
                  </a:lnTo>
                  <a:lnTo>
                    <a:pt x="4102951" y="457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74" y="457"/>
                  </a:lnTo>
                  <a:lnTo>
                    <a:pt x="4096220" y="2324"/>
                  </a:lnTo>
                  <a:lnTo>
                    <a:pt x="4095750" y="3441"/>
                  </a:lnTo>
                  <a:lnTo>
                    <a:pt x="4095750" y="6070"/>
                  </a:lnTo>
                  <a:lnTo>
                    <a:pt x="4096220" y="7200"/>
                  </a:lnTo>
                  <a:lnTo>
                    <a:pt x="4098074" y="9055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55"/>
                  </a:lnTo>
                  <a:lnTo>
                    <a:pt x="4104805" y="7200"/>
                  </a:lnTo>
                  <a:lnTo>
                    <a:pt x="4105275" y="6070"/>
                  </a:lnTo>
                  <a:lnTo>
                    <a:pt x="4105275" y="3441"/>
                  </a:lnTo>
                  <a:close/>
                </a:path>
                <a:path w="5534025" h="1294765">
                  <a:moveTo>
                    <a:pt x="4152900" y="1288592"/>
                  </a:moveTo>
                  <a:lnTo>
                    <a:pt x="4152430" y="1287475"/>
                  </a:lnTo>
                  <a:lnTo>
                    <a:pt x="4150576" y="1285621"/>
                  </a:lnTo>
                  <a:lnTo>
                    <a:pt x="4149458" y="1285151"/>
                  </a:lnTo>
                  <a:lnTo>
                    <a:pt x="4146829" y="1285151"/>
                  </a:lnTo>
                  <a:lnTo>
                    <a:pt x="4145699" y="1285621"/>
                  </a:lnTo>
                  <a:lnTo>
                    <a:pt x="4143845" y="1287475"/>
                  </a:lnTo>
                  <a:lnTo>
                    <a:pt x="4143375" y="1288592"/>
                  </a:lnTo>
                  <a:lnTo>
                    <a:pt x="4143375" y="1291234"/>
                  </a:lnTo>
                  <a:lnTo>
                    <a:pt x="4143845" y="1292352"/>
                  </a:lnTo>
                  <a:lnTo>
                    <a:pt x="4145699" y="1294206"/>
                  </a:lnTo>
                  <a:lnTo>
                    <a:pt x="4146829" y="1294676"/>
                  </a:lnTo>
                  <a:lnTo>
                    <a:pt x="4149458" y="1294676"/>
                  </a:lnTo>
                  <a:lnTo>
                    <a:pt x="4150576" y="1294206"/>
                  </a:lnTo>
                  <a:lnTo>
                    <a:pt x="4152430" y="1292352"/>
                  </a:lnTo>
                  <a:lnTo>
                    <a:pt x="4152900" y="1291234"/>
                  </a:lnTo>
                  <a:lnTo>
                    <a:pt x="4152900" y="1288592"/>
                  </a:lnTo>
                  <a:close/>
                </a:path>
                <a:path w="5534025" h="1294765">
                  <a:moveTo>
                    <a:pt x="4152900" y="646023"/>
                  </a:moveTo>
                  <a:lnTo>
                    <a:pt x="4152430" y="644893"/>
                  </a:lnTo>
                  <a:lnTo>
                    <a:pt x="4150576" y="643039"/>
                  </a:lnTo>
                  <a:lnTo>
                    <a:pt x="4149458" y="642569"/>
                  </a:lnTo>
                  <a:lnTo>
                    <a:pt x="4146829" y="642569"/>
                  </a:lnTo>
                  <a:lnTo>
                    <a:pt x="4145699" y="643039"/>
                  </a:lnTo>
                  <a:lnTo>
                    <a:pt x="4143845" y="644893"/>
                  </a:lnTo>
                  <a:lnTo>
                    <a:pt x="4143375" y="646023"/>
                  </a:lnTo>
                  <a:lnTo>
                    <a:pt x="4143375" y="648652"/>
                  </a:lnTo>
                  <a:lnTo>
                    <a:pt x="4143845" y="649770"/>
                  </a:lnTo>
                  <a:lnTo>
                    <a:pt x="4145699" y="651637"/>
                  </a:lnTo>
                  <a:lnTo>
                    <a:pt x="4146829" y="652094"/>
                  </a:lnTo>
                  <a:lnTo>
                    <a:pt x="4149458" y="652094"/>
                  </a:lnTo>
                  <a:lnTo>
                    <a:pt x="4150576" y="651637"/>
                  </a:lnTo>
                  <a:lnTo>
                    <a:pt x="4152430" y="649770"/>
                  </a:lnTo>
                  <a:lnTo>
                    <a:pt x="4152900" y="648652"/>
                  </a:lnTo>
                  <a:lnTo>
                    <a:pt x="4152900" y="646023"/>
                  </a:lnTo>
                  <a:close/>
                </a:path>
                <a:path w="5534025" h="1294765">
                  <a:moveTo>
                    <a:pt x="4152900" y="3441"/>
                  </a:moveTo>
                  <a:lnTo>
                    <a:pt x="4152430" y="2324"/>
                  </a:lnTo>
                  <a:lnTo>
                    <a:pt x="4150576" y="457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699" y="457"/>
                  </a:lnTo>
                  <a:lnTo>
                    <a:pt x="4143845" y="2324"/>
                  </a:lnTo>
                  <a:lnTo>
                    <a:pt x="4143375" y="3441"/>
                  </a:lnTo>
                  <a:lnTo>
                    <a:pt x="4143375" y="6070"/>
                  </a:lnTo>
                  <a:lnTo>
                    <a:pt x="4143845" y="7200"/>
                  </a:lnTo>
                  <a:lnTo>
                    <a:pt x="4145699" y="9055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55"/>
                  </a:lnTo>
                  <a:lnTo>
                    <a:pt x="4152430" y="7200"/>
                  </a:lnTo>
                  <a:lnTo>
                    <a:pt x="4152900" y="6070"/>
                  </a:lnTo>
                  <a:lnTo>
                    <a:pt x="4152900" y="3441"/>
                  </a:lnTo>
                  <a:close/>
                </a:path>
                <a:path w="5534025" h="1294765">
                  <a:moveTo>
                    <a:pt x="4200525" y="1288592"/>
                  </a:moveTo>
                  <a:lnTo>
                    <a:pt x="4200055" y="1287475"/>
                  </a:lnTo>
                  <a:lnTo>
                    <a:pt x="4198201" y="1285621"/>
                  </a:lnTo>
                  <a:lnTo>
                    <a:pt x="4197083" y="1285151"/>
                  </a:lnTo>
                  <a:lnTo>
                    <a:pt x="4194454" y="1285151"/>
                  </a:lnTo>
                  <a:lnTo>
                    <a:pt x="4193324" y="1285621"/>
                  </a:lnTo>
                  <a:lnTo>
                    <a:pt x="4191470" y="1287475"/>
                  </a:lnTo>
                  <a:lnTo>
                    <a:pt x="4191000" y="1288592"/>
                  </a:lnTo>
                  <a:lnTo>
                    <a:pt x="4191000" y="1291234"/>
                  </a:lnTo>
                  <a:lnTo>
                    <a:pt x="4191470" y="1292352"/>
                  </a:lnTo>
                  <a:lnTo>
                    <a:pt x="4193324" y="1294206"/>
                  </a:lnTo>
                  <a:lnTo>
                    <a:pt x="4194454" y="1294676"/>
                  </a:lnTo>
                  <a:lnTo>
                    <a:pt x="4197083" y="1294676"/>
                  </a:lnTo>
                  <a:lnTo>
                    <a:pt x="4198201" y="1294206"/>
                  </a:lnTo>
                  <a:lnTo>
                    <a:pt x="4200055" y="1292352"/>
                  </a:lnTo>
                  <a:lnTo>
                    <a:pt x="4200525" y="1291234"/>
                  </a:lnTo>
                  <a:lnTo>
                    <a:pt x="4200525" y="1288592"/>
                  </a:lnTo>
                  <a:close/>
                </a:path>
                <a:path w="5534025" h="1294765">
                  <a:moveTo>
                    <a:pt x="4200525" y="646023"/>
                  </a:moveTo>
                  <a:lnTo>
                    <a:pt x="4200055" y="644893"/>
                  </a:lnTo>
                  <a:lnTo>
                    <a:pt x="4198201" y="643039"/>
                  </a:lnTo>
                  <a:lnTo>
                    <a:pt x="4197083" y="642569"/>
                  </a:lnTo>
                  <a:lnTo>
                    <a:pt x="4194454" y="642569"/>
                  </a:lnTo>
                  <a:lnTo>
                    <a:pt x="4193324" y="643039"/>
                  </a:lnTo>
                  <a:lnTo>
                    <a:pt x="4191470" y="644893"/>
                  </a:lnTo>
                  <a:lnTo>
                    <a:pt x="4191000" y="646023"/>
                  </a:lnTo>
                  <a:lnTo>
                    <a:pt x="4191000" y="648652"/>
                  </a:lnTo>
                  <a:lnTo>
                    <a:pt x="4191470" y="649770"/>
                  </a:lnTo>
                  <a:lnTo>
                    <a:pt x="4193324" y="651637"/>
                  </a:lnTo>
                  <a:lnTo>
                    <a:pt x="4194454" y="652094"/>
                  </a:lnTo>
                  <a:lnTo>
                    <a:pt x="4197083" y="652094"/>
                  </a:lnTo>
                  <a:lnTo>
                    <a:pt x="4198201" y="651637"/>
                  </a:lnTo>
                  <a:lnTo>
                    <a:pt x="4200055" y="649770"/>
                  </a:lnTo>
                  <a:lnTo>
                    <a:pt x="4200525" y="648652"/>
                  </a:lnTo>
                  <a:lnTo>
                    <a:pt x="4200525" y="646023"/>
                  </a:lnTo>
                  <a:close/>
                </a:path>
                <a:path w="5534025" h="1294765">
                  <a:moveTo>
                    <a:pt x="4200525" y="3441"/>
                  </a:moveTo>
                  <a:lnTo>
                    <a:pt x="4200055" y="2324"/>
                  </a:lnTo>
                  <a:lnTo>
                    <a:pt x="4198201" y="457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24" y="457"/>
                  </a:lnTo>
                  <a:lnTo>
                    <a:pt x="4191470" y="2324"/>
                  </a:lnTo>
                  <a:lnTo>
                    <a:pt x="4191000" y="3441"/>
                  </a:lnTo>
                  <a:lnTo>
                    <a:pt x="4191000" y="6070"/>
                  </a:lnTo>
                  <a:lnTo>
                    <a:pt x="4191470" y="7200"/>
                  </a:lnTo>
                  <a:lnTo>
                    <a:pt x="4193324" y="9055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55"/>
                  </a:lnTo>
                  <a:lnTo>
                    <a:pt x="4200055" y="7200"/>
                  </a:lnTo>
                  <a:lnTo>
                    <a:pt x="4200525" y="6070"/>
                  </a:lnTo>
                  <a:lnTo>
                    <a:pt x="4200525" y="3441"/>
                  </a:lnTo>
                  <a:close/>
                </a:path>
                <a:path w="5534025" h="1294765">
                  <a:moveTo>
                    <a:pt x="4248150" y="1288592"/>
                  </a:moveTo>
                  <a:lnTo>
                    <a:pt x="4247680" y="1287475"/>
                  </a:lnTo>
                  <a:lnTo>
                    <a:pt x="4245826" y="1285621"/>
                  </a:lnTo>
                  <a:lnTo>
                    <a:pt x="4244708" y="1285151"/>
                  </a:lnTo>
                  <a:lnTo>
                    <a:pt x="4242079" y="1285151"/>
                  </a:lnTo>
                  <a:lnTo>
                    <a:pt x="4240949" y="1285621"/>
                  </a:lnTo>
                  <a:lnTo>
                    <a:pt x="4239095" y="1287475"/>
                  </a:lnTo>
                  <a:lnTo>
                    <a:pt x="4238625" y="1288592"/>
                  </a:lnTo>
                  <a:lnTo>
                    <a:pt x="4238625" y="1291234"/>
                  </a:lnTo>
                  <a:lnTo>
                    <a:pt x="4239095" y="1292352"/>
                  </a:lnTo>
                  <a:lnTo>
                    <a:pt x="4240949" y="1294206"/>
                  </a:lnTo>
                  <a:lnTo>
                    <a:pt x="4242079" y="1294676"/>
                  </a:lnTo>
                  <a:lnTo>
                    <a:pt x="4244708" y="1294676"/>
                  </a:lnTo>
                  <a:lnTo>
                    <a:pt x="4245826" y="1294206"/>
                  </a:lnTo>
                  <a:lnTo>
                    <a:pt x="4247680" y="1292352"/>
                  </a:lnTo>
                  <a:lnTo>
                    <a:pt x="4248150" y="1291234"/>
                  </a:lnTo>
                  <a:lnTo>
                    <a:pt x="4248150" y="1288592"/>
                  </a:lnTo>
                  <a:close/>
                </a:path>
                <a:path w="5534025" h="1294765">
                  <a:moveTo>
                    <a:pt x="4248150" y="646023"/>
                  </a:moveTo>
                  <a:lnTo>
                    <a:pt x="4247680" y="644893"/>
                  </a:lnTo>
                  <a:lnTo>
                    <a:pt x="4245826" y="643039"/>
                  </a:lnTo>
                  <a:lnTo>
                    <a:pt x="4244708" y="642569"/>
                  </a:lnTo>
                  <a:lnTo>
                    <a:pt x="4242079" y="642569"/>
                  </a:lnTo>
                  <a:lnTo>
                    <a:pt x="4240949" y="643039"/>
                  </a:lnTo>
                  <a:lnTo>
                    <a:pt x="4239095" y="644893"/>
                  </a:lnTo>
                  <a:lnTo>
                    <a:pt x="4238625" y="646023"/>
                  </a:lnTo>
                  <a:lnTo>
                    <a:pt x="4238625" y="648652"/>
                  </a:lnTo>
                  <a:lnTo>
                    <a:pt x="4239095" y="649770"/>
                  </a:lnTo>
                  <a:lnTo>
                    <a:pt x="4240949" y="651637"/>
                  </a:lnTo>
                  <a:lnTo>
                    <a:pt x="4242079" y="652094"/>
                  </a:lnTo>
                  <a:lnTo>
                    <a:pt x="4244708" y="652094"/>
                  </a:lnTo>
                  <a:lnTo>
                    <a:pt x="4245826" y="651637"/>
                  </a:lnTo>
                  <a:lnTo>
                    <a:pt x="4247680" y="649770"/>
                  </a:lnTo>
                  <a:lnTo>
                    <a:pt x="4248150" y="648652"/>
                  </a:lnTo>
                  <a:lnTo>
                    <a:pt x="4248150" y="646023"/>
                  </a:lnTo>
                  <a:close/>
                </a:path>
                <a:path w="5534025" h="1294765">
                  <a:moveTo>
                    <a:pt x="4248150" y="3441"/>
                  </a:moveTo>
                  <a:lnTo>
                    <a:pt x="4247680" y="2324"/>
                  </a:lnTo>
                  <a:lnTo>
                    <a:pt x="4245826" y="457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49" y="457"/>
                  </a:lnTo>
                  <a:lnTo>
                    <a:pt x="4239095" y="2324"/>
                  </a:lnTo>
                  <a:lnTo>
                    <a:pt x="4238625" y="3441"/>
                  </a:lnTo>
                  <a:lnTo>
                    <a:pt x="4238625" y="6070"/>
                  </a:lnTo>
                  <a:lnTo>
                    <a:pt x="4239095" y="7200"/>
                  </a:lnTo>
                  <a:lnTo>
                    <a:pt x="4240949" y="9055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55"/>
                  </a:lnTo>
                  <a:lnTo>
                    <a:pt x="4247680" y="7200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5534025" h="1294765">
                  <a:moveTo>
                    <a:pt x="4295775" y="1288592"/>
                  </a:moveTo>
                  <a:lnTo>
                    <a:pt x="4295318" y="1287475"/>
                  </a:lnTo>
                  <a:lnTo>
                    <a:pt x="4293451" y="1285621"/>
                  </a:lnTo>
                  <a:lnTo>
                    <a:pt x="4292333" y="1285151"/>
                  </a:lnTo>
                  <a:lnTo>
                    <a:pt x="4289704" y="1285151"/>
                  </a:lnTo>
                  <a:lnTo>
                    <a:pt x="4288574" y="1285621"/>
                  </a:lnTo>
                  <a:lnTo>
                    <a:pt x="4286720" y="1287475"/>
                  </a:lnTo>
                  <a:lnTo>
                    <a:pt x="4286250" y="1288592"/>
                  </a:lnTo>
                  <a:lnTo>
                    <a:pt x="4286250" y="1291234"/>
                  </a:lnTo>
                  <a:lnTo>
                    <a:pt x="4286720" y="1292352"/>
                  </a:lnTo>
                  <a:lnTo>
                    <a:pt x="4288574" y="1294206"/>
                  </a:lnTo>
                  <a:lnTo>
                    <a:pt x="4289704" y="1294676"/>
                  </a:lnTo>
                  <a:lnTo>
                    <a:pt x="4292333" y="1294676"/>
                  </a:lnTo>
                  <a:lnTo>
                    <a:pt x="4293451" y="1294206"/>
                  </a:lnTo>
                  <a:lnTo>
                    <a:pt x="4295318" y="1292352"/>
                  </a:lnTo>
                  <a:lnTo>
                    <a:pt x="4295775" y="1291234"/>
                  </a:lnTo>
                  <a:lnTo>
                    <a:pt x="4295775" y="1288592"/>
                  </a:lnTo>
                  <a:close/>
                </a:path>
                <a:path w="5534025" h="1294765">
                  <a:moveTo>
                    <a:pt x="4295775" y="646023"/>
                  </a:moveTo>
                  <a:lnTo>
                    <a:pt x="4295318" y="644893"/>
                  </a:lnTo>
                  <a:lnTo>
                    <a:pt x="4293451" y="643039"/>
                  </a:lnTo>
                  <a:lnTo>
                    <a:pt x="4292333" y="642569"/>
                  </a:lnTo>
                  <a:lnTo>
                    <a:pt x="4289704" y="642569"/>
                  </a:lnTo>
                  <a:lnTo>
                    <a:pt x="4288574" y="643039"/>
                  </a:lnTo>
                  <a:lnTo>
                    <a:pt x="4286720" y="644893"/>
                  </a:lnTo>
                  <a:lnTo>
                    <a:pt x="4286250" y="646023"/>
                  </a:lnTo>
                  <a:lnTo>
                    <a:pt x="4286250" y="648652"/>
                  </a:lnTo>
                  <a:lnTo>
                    <a:pt x="4286720" y="649770"/>
                  </a:lnTo>
                  <a:lnTo>
                    <a:pt x="4288574" y="651637"/>
                  </a:lnTo>
                  <a:lnTo>
                    <a:pt x="4289704" y="652094"/>
                  </a:lnTo>
                  <a:lnTo>
                    <a:pt x="4292333" y="652094"/>
                  </a:lnTo>
                  <a:lnTo>
                    <a:pt x="4293451" y="651637"/>
                  </a:lnTo>
                  <a:lnTo>
                    <a:pt x="4295318" y="649770"/>
                  </a:lnTo>
                  <a:lnTo>
                    <a:pt x="4295775" y="648652"/>
                  </a:lnTo>
                  <a:lnTo>
                    <a:pt x="4295775" y="646023"/>
                  </a:lnTo>
                  <a:close/>
                </a:path>
                <a:path w="5534025" h="1294765">
                  <a:moveTo>
                    <a:pt x="4295775" y="3441"/>
                  </a:moveTo>
                  <a:lnTo>
                    <a:pt x="4295318" y="2324"/>
                  </a:lnTo>
                  <a:lnTo>
                    <a:pt x="4293451" y="457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74" y="457"/>
                  </a:lnTo>
                  <a:lnTo>
                    <a:pt x="4286720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20" y="7200"/>
                  </a:lnTo>
                  <a:lnTo>
                    <a:pt x="4288574" y="9055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55"/>
                  </a:lnTo>
                  <a:lnTo>
                    <a:pt x="4295318" y="7200"/>
                  </a:lnTo>
                  <a:lnTo>
                    <a:pt x="4295775" y="6070"/>
                  </a:lnTo>
                  <a:lnTo>
                    <a:pt x="4295775" y="3441"/>
                  </a:lnTo>
                  <a:close/>
                </a:path>
                <a:path w="5534025" h="1294765">
                  <a:moveTo>
                    <a:pt x="4343400" y="1288592"/>
                  </a:moveTo>
                  <a:lnTo>
                    <a:pt x="4342943" y="1287475"/>
                  </a:lnTo>
                  <a:lnTo>
                    <a:pt x="4341076" y="1285621"/>
                  </a:lnTo>
                  <a:lnTo>
                    <a:pt x="4339958" y="1285151"/>
                  </a:lnTo>
                  <a:lnTo>
                    <a:pt x="4337329" y="1285151"/>
                  </a:lnTo>
                  <a:lnTo>
                    <a:pt x="4336199" y="1285621"/>
                  </a:lnTo>
                  <a:lnTo>
                    <a:pt x="4334345" y="1287475"/>
                  </a:lnTo>
                  <a:lnTo>
                    <a:pt x="4333875" y="1288592"/>
                  </a:lnTo>
                  <a:lnTo>
                    <a:pt x="4333875" y="1291234"/>
                  </a:lnTo>
                  <a:lnTo>
                    <a:pt x="4334345" y="1292352"/>
                  </a:lnTo>
                  <a:lnTo>
                    <a:pt x="4336199" y="1294206"/>
                  </a:lnTo>
                  <a:lnTo>
                    <a:pt x="4337329" y="1294676"/>
                  </a:lnTo>
                  <a:lnTo>
                    <a:pt x="4339958" y="1294676"/>
                  </a:lnTo>
                  <a:lnTo>
                    <a:pt x="4341076" y="1294206"/>
                  </a:lnTo>
                  <a:lnTo>
                    <a:pt x="4342943" y="1292352"/>
                  </a:lnTo>
                  <a:lnTo>
                    <a:pt x="4343400" y="1291234"/>
                  </a:lnTo>
                  <a:lnTo>
                    <a:pt x="4343400" y="1288592"/>
                  </a:lnTo>
                  <a:close/>
                </a:path>
                <a:path w="5534025" h="1294765">
                  <a:moveTo>
                    <a:pt x="4343400" y="646023"/>
                  </a:moveTo>
                  <a:lnTo>
                    <a:pt x="4342943" y="644893"/>
                  </a:lnTo>
                  <a:lnTo>
                    <a:pt x="4341076" y="643039"/>
                  </a:lnTo>
                  <a:lnTo>
                    <a:pt x="4339958" y="642569"/>
                  </a:lnTo>
                  <a:lnTo>
                    <a:pt x="4337329" y="642569"/>
                  </a:lnTo>
                  <a:lnTo>
                    <a:pt x="4336199" y="643039"/>
                  </a:lnTo>
                  <a:lnTo>
                    <a:pt x="4334345" y="644893"/>
                  </a:lnTo>
                  <a:lnTo>
                    <a:pt x="4333875" y="646023"/>
                  </a:lnTo>
                  <a:lnTo>
                    <a:pt x="4333875" y="648652"/>
                  </a:lnTo>
                  <a:lnTo>
                    <a:pt x="4334345" y="649770"/>
                  </a:lnTo>
                  <a:lnTo>
                    <a:pt x="4336199" y="651637"/>
                  </a:lnTo>
                  <a:lnTo>
                    <a:pt x="4337329" y="652094"/>
                  </a:lnTo>
                  <a:lnTo>
                    <a:pt x="4339958" y="652094"/>
                  </a:lnTo>
                  <a:lnTo>
                    <a:pt x="4341076" y="651637"/>
                  </a:lnTo>
                  <a:lnTo>
                    <a:pt x="4342943" y="649770"/>
                  </a:lnTo>
                  <a:lnTo>
                    <a:pt x="4343400" y="648652"/>
                  </a:lnTo>
                  <a:lnTo>
                    <a:pt x="4343400" y="646023"/>
                  </a:lnTo>
                  <a:close/>
                </a:path>
                <a:path w="5534025" h="1294765">
                  <a:moveTo>
                    <a:pt x="4343400" y="3441"/>
                  </a:moveTo>
                  <a:lnTo>
                    <a:pt x="4342943" y="2324"/>
                  </a:lnTo>
                  <a:lnTo>
                    <a:pt x="4341076" y="457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57"/>
                  </a:lnTo>
                  <a:lnTo>
                    <a:pt x="4334345" y="2324"/>
                  </a:lnTo>
                  <a:lnTo>
                    <a:pt x="4333875" y="3441"/>
                  </a:lnTo>
                  <a:lnTo>
                    <a:pt x="4333875" y="6070"/>
                  </a:lnTo>
                  <a:lnTo>
                    <a:pt x="4334345" y="7200"/>
                  </a:lnTo>
                  <a:lnTo>
                    <a:pt x="4336199" y="9055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55"/>
                  </a:lnTo>
                  <a:lnTo>
                    <a:pt x="4342943" y="7200"/>
                  </a:lnTo>
                  <a:lnTo>
                    <a:pt x="4343400" y="6070"/>
                  </a:lnTo>
                  <a:lnTo>
                    <a:pt x="4343400" y="3441"/>
                  </a:lnTo>
                  <a:close/>
                </a:path>
                <a:path w="5534025" h="1294765">
                  <a:moveTo>
                    <a:pt x="4391025" y="1288592"/>
                  </a:moveTo>
                  <a:lnTo>
                    <a:pt x="4390555" y="1287475"/>
                  </a:lnTo>
                  <a:lnTo>
                    <a:pt x="4388701" y="1285621"/>
                  </a:lnTo>
                  <a:lnTo>
                    <a:pt x="4387583" y="1285151"/>
                  </a:lnTo>
                  <a:lnTo>
                    <a:pt x="4384954" y="1285151"/>
                  </a:lnTo>
                  <a:lnTo>
                    <a:pt x="4383824" y="1285621"/>
                  </a:lnTo>
                  <a:lnTo>
                    <a:pt x="4381970" y="1287475"/>
                  </a:lnTo>
                  <a:lnTo>
                    <a:pt x="4381500" y="1288592"/>
                  </a:lnTo>
                  <a:lnTo>
                    <a:pt x="4381500" y="1291234"/>
                  </a:lnTo>
                  <a:lnTo>
                    <a:pt x="4381970" y="1292352"/>
                  </a:lnTo>
                  <a:lnTo>
                    <a:pt x="4383824" y="1294206"/>
                  </a:lnTo>
                  <a:lnTo>
                    <a:pt x="4384954" y="1294676"/>
                  </a:lnTo>
                  <a:lnTo>
                    <a:pt x="4387583" y="1294676"/>
                  </a:lnTo>
                  <a:lnTo>
                    <a:pt x="4388701" y="1294206"/>
                  </a:lnTo>
                  <a:lnTo>
                    <a:pt x="4390555" y="1292352"/>
                  </a:lnTo>
                  <a:lnTo>
                    <a:pt x="4391025" y="1291234"/>
                  </a:lnTo>
                  <a:lnTo>
                    <a:pt x="4391025" y="1288592"/>
                  </a:lnTo>
                  <a:close/>
                </a:path>
                <a:path w="5534025" h="1294765">
                  <a:moveTo>
                    <a:pt x="4391025" y="646023"/>
                  </a:moveTo>
                  <a:lnTo>
                    <a:pt x="4390555" y="644893"/>
                  </a:lnTo>
                  <a:lnTo>
                    <a:pt x="4388701" y="643039"/>
                  </a:lnTo>
                  <a:lnTo>
                    <a:pt x="4387583" y="642569"/>
                  </a:lnTo>
                  <a:lnTo>
                    <a:pt x="4384954" y="642569"/>
                  </a:lnTo>
                  <a:lnTo>
                    <a:pt x="4383824" y="643039"/>
                  </a:lnTo>
                  <a:lnTo>
                    <a:pt x="4381970" y="644893"/>
                  </a:lnTo>
                  <a:lnTo>
                    <a:pt x="4381500" y="646023"/>
                  </a:lnTo>
                  <a:lnTo>
                    <a:pt x="4381500" y="648652"/>
                  </a:lnTo>
                  <a:lnTo>
                    <a:pt x="4381970" y="649770"/>
                  </a:lnTo>
                  <a:lnTo>
                    <a:pt x="4383824" y="651637"/>
                  </a:lnTo>
                  <a:lnTo>
                    <a:pt x="4384954" y="652094"/>
                  </a:lnTo>
                  <a:lnTo>
                    <a:pt x="4387583" y="652094"/>
                  </a:lnTo>
                  <a:lnTo>
                    <a:pt x="4388701" y="651637"/>
                  </a:lnTo>
                  <a:lnTo>
                    <a:pt x="4390555" y="649770"/>
                  </a:lnTo>
                  <a:lnTo>
                    <a:pt x="4391025" y="648652"/>
                  </a:lnTo>
                  <a:lnTo>
                    <a:pt x="4391025" y="646023"/>
                  </a:lnTo>
                  <a:close/>
                </a:path>
                <a:path w="5534025" h="1294765">
                  <a:moveTo>
                    <a:pt x="4391025" y="3441"/>
                  </a:moveTo>
                  <a:lnTo>
                    <a:pt x="4390555" y="2324"/>
                  </a:lnTo>
                  <a:lnTo>
                    <a:pt x="4388701" y="457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57"/>
                  </a:lnTo>
                  <a:lnTo>
                    <a:pt x="4381970" y="2324"/>
                  </a:lnTo>
                  <a:lnTo>
                    <a:pt x="4381500" y="3441"/>
                  </a:lnTo>
                  <a:lnTo>
                    <a:pt x="4381500" y="6070"/>
                  </a:lnTo>
                  <a:lnTo>
                    <a:pt x="4381970" y="7200"/>
                  </a:lnTo>
                  <a:lnTo>
                    <a:pt x="4383824" y="9055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55"/>
                  </a:lnTo>
                  <a:lnTo>
                    <a:pt x="4390555" y="7200"/>
                  </a:lnTo>
                  <a:lnTo>
                    <a:pt x="4391025" y="6070"/>
                  </a:lnTo>
                  <a:lnTo>
                    <a:pt x="4391025" y="3441"/>
                  </a:lnTo>
                  <a:close/>
                </a:path>
                <a:path w="5534025" h="1294765">
                  <a:moveTo>
                    <a:pt x="4438650" y="1288592"/>
                  </a:moveTo>
                  <a:lnTo>
                    <a:pt x="4438180" y="1287475"/>
                  </a:lnTo>
                  <a:lnTo>
                    <a:pt x="4436326" y="1285621"/>
                  </a:lnTo>
                  <a:lnTo>
                    <a:pt x="4435208" y="1285151"/>
                  </a:lnTo>
                  <a:lnTo>
                    <a:pt x="4432579" y="1285151"/>
                  </a:lnTo>
                  <a:lnTo>
                    <a:pt x="4431449" y="1285621"/>
                  </a:lnTo>
                  <a:lnTo>
                    <a:pt x="4429595" y="1287475"/>
                  </a:lnTo>
                  <a:lnTo>
                    <a:pt x="4429125" y="1288592"/>
                  </a:lnTo>
                  <a:lnTo>
                    <a:pt x="4429125" y="1291234"/>
                  </a:lnTo>
                  <a:lnTo>
                    <a:pt x="4429595" y="1292352"/>
                  </a:lnTo>
                  <a:lnTo>
                    <a:pt x="4431449" y="1294206"/>
                  </a:lnTo>
                  <a:lnTo>
                    <a:pt x="4432579" y="1294676"/>
                  </a:lnTo>
                  <a:lnTo>
                    <a:pt x="4435208" y="1294676"/>
                  </a:lnTo>
                  <a:lnTo>
                    <a:pt x="4436326" y="1294206"/>
                  </a:lnTo>
                  <a:lnTo>
                    <a:pt x="4438180" y="1292352"/>
                  </a:lnTo>
                  <a:lnTo>
                    <a:pt x="4438650" y="1291234"/>
                  </a:lnTo>
                  <a:lnTo>
                    <a:pt x="4438650" y="1288592"/>
                  </a:lnTo>
                  <a:close/>
                </a:path>
                <a:path w="5534025" h="1294765">
                  <a:moveTo>
                    <a:pt x="4438650" y="646023"/>
                  </a:moveTo>
                  <a:lnTo>
                    <a:pt x="4438180" y="644893"/>
                  </a:lnTo>
                  <a:lnTo>
                    <a:pt x="4436326" y="643039"/>
                  </a:lnTo>
                  <a:lnTo>
                    <a:pt x="4435208" y="642569"/>
                  </a:lnTo>
                  <a:lnTo>
                    <a:pt x="4432579" y="642569"/>
                  </a:lnTo>
                  <a:lnTo>
                    <a:pt x="4431449" y="643039"/>
                  </a:lnTo>
                  <a:lnTo>
                    <a:pt x="4429595" y="644893"/>
                  </a:lnTo>
                  <a:lnTo>
                    <a:pt x="4429125" y="646023"/>
                  </a:lnTo>
                  <a:lnTo>
                    <a:pt x="4429125" y="648652"/>
                  </a:lnTo>
                  <a:lnTo>
                    <a:pt x="4429595" y="649770"/>
                  </a:lnTo>
                  <a:lnTo>
                    <a:pt x="4431449" y="651637"/>
                  </a:lnTo>
                  <a:lnTo>
                    <a:pt x="4432579" y="652094"/>
                  </a:lnTo>
                  <a:lnTo>
                    <a:pt x="4435208" y="652094"/>
                  </a:lnTo>
                  <a:lnTo>
                    <a:pt x="4436326" y="651637"/>
                  </a:lnTo>
                  <a:lnTo>
                    <a:pt x="4438180" y="649770"/>
                  </a:lnTo>
                  <a:lnTo>
                    <a:pt x="4438650" y="648652"/>
                  </a:lnTo>
                  <a:lnTo>
                    <a:pt x="4438650" y="646023"/>
                  </a:lnTo>
                  <a:close/>
                </a:path>
                <a:path w="5534025" h="1294765">
                  <a:moveTo>
                    <a:pt x="4438650" y="3441"/>
                  </a:moveTo>
                  <a:lnTo>
                    <a:pt x="4438180" y="2324"/>
                  </a:lnTo>
                  <a:lnTo>
                    <a:pt x="4436326" y="457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57"/>
                  </a:lnTo>
                  <a:lnTo>
                    <a:pt x="4429595" y="2324"/>
                  </a:lnTo>
                  <a:lnTo>
                    <a:pt x="4429125" y="3441"/>
                  </a:lnTo>
                  <a:lnTo>
                    <a:pt x="4429125" y="6070"/>
                  </a:lnTo>
                  <a:lnTo>
                    <a:pt x="4429595" y="7200"/>
                  </a:lnTo>
                  <a:lnTo>
                    <a:pt x="4431449" y="9055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55"/>
                  </a:lnTo>
                  <a:lnTo>
                    <a:pt x="4438180" y="7200"/>
                  </a:lnTo>
                  <a:lnTo>
                    <a:pt x="4438650" y="6070"/>
                  </a:lnTo>
                  <a:lnTo>
                    <a:pt x="4438650" y="3441"/>
                  </a:lnTo>
                  <a:close/>
                </a:path>
                <a:path w="5534025" h="1294765">
                  <a:moveTo>
                    <a:pt x="4486275" y="1288592"/>
                  </a:moveTo>
                  <a:lnTo>
                    <a:pt x="4485805" y="1287475"/>
                  </a:lnTo>
                  <a:lnTo>
                    <a:pt x="4483951" y="1285621"/>
                  </a:lnTo>
                  <a:lnTo>
                    <a:pt x="4482833" y="1285151"/>
                  </a:lnTo>
                  <a:lnTo>
                    <a:pt x="4480204" y="1285151"/>
                  </a:lnTo>
                  <a:lnTo>
                    <a:pt x="4479074" y="1285621"/>
                  </a:lnTo>
                  <a:lnTo>
                    <a:pt x="4477220" y="1287475"/>
                  </a:lnTo>
                  <a:lnTo>
                    <a:pt x="4476750" y="1288592"/>
                  </a:lnTo>
                  <a:lnTo>
                    <a:pt x="4476750" y="1291234"/>
                  </a:lnTo>
                  <a:lnTo>
                    <a:pt x="4477220" y="1292352"/>
                  </a:lnTo>
                  <a:lnTo>
                    <a:pt x="4479074" y="1294206"/>
                  </a:lnTo>
                  <a:lnTo>
                    <a:pt x="4480204" y="1294676"/>
                  </a:lnTo>
                  <a:lnTo>
                    <a:pt x="4482833" y="1294676"/>
                  </a:lnTo>
                  <a:lnTo>
                    <a:pt x="4483951" y="1294206"/>
                  </a:lnTo>
                  <a:lnTo>
                    <a:pt x="4485805" y="1292352"/>
                  </a:lnTo>
                  <a:lnTo>
                    <a:pt x="4486275" y="1291234"/>
                  </a:lnTo>
                  <a:lnTo>
                    <a:pt x="4486275" y="1288592"/>
                  </a:lnTo>
                  <a:close/>
                </a:path>
                <a:path w="5534025" h="1294765">
                  <a:moveTo>
                    <a:pt x="4486275" y="646023"/>
                  </a:moveTo>
                  <a:lnTo>
                    <a:pt x="4485805" y="644893"/>
                  </a:lnTo>
                  <a:lnTo>
                    <a:pt x="4483951" y="643039"/>
                  </a:lnTo>
                  <a:lnTo>
                    <a:pt x="4482833" y="642569"/>
                  </a:lnTo>
                  <a:lnTo>
                    <a:pt x="4480204" y="642569"/>
                  </a:lnTo>
                  <a:lnTo>
                    <a:pt x="4479074" y="643039"/>
                  </a:lnTo>
                  <a:lnTo>
                    <a:pt x="4477220" y="644893"/>
                  </a:lnTo>
                  <a:lnTo>
                    <a:pt x="4476750" y="646023"/>
                  </a:lnTo>
                  <a:lnTo>
                    <a:pt x="4476750" y="648652"/>
                  </a:lnTo>
                  <a:lnTo>
                    <a:pt x="4477220" y="649770"/>
                  </a:lnTo>
                  <a:lnTo>
                    <a:pt x="4479074" y="651637"/>
                  </a:lnTo>
                  <a:lnTo>
                    <a:pt x="4480204" y="652094"/>
                  </a:lnTo>
                  <a:lnTo>
                    <a:pt x="4482833" y="652094"/>
                  </a:lnTo>
                  <a:lnTo>
                    <a:pt x="4483951" y="651637"/>
                  </a:lnTo>
                  <a:lnTo>
                    <a:pt x="4485805" y="649770"/>
                  </a:lnTo>
                  <a:lnTo>
                    <a:pt x="4486275" y="648652"/>
                  </a:lnTo>
                  <a:lnTo>
                    <a:pt x="4486275" y="646023"/>
                  </a:lnTo>
                  <a:close/>
                </a:path>
                <a:path w="5534025" h="1294765">
                  <a:moveTo>
                    <a:pt x="4486275" y="3441"/>
                  </a:moveTo>
                  <a:lnTo>
                    <a:pt x="4485805" y="2324"/>
                  </a:lnTo>
                  <a:lnTo>
                    <a:pt x="4483951" y="457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74" y="457"/>
                  </a:lnTo>
                  <a:lnTo>
                    <a:pt x="4477220" y="2324"/>
                  </a:lnTo>
                  <a:lnTo>
                    <a:pt x="4476750" y="3441"/>
                  </a:lnTo>
                  <a:lnTo>
                    <a:pt x="4476750" y="6070"/>
                  </a:lnTo>
                  <a:lnTo>
                    <a:pt x="4477220" y="7200"/>
                  </a:lnTo>
                  <a:lnTo>
                    <a:pt x="4479074" y="9055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55"/>
                  </a:lnTo>
                  <a:lnTo>
                    <a:pt x="4485805" y="7200"/>
                  </a:lnTo>
                  <a:lnTo>
                    <a:pt x="4486275" y="6070"/>
                  </a:lnTo>
                  <a:lnTo>
                    <a:pt x="4486275" y="3441"/>
                  </a:lnTo>
                  <a:close/>
                </a:path>
                <a:path w="5534025" h="1294765">
                  <a:moveTo>
                    <a:pt x="4533900" y="1288592"/>
                  </a:moveTo>
                  <a:lnTo>
                    <a:pt x="4533430" y="1287475"/>
                  </a:lnTo>
                  <a:lnTo>
                    <a:pt x="4531576" y="1285621"/>
                  </a:lnTo>
                  <a:lnTo>
                    <a:pt x="4530458" y="1285151"/>
                  </a:lnTo>
                  <a:lnTo>
                    <a:pt x="4527829" y="1285151"/>
                  </a:lnTo>
                  <a:lnTo>
                    <a:pt x="4526699" y="1285621"/>
                  </a:lnTo>
                  <a:lnTo>
                    <a:pt x="4524845" y="1287475"/>
                  </a:lnTo>
                  <a:lnTo>
                    <a:pt x="4524375" y="1288592"/>
                  </a:lnTo>
                  <a:lnTo>
                    <a:pt x="4524375" y="1291234"/>
                  </a:lnTo>
                  <a:lnTo>
                    <a:pt x="4524845" y="1292352"/>
                  </a:lnTo>
                  <a:lnTo>
                    <a:pt x="4526699" y="1294206"/>
                  </a:lnTo>
                  <a:lnTo>
                    <a:pt x="4527829" y="1294676"/>
                  </a:lnTo>
                  <a:lnTo>
                    <a:pt x="4530458" y="1294676"/>
                  </a:lnTo>
                  <a:lnTo>
                    <a:pt x="4531576" y="1294206"/>
                  </a:lnTo>
                  <a:lnTo>
                    <a:pt x="4533430" y="1292352"/>
                  </a:lnTo>
                  <a:lnTo>
                    <a:pt x="4533900" y="1291234"/>
                  </a:lnTo>
                  <a:lnTo>
                    <a:pt x="4533900" y="1288592"/>
                  </a:lnTo>
                  <a:close/>
                </a:path>
                <a:path w="5534025" h="1294765">
                  <a:moveTo>
                    <a:pt x="4533900" y="646023"/>
                  </a:moveTo>
                  <a:lnTo>
                    <a:pt x="4533430" y="644893"/>
                  </a:lnTo>
                  <a:lnTo>
                    <a:pt x="4531576" y="643039"/>
                  </a:lnTo>
                  <a:lnTo>
                    <a:pt x="4530458" y="642569"/>
                  </a:lnTo>
                  <a:lnTo>
                    <a:pt x="4527829" y="642569"/>
                  </a:lnTo>
                  <a:lnTo>
                    <a:pt x="4526699" y="643039"/>
                  </a:lnTo>
                  <a:lnTo>
                    <a:pt x="4524845" y="644893"/>
                  </a:lnTo>
                  <a:lnTo>
                    <a:pt x="4524375" y="646023"/>
                  </a:lnTo>
                  <a:lnTo>
                    <a:pt x="4524375" y="648652"/>
                  </a:lnTo>
                  <a:lnTo>
                    <a:pt x="4524845" y="649770"/>
                  </a:lnTo>
                  <a:lnTo>
                    <a:pt x="4526699" y="651637"/>
                  </a:lnTo>
                  <a:lnTo>
                    <a:pt x="4527829" y="652094"/>
                  </a:lnTo>
                  <a:lnTo>
                    <a:pt x="4530458" y="652094"/>
                  </a:lnTo>
                  <a:lnTo>
                    <a:pt x="4531576" y="651637"/>
                  </a:lnTo>
                  <a:lnTo>
                    <a:pt x="4533430" y="649770"/>
                  </a:lnTo>
                  <a:lnTo>
                    <a:pt x="4533900" y="648652"/>
                  </a:lnTo>
                  <a:lnTo>
                    <a:pt x="4533900" y="646023"/>
                  </a:lnTo>
                  <a:close/>
                </a:path>
                <a:path w="5534025" h="1294765">
                  <a:moveTo>
                    <a:pt x="4533900" y="3441"/>
                  </a:moveTo>
                  <a:lnTo>
                    <a:pt x="4533430" y="2324"/>
                  </a:lnTo>
                  <a:lnTo>
                    <a:pt x="4531576" y="457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699" y="457"/>
                  </a:lnTo>
                  <a:lnTo>
                    <a:pt x="4524845" y="2324"/>
                  </a:lnTo>
                  <a:lnTo>
                    <a:pt x="4524375" y="3441"/>
                  </a:lnTo>
                  <a:lnTo>
                    <a:pt x="4524375" y="6070"/>
                  </a:lnTo>
                  <a:lnTo>
                    <a:pt x="4524845" y="7200"/>
                  </a:lnTo>
                  <a:lnTo>
                    <a:pt x="4526699" y="9055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55"/>
                  </a:lnTo>
                  <a:lnTo>
                    <a:pt x="4533430" y="7200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5534025" h="1294765">
                  <a:moveTo>
                    <a:pt x="4581525" y="1288592"/>
                  </a:moveTo>
                  <a:lnTo>
                    <a:pt x="4581055" y="1287475"/>
                  </a:lnTo>
                  <a:lnTo>
                    <a:pt x="4579201" y="1285621"/>
                  </a:lnTo>
                  <a:lnTo>
                    <a:pt x="4578083" y="1285151"/>
                  </a:lnTo>
                  <a:lnTo>
                    <a:pt x="4575454" y="1285151"/>
                  </a:lnTo>
                  <a:lnTo>
                    <a:pt x="4574324" y="1285621"/>
                  </a:lnTo>
                  <a:lnTo>
                    <a:pt x="4572470" y="1287475"/>
                  </a:lnTo>
                  <a:lnTo>
                    <a:pt x="4572000" y="1288592"/>
                  </a:lnTo>
                  <a:lnTo>
                    <a:pt x="4572000" y="1291234"/>
                  </a:lnTo>
                  <a:lnTo>
                    <a:pt x="4572470" y="1292352"/>
                  </a:lnTo>
                  <a:lnTo>
                    <a:pt x="4574324" y="1294206"/>
                  </a:lnTo>
                  <a:lnTo>
                    <a:pt x="4575454" y="1294676"/>
                  </a:lnTo>
                  <a:lnTo>
                    <a:pt x="4578083" y="1294676"/>
                  </a:lnTo>
                  <a:lnTo>
                    <a:pt x="4579201" y="1294206"/>
                  </a:lnTo>
                  <a:lnTo>
                    <a:pt x="4581055" y="1292352"/>
                  </a:lnTo>
                  <a:lnTo>
                    <a:pt x="4581525" y="1291234"/>
                  </a:lnTo>
                  <a:lnTo>
                    <a:pt x="4581525" y="1288592"/>
                  </a:lnTo>
                  <a:close/>
                </a:path>
                <a:path w="5534025" h="1294765">
                  <a:moveTo>
                    <a:pt x="4581525" y="646023"/>
                  </a:moveTo>
                  <a:lnTo>
                    <a:pt x="4581055" y="644893"/>
                  </a:lnTo>
                  <a:lnTo>
                    <a:pt x="4579201" y="643039"/>
                  </a:lnTo>
                  <a:lnTo>
                    <a:pt x="4578083" y="642569"/>
                  </a:lnTo>
                  <a:lnTo>
                    <a:pt x="4575454" y="642569"/>
                  </a:lnTo>
                  <a:lnTo>
                    <a:pt x="4574324" y="643039"/>
                  </a:lnTo>
                  <a:lnTo>
                    <a:pt x="4572470" y="644893"/>
                  </a:lnTo>
                  <a:lnTo>
                    <a:pt x="4572000" y="646023"/>
                  </a:lnTo>
                  <a:lnTo>
                    <a:pt x="4572000" y="648652"/>
                  </a:lnTo>
                  <a:lnTo>
                    <a:pt x="4572470" y="649770"/>
                  </a:lnTo>
                  <a:lnTo>
                    <a:pt x="4574324" y="651637"/>
                  </a:lnTo>
                  <a:lnTo>
                    <a:pt x="4575454" y="652094"/>
                  </a:lnTo>
                  <a:lnTo>
                    <a:pt x="4578083" y="652094"/>
                  </a:lnTo>
                  <a:lnTo>
                    <a:pt x="4579201" y="651637"/>
                  </a:lnTo>
                  <a:lnTo>
                    <a:pt x="4581055" y="649770"/>
                  </a:lnTo>
                  <a:lnTo>
                    <a:pt x="4581525" y="648652"/>
                  </a:lnTo>
                  <a:lnTo>
                    <a:pt x="4581525" y="646023"/>
                  </a:lnTo>
                  <a:close/>
                </a:path>
                <a:path w="5534025" h="1294765">
                  <a:moveTo>
                    <a:pt x="4581525" y="3441"/>
                  </a:moveTo>
                  <a:lnTo>
                    <a:pt x="4581055" y="2324"/>
                  </a:lnTo>
                  <a:lnTo>
                    <a:pt x="4579201" y="457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24" y="457"/>
                  </a:lnTo>
                  <a:lnTo>
                    <a:pt x="4572470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70" y="7200"/>
                  </a:lnTo>
                  <a:lnTo>
                    <a:pt x="4574324" y="9055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55"/>
                  </a:lnTo>
                  <a:lnTo>
                    <a:pt x="4581055" y="7200"/>
                  </a:lnTo>
                  <a:lnTo>
                    <a:pt x="4581525" y="6070"/>
                  </a:lnTo>
                  <a:lnTo>
                    <a:pt x="4581525" y="3441"/>
                  </a:lnTo>
                  <a:close/>
                </a:path>
                <a:path w="5534025" h="1294765">
                  <a:moveTo>
                    <a:pt x="4629150" y="1288592"/>
                  </a:moveTo>
                  <a:lnTo>
                    <a:pt x="4628680" y="1287475"/>
                  </a:lnTo>
                  <a:lnTo>
                    <a:pt x="4626826" y="1285621"/>
                  </a:lnTo>
                  <a:lnTo>
                    <a:pt x="4625708" y="1285151"/>
                  </a:lnTo>
                  <a:lnTo>
                    <a:pt x="4623079" y="1285151"/>
                  </a:lnTo>
                  <a:lnTo>
                    <a:pt x="4621949" y="1285621"/>
                  </a:lnTo>
                  <a:lnTo>
                    <a:pt x="4620095" y="1287475"/>
                  </a:lnTo>
                  <a:lnTo>
                    <a:pt x="4619625" y="1288592"/>
                  </a:lnTo>
                  <a:lnTo>
                    <a:pt x="4619625" y="1291234"/>
                  </a:lnTo>
                  <a:lnTo>
                    <a:pt x="4620095" y="1292352"/>
                  </a:lnTo>
                  <a:lnTo>
                    <a:pt x="4621949" y="1294206"/>
                  </a:lnTo>
                  <a:lnTo>
                    <a:pt x="4623079" y="1294676"/>
                  </a:lnTo>
                  <a:lnTo>
                    <a:pt x="4625708" y="1294676"/>
                  </a:lnTo>
                  <a:lnTo>
                    <a:pt x="4626826" y="1294206"/>
                  </a:lnTo>
                  <a:lnTo>
                    <a:pt x="4628680" y="1292352"/>
                  </a:lnTo>
                  <a:lnTo>
                    <a:pt x="4629150" y="1291234"/>
                  </a:lnTo>
                  <a:lnTo>
                    <a:pt x="4629150" y="1288592"/>
                  </a:lnTo>
                  <a:close/>
                </a:path>
                <a:path w="5534025" h="1294765">
                  <a:moveTo>
                    <a:pt x="4629150" y="646023"/>
                  </a:moveTo>
                  <a:lnTo>
                    <a:pt x="4628680" y="644893"/>
                  </a:lnTo>
                  <a:lnTo>
                    <a:pt x="4626826" y="643039"/>
                  </a:lnTo>
                  <a:lnTo>
                    <a:pt x="4625708" y="642569"/>
                  </a:lnTo>
                  <a:lnTo>
                    <a:pt x="4623079" y="642569"/>
                  </a:lnTo>
                  <a:lnTo>
                    <a:pt x="4621949" y="643039"/>
                  </a:lnTo>
                  <a:lnTo>
                    <a:pt x="4620095" y="644893"/>
                  </a:lnTo>
                  <a:lnTo>
                    <a:pt x="4619625" y="646023"/>
                  </a:lnTo>
                  <a:lnTo>
                    <a:pt x="4619625" y="648652"/>
                  </a:lnTo>
                  <a:lnTo>
                    <a:pt x="4620095" y="649770"/>
                  </a:lnTo>
                  <a:lnTo>
                    <a:pt x="4621949" y="651637"/>
                  </a:lnTo>
                  <a:lnTo>
                    <a:pt x="4623079" y="652094"/>
                  </a:lnTo>
                  <a:lnTo>
                    <a:pt x="4625708" y="652094"/>
                  </a:lnTo>
                  <a:lnTo>
                    <a:pt x="4626826" y="651637"/>
                  </a:lnTo>
                  <a:lnTo>
                    <a:pt x="4628680" y="649770"/>
                  </a:lnTo>
                  <a:lnTo>
                    <a:pt x="4629150" y="648652"/>
                  </a:lnTo>
                  <a:lnTo>
                    <a:pt x="4629150" y="646023"/>
                  </a:lnTo>
                  <a:close/>
                </a:path>
                <a:path w="5534025" h="1294765">
                  <a:moveTo>
                    <a:pt x="4629150" y="3441"/>
                  </a:moveTo>
                  <a:lnTo>
                    <a:pt x="4628680" y="2324"/>
                  </a:lnTo>
                  <a:lnTo>
                    <a:pt x="4626826" y="457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49" y="457"/>
                  </a:lnTo>
                  <a:lnTo>
                    <a:pt x="4620095" y="2324"/>
                  </a:lnTo>
                  <a:lnTo>
                    <a:pt x="4619625" y="3441"/>
                  </a:lnTo>
                  <a:lnTo>
                    <a:pt x="4619625" y="6070"/>
                  </a:lnTo>
                  <a:lnTo>
                    <a:pt x="4620095" y="7200"/>
                  </a:lnTo>
                  <a:lnTo>
                    <a:pt x="4621949" y="9055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55"/>
                  </a:lnTo>
                  <a:lnTo>
                    <a:pt x="4628680" y="7200"/>
                  </a:lnTo>
                  <a:lnTo>
                    <a:pt x="4629150" y="6070"/>
                  </a:lnTo>
                  <a:lnTo>
                    <a:pt x="4629150" y="3441"/>
                  </a:lnTo>
                  <a:close/>
                </a:path>
                <a:path w="5534025" h="1294765">
                  <a:moveTo>
                    <a:pt x="4676775" y="1288592"/>
                  </a:moveTo>
                  <a:lnTo>
                    <a:pt x="4676318" y="1287475"/>
                  </a:lnTo>
                  <a:lnTo>
                    <a:pt x="4674451" y="1285621"/>
                  </a:lnTo>
                  <a:lnTo>
                    <a:pt x="4673333" y="1285151"/>
                  </a:lnTo>
                  <a:lnTo>
                    <a:pt x="4670704" y="1285151"/>
                  </a:lnTo>
                  <a:lnTo>
                    <a:pt x="4669574" y="1285621"/>
                  </a:lnTo>
                  <a:lnTo>
                    <a:pt x="4667720" y="1287475"/>
                  </a:lnTo>
                  <a:lnTo>
                    <a:pt x="4667250" y="1288592"/>
                  </a:lnTo>
                  <a:lnTo>
                    <a:pt x="4667250" y="1291234"/>
                  </a:lnTo>
                  <a:lnTo>
                    <a:pt x="4667720" y="1292352"/>
                  </a:lnTo>
                  <a:lnTo>
                    <a:pt x="4669574" y="1294206"/>
                  </a:lnTo>
                  <a:lnTo>
                    <a:pt x="4670704" y="1294676"/>
                  </a:lnTo>
                  <a:lnTo>
                    <a:pt x="4673333" y="1294676"/>
                  </a:lnTo>
                  <a:lnTo>
                    <a:pt x="4674451" y="1294206"/>
                  </a:lnTo>
                  <a:lnTo>
                    <a:pt x="4676318" y="1292352"/>
                  </a:lnTo>
                  <a:lnTo>
                    <a:pt x="4676775" y="1291234"/>
                  </a:lnTo>
                  <a:lnTo>
                    <a:pt x="4676775" y="1288592"/>
                  </a:lnTo>
                  <a:close/>
                </a:path>
                <a:path w="5534025" h="1294765">
                  <a:moveTo>
                    <a:pt x="4676775" y="646023"/>
                  </a:moveTo>
                  <a:lnTo>
                    <a:pt x="4676318" y="644893"/>
                  </a:lnTo>
                  <a:lnTo>
                    <a:pt x="4674451" y="643039"/>
                  </a:lnTo>
                  <a:lnTo>
                    <a:pt x="4673333" y="642569"/>
                  </a:lnTo>
                  <a:lnTo>
                    <a:pt x="4670704" y="642569"/>
                  </a:lnTo>
                  <a:lnTo>
                    <a:pt x="4669574" y="643039"/>
                  </a:lnTo>
                  <a:lnTo>
                    <a:pt x="4667720" y="644893"/>
                  </a:lnTo>
                  <a:lnTo>
                    <a:pt x="4667250" y="646023"/>
                  </a:lnTo>
                  <a:lnTo>
                    <a:pt x="4667250" y="648652"/>
                  </a:lnTo>
                  <a:lnTo>
                    <a:pt x="4667720" y="649770"/>
                  </a:lnTo>
                  <a:lnTo>
                    <a:pt x="4669574" y="651637"/>
                  </a:lnTo>
                  <a:lnTo>
                    <a:pt x="4670704" y="652094"/>
                  </a:lnTo>
                  <a:lnTo>
                    <a:pt x="4673333" y="652094"/>
                  </a:lnTo>
                  <a:lnTo>
                    <a:pt x="4674451" y="651637"/>
                  </a:lnTo>
                  <a:lnTo>
                    <a:pt x="4676318" y="649770"/>
                  </a:lnTo>
                  <a:lnTo>
                    <a:pt x="4676775" y="648652"/>
                  </a:lnTo>
                  <a:lnTo>
                    <a:pt x="4676775" y="646023"/>
                  </a:lnTo>
                  <a:close/>
                </a:path>
                <a:path w="5534025" h="1294765">
                  <a:moveTo>
                    <a:pt x="4676775" y="3441"/>
                  </a:moveTo>
                  <a:lnTo>
                    <a:pt x="4676318" y="2324"/>
                  </a:lnTo>
                  <a:lnTo>
                    <a:pt x="4674451" y="457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74" y="457"/>
                  </a:lnTo>
                  <a:lnTo>
                    <a:pt x="4667720" y="2324"/>
                  </a:lnTo>
                  <a:lnTo>
                    <a:pt x="4667250" y="3441"/>
                  </a:lnTo>
                  <a:lnTo>
                    <a:pt x="4667250" y="6070"/>
                  </a:lnTo>
                  <a:lnTo>
                    <a:pt x="4667720" y="7200"/>
                  </a:lnTo>
                  <a:lnTo>
                    <a:pt x="4669574" y="9055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55"/>
                  </a:lnTo>
                  <a:lnTo>
                    <a:pt x="4676318" y="7200"/>
                  </a:lnTo>
                  <a:lnTo>
                    <a:pt x="4676775" y="6070"/>
                  </a:lnTo>
                  <a:lnTo>
                    <a:pt x="4676775" y="3441"/>
                  </a:lnTo>
                  <a:close/>
                </a:path>
                <a:path w="5534025" h="1294765">
                  <a:moveTo>
                    <a:pt x="4724400" y="1288592"/>
                  </a:moveTo>
                  <a:lnTo>
                    <a:pt x="4723930" y="1287475"/>
                  </a:lnTo>
                  <a:lnTo>
                    <a:pt x="4722076" y="1285621"/>
                  </a:lnTo>
                  <a:lnTo>
                    <a:pt x="4720958" y="1285151"/>
                  </a:lnTo>
                  <a:lnTo>
                    <a:pt x="4718329" y="1285151"/>
                  </a:lnTo>
                  <a:lnTo>
                    <a:pt x="4717199" y="1285621"/>
                  </a:lnTo>
                  <a:lnTo>
                    <a:pt x="4715345" y="1287475"/>
                  </a:lnTo>
                  <a:lnTo>
                    <a:pt x="4714875" y="1288592"/>
                  </a:lnTo>
                  <a:lnTo>
                    <a:pt x="4714875" y="1291234"/>
                  </a:lnTo>
                  <a:lnTo>
                    <a:pt x="4715345" y="1292352"/>
                  </a:lnTo>
                  <a:lnTo>
                    <a:pt x="4717199" y="1294206"/>
                  </a:lnTo>
                  <a:lnTo>
                    <a:pt x="4718329" y="1294676"/>
                  </a:lnTo>
                  <a:lnTo>
                    <a:pt x="4720958" y="1294676"/>
                  </a:lnTo>
                  <a:lnTo>
                    <a:pt x="4722076" y="1294206"/>
                  </a:lnTo>
                  <a:lnTo>
                    <a:pt x="4723930" y="1292352"/>
                  </a:lnTo>
                  <a:lnTo>
                    <a:pt x="4724400" y="1291234"/>
                  </a:lnTo>
                  <a:lnTo>
                    <a:pt x="4724400" y="1288592"/>
                  </a:lnTo>
                  <a:close/>
                </a:path>
                <a:path w="5534025" h="1294765">
                  <a:moveTo>
                    <a:pt x="4724400" y="646023"/>
                  </a:moveTo>
                  <a:lnTo>
                    <a:pt x="4723930" y="644893"/>
                  </a:lnTo>
                  <a:lnTo>
                    <a:pt x="4722076" y="643039"/>
                  </a:lnTo>
                  <a:lnTo>
                    <a:pt x="4720958" y="642569"/>
                  </a:lnTo>
                  <a:lnTo>
                    <a:pt x="4718329" y="642569"/>
                  </a:lnTo>
                  <a:lnTo>
                    <a:pt x="4717199" y="643039"/>
                  </a:lnTo>
                  <a:lnTo>
                    <a:pt x="4715345" y="644893"/>
                  </a:lnTo>
                  <a:lnTo>
                    <a:pt x="4714875" y="646023"/>
                  </a:lnTo>
                  <a:lnTo>
                    <a:pt x="4714875" y="648652"/>
                  </a:lnTo>
                  <a:lnTo>
                    <a:pt x="4715345" y="649770"/>
                  </a:lnTo>
                  <a:lnTo>
                    <a:pt x="4717199" y="651637"/>
                  </a:lnTo>
                  <a:lnTo>
                    <a:pt x="4718329" y="652094"/>
                  </a:lnTo>
                  <a:lnTo>
                    <a:pt x="4720958" y="652094"/>
                  </a:lnTo>
                  <a:lnTo>
                    <a:pt x="4722076" y="651637"/>
                  </a:lnTo>
                  <a:lnTo>
                    <a:pt x="4723930" y="649770"/>
                  </a:lnTo>
                  <a:lnTo>
                    <a:pt x="4724400" y="648652"/>
                  </a:lnTo>
                  <a:lnTo>
                    <a:pt x="4724400" y="646023"/>
                  </a:lnTo>
                  <a:close/>
                </a:path>
                <a:path w="5534025" h="1294765">
                  <a:moveTo>
                    <a:pt x="4724400" y="3441"/>
                  </a:moveTo>
                  <a:lnTo>
                    <a:pt x="4723930" y="2324"/>
                  </a:lnTo>
                  <a:lnTo>
                    <a:pt x="4722076" y="457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199" y="457"/>
                  </a:lnTo>
                  <a:lnTo>
                    <a:pt x="4715345" y="2324"/>
                  </a:lnTo>
                  <a:lnTo>
                    <a:pt x="4714875" y="3441"/>
                  </a:lnTo>
                  <a:lnTo>
                    <a:pt x="4714875" y="6070"/>
                  </a:lnTo>
                  <a:lnTo>
                    <a:pt x="4715345" y="7200"/>
                  </a:lnTo>
                  <a:lnTo>
                    <a:pt x="4717199" y="9055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55"/>
                  </a:lnTo>
                  <a:lnTo>
                    <a:pt x="4723930" y="7200"/>
                  </a:lnTo>
                  <a:lnTo>
                    <a:pt x="4724400" y="6070"/>
                  </a:lnTo>
                  <a:lnTo>
                    <a:pt x="4724400" y="3441"/>
                  </a:lnTo>
                  <a:close/>
                </a:path>
                <a:path w="5534025" h="1294765">
                  <a:moveTo>
                    <a:pt x="4772025" y="1288592"/>
                  </a:moveTo>
                  <a:lnTo>
                    <a:pt x="4771568" y="1287475"/>
                  </a:lnTo>
                  <a:lnTo>
                    <a:pt x="4769701" y="1285621"/>
                  </a:lnTo>
                  <a:lnTo>
                    <a:pt x="4768583" y="1285151"/>
                  </a:lnTo>
                  <a:lnTo>
                    <a:pt x="4765954" y="1285151"/>
                  </a:lnTo>
                  <a:lnTo>
                    <a:pt x="4764824" y="1285621"/>
                  </a:lnTo>
                  <a:lnTo>
                    <a:pt x="4762970" y="1287475"/>
                  </a:lnTo>
                  <a:lnTo>
                    <a:pt x="4762500" y="1288592"/>
                  </a:lnTo>
                  <a:lnTo>
                    <a:pt x="4762500" y="1291234"/>
                  </a:lnTo>
                  <a:lnTo>
                    <a:pt x="4762970" y="1292352"/>
                  </a:lnTo>
                  <a:lnTo>
                    <a:pt x="4764824" y="1294206"/>
                  </a:lnTo>
                  <a:lnTo>
                    <a:pt x="4765954" y="1294676"/>
                  </a:lnTo>
                  <a:lnTo>
                    <a:pt x="4768583" y="1294676"/>
                  </a:lnTo>
                  <a:lnTo>
                    <a:pt x="4769701" y="1294206"/>
                  </a:lnTo>
                  <a:lnTo>
                    <a:pt x="4771568" y="1292352"/>
                  </a:lnTo>
                  <a:lnTo>
                    <a:pt x="4772025" y="1291234"/>
                  </a:lnTo>
                  <a:lnTo>
                    <a:pt x="4772025" y="1288592"/>
                  </a:lnTo>
                  <a:close/>
                </a:path>
                <a:path w="5534025" h="1294765">
                  <a:moveTo>
                    <a:pt x="4772025" y="646023"/>
                  </a:moveTo>
                  <a:lnTo>
                    <a:pt x="4771568" y="644893"/>
                  </a:lnTo>
                  <a:lnTo>
                    <a:pt x="4769701" y="643039"/>
                  </a:lnTo>
                  <a:lnTo>
                    <a:pt x="4768583" y="642569"/>
                  </a:lnTo>
                  <a:lnTo>
                    <a:pt x="4765954" y="642569"/>
                  </a:lnTo>
                  <a:lnTo>
                    <a:pt x="4764824" y="643039"/>
                  </a:lnTo>
                  <a:lnTo>
                    <a:pt x="4762970" y="644893"/>
                  </a:lnTo>
                  <a:lnTo>
                    <a:pt x="4762500" y="646023"/>
                  </a:lnTo>
                  <a:lnTo>
                    <a:pt x="4762500" y="648652"/>
                  </a:lnTo>
                  <a:lnTo>
                    <a:pt x="4762970" y="649770"/>
                  </a:lnTo>
                  <a:lnTo>
                    <a:pt x="4764824" y="651637"/>
                  </a:lnTo>
                  <a:lnTo>
                    <a:pt x="4765954" y="652094"/>
                  </a:lnTo>
                  <a:lnTo>
                    <a:pt x="4768583" y="652094"/>
                  </a:lnTo>
                  <a:lnTo>
                    <a:pt x="4769701" y="651637"/>
                  </a:lnTo>
                  <a:lnTo>
                    <a:pt x="4771568" y="649770"/>
                  </a:lnTo>
                  <a:lnTo>
                    <a:pt x="4772025" y="648652"/>
                  </a:lnTo>
                  <a:lnTo>
                    <a:pt x="4772025" y="646023"/>
                  </a:lnTo>
                  <a:close/>
                </a:path>
                <a:path w="5534025" h="1294765">
                  <a:moveTo>
                    <a:pt x="4772025" y="3441"/>
                  </a:moveTo>
                  <a:lnTo>
                    <a:pt x="4771568" y="2324"/>
                  </a:lnTo>
                  <a:lnTo>
                    <a:pt x="4769701" y="457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24" y="457"/>
                  </a:lnTo>
                  <a:lnTo>
                    <a:pt x="4762970" y="2324"/>
                  </a:lnTo>
                  <a:lnTo>
                    <a:pt x="4762500" y="3441"/>
                  </a:lnTo>
                  <a:lnTo>
                    <a:pt x="4762500" y="6070"/>
                  </a:lnTo>
                  <a:lnTo>
                    <a:pt x="4762970" y="7200"/>
                  </a:lnTo>
                  <a:lnTo>
                    <a:pt x="4764824" y="9055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55"/>
                  </a:lnTo>
                  <a:lnTo>
                    <a:pt x="4771568" y="7200"/>
                  </a:lnTo>
                  <a:lnTo>
                    <a:pt x="4772025" y="6070"/>
                  </a:lnTo>
                  <a:lnTo>
                    <a:pt x="4772025" y="3441"/>
                  </a:lnTo>
                  <a:close/>
                </a:path>
                <a:path w="5534025" h="1294765">
                  <a:moveTo>
                    <a:pt x="4819650" y="1288592"/>
                  </a:moveTo>
                  <a:lnTo>
                    <a:pt x="4819193" y="1287475"/>
                  </a:lnTo>
                  <a:lnTo>
                    <a:pt x="4817326" y="1285621"/>
                  </a:lnTo>
                  <a:lnTo>
                    <a:pt x="4816208" y="1285151"/>
                  </a:lnTo>
                  <a:lnTo>
                    <a:pt x="4813579" y="1285151"/>
                  </a:lnTo>
                  <a:lnTo>
                    <a:pt x="4812449" y="1285621"/>
                  </a:lnTo>
                  <a:lnTo>
                    <a:pt x="4810595" y="1287475"/>
                  </a:lnTo>
                  <a:lnTo>
                    <a:pt x="4810125" y="1288592"/>
                  </a:lnTo>
                  <a:lnTo>
                    <a:pt x="4810125" y="1291234"/>
                  </a:lnTo>
                  <a:lnTo>
                    <a:pt x="4810595" y="1292352"/>
                  </a:lnTo>
                  <a:lnTo>
                    <a:pt x="4812449" y="1294206"/>
                  </a:lnTo>
                  <a:lnTo>
                    <a:pt x="4813579" y="1294676"/>
                  </a:lnTo>
                  <a:lnTo>
                    <a:pt x="4816208" y="1294676"/>
                  </a:lnTo>
                  <a:lnTo>
                    <a:pt x="4817326" y="1294206"/>
                  </a:lnTo>
                  <a:lnTo>
                    <a:pt x="4819193" y="1292352"/>
                  </a:lnTo>
                  <a:lnTo>
                    <a:pt x="4819650" y="1291234"/>
                  </a:lnTo>
                  <a:lnTo>
                    <a:pt x="4819650" y="1288592"/>
                  </a:lnTo>
                  <a:close/>
                </a:path>
                <a:path w="5534025" h="1294765">
                  <a:moveTo>
                    <a:pt x="4819650" y="646023"/>
                  </a:moveTo>
                  <a:lnTo>
                    <a:pt x="4819193" y="644893"/>
                  </a:lnTo>
                  <a:lnTo>
                    <a:pt x="4817326" y="643039"/>
                  </a:lnTo>
                  <a:lnTo>
                    <a:pt x="4816208" y="642569"/>
                  </a:lnTo>
                  <a:lnTo>
                    <a:pt x="4813579" y="642569"/>
                  </a:lnTo>
                  <a:lnTo>
                    <a:pt x="4812449" y="643039"/>
                  </a:lnTo>
                  <a:lnTo>
                    <a:pt x="4810595" y="644893"/>
                  </a:lnTo>
                  <a:lnTo>
                    <a:pt x="4810125" y="646023"/>
                  </a:lnTo>
                  <a:lnTo>
                    <a:pt x="4810125" y="648652"/>
                  </a:lnTo>
                  <a:lnTo>
                    <a:pt x="4810595" y="649770"/>
                  </a:lnTo>
                  <a:lnTo>
                    <a:pt x="4812449" y="651637"/>
                  </a:lnTo>
                  <a:lnTo>
                    <a:pt x="4813579" y="652094"/>
                  </a:lnTo>
                  <a:lnTo>
                    <a:pt x="4816208" y="652094"/>
                  </a:lnTo>
                  <a:lnTo>
                    <a:pt x="4817326" y="651637"/>
                  </a:lnTo>
                  <a:lnTo>
                    <a:pt x="4819193" y="649770"/>
                  </a:lnTo>
                  <a:lnTo>
                    <a:pt x="4819650" y="648652"/>
                  </a:lnTo>
                  <a:lnTo>
                    <a:pt x="4819650" y="646023"/>
                  </a:lnTo>
                  <a:close/>
                </a:path>
                <a:path w="5534025" h="1294765">
                  <a:moveTo>
                    <a:pt x="4819650" y="3441"/>
                  </a:moveTo>
                  <a:lnTo>
                    <a:pt x="4819193" y="2324"/>
                  </a:lnTo>
                  <a:lnTo>
                    <a:pt x="4817326" y="457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57"/>
                  </a:lnTo>
                  <a:lnTo>
                    <a:pt x="4810595" y="2324"/>
                  </a:lnTo>
                  <a:lnTo>
                    <a:pt x="4810125" y="3441"/>
                  </a:lnTo>
                  <a:lnTo>
                    <a:pt x="4810125" y="6070"/>
                  </a:lnTo>
                  <a:lnTo>
                    <a:pt x="4810595" y="7200"/>
                  </a:lnTo>
                  <a:lnTo>
                    <a:pt x="4812449" y="9055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55"/>
                  </a:lnTo>
                  <a:lnTo>
                    <a:pt x="4819193" y="7200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534025" h="1294765">
                  <a:moveTo>
                    <a:pt x="4867275" y="1288592"/>
                  </a:moveTo>
                  <a:lnTo>
                    <a:pt x="4866818" y="1287475"/>
                  </a:lnTo>
                  <a:lnTo>
                    <a:pt x="4864951" y="1285621"/>
                  </a:lnTo>
                  <a:lnTo>
                    <a:pt x="4863833" y="1285151"/>
                  </a:lnTo>
                  <a:lnTo>
                    <a:pt x="4861204" y="1285151"/>
                  </a:lnTo>
                  <a:lnTo>
                    <a:pt x="4860074" y="1285621"/>
                  </a:lnTo>
                  <a:lnTo>
                    <a:pt x="4858220" y="1287475"/>
                  </a:lnTo>
                  <a:lnTo>
                    <a:pt x="4857750" y="1288592"/>
                  </a:lnTo>
                  <a:lnTo>
                    <a:pt x="4857750" y="1291234"/>
                  </a:lnTo>
                  <a:lnTo>
                    <a:pt x="4858220" y="1292352"/>
                  </a:lnTo>
                  <a:lnTo>
                    <a:pt x="4860074" y="1294206"/>
                  </a:lnTo>
                  <a:lnTo>
                    <a:pt x="4861204" y="1294676"/>
                  </a:lnTo>
                  <a:lnTo>
                    <a:pt x="4863833" y="1294676"/>
                  </a:lnTo>
                  <a:lnTo>
                    <a:pt x="4864951" y="1294206"/>
                  </a:lnTo>
                  <a:lnTo>
                    <a:pt x="4866818" y="1292352"/>
                  </a:lnTo>
                  <a:lnTo>
                    <a:pt x="4867275" y="1291234"/>
                  </a:lnTo>
                  <a:lnTo>
                    <a:pt x="4867275" y="1288592"/>
                  </a:lnTo>
                  <a:close/>
                </a:path>
                <a:path w="5534025" h="1294765">
                  <a:moveTo>
                    <a:pt x="4867275" y="646023"/>
                  </a:moveTo>
                  <a:lnTo>
                    <a:pt x="4866818" y="644893"/>
                  </a:lnTo>
                  <a:lnTo>
                    <a:pt x="4864951" y="643039"/>
                  </a:lnTo>
                  <a:lnTo>
                    <a:pt x="4863833" y="642569"/>
                  </a:lnTo>
                  <a:lnTo>
                    <a:pt x="4861204" y="642569"/>
                  </a:lnTo>
                  <a:lnTo>
                    <a:pt x="4860074" y="643039"/>
                  </a:lnTo>
                  <a:lnTo>
                    <a:pt x="4858220" y="644893"/>
                  </a:lnTo>
                  <a:lnTo>
                    <a:pt x="4857750" y="646023"/>
                  </a:lnTo>
                  <a:lnTo>
                    <a:pt x="4857750" y="648652"/>
                  </a:lnTo>
                  <a:lnTo>
                    <a:pt x="4858220" y="649770"/>
                  </a:lnTo>
                  <a:lnTo>
                    <a:pt x="4860074" y="651637"/>
                  </a:lnTo>
                  <a:lnTo>
                    <a:pt x="4861204" y="652094"/>
                  </a:lnTo>
                  <a:lnTo>
                    <a:pt x="4863833" y="652094"/>
                  </a:lnTo>
                  <a:lnTo>
                    <a:pt x="4864951" y="651637"/>
                  </a:lnTo>
                  <a:lnTo>
                    <a:pt x="4866818" y="649770"/>
                  </a:lnTo>
                  <a:lnTo>
                    <a:pt x="4867275" y="648652"/>
                  </a:lnTo>
                  <a:lnTo>
                    <a:pt x="4867275" y="646023"/>
                  </a:lnTo>
                  <a:close/>
                </a:path>
                <a:path w="5534025" h="1294765">
                  <a:moveTo>
                    <a:pt x="4867275" y="3441"/>
                  </a:moveTo>
                  <a:lnTo>
                    <a:pt x="4866818" y="2324"/>
                  </a:lnTo>
                  <a:lnTo>
                    <a:pt x="4864951" y="457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57"/>
                  </a:lnTo>
                  <a:lnTo>
                    <a:pt x="4858220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20" y="7200"/>
                  </a:lnTo>
                  <a:lnTo>
                    <a:pt x="4860074" y="9055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55"/>
                  </a:lnTo>
                  <a:lnTo>
                    <a:pt x="4866818" y="7200"/>
                  </a:lnTo>
                  <a:lnTo>
                    <a:pt x="4867275" y="6070"/>
                  </a:lnTo>
                  <a:lnTo>
                    <a:pt x="4867275" y="3441"/>
                  </a:lnTo>
                  <a:close/>
                </a:path>
                <a:path w="5534025" h="1294765">
                  <a:moveTo>
                    <a:pt x="4914900" y="1288592"/>
                  </a:moveTo>
                  <a:lnTo>
                    <a:pt x="4914443" y="1287475"/>
                  </a:lnTo>
                  <a:lnTo>
                    <a:pt x="4912576" y="1285621"/>
                  </a:lnTo>
                  <a:lnTo>
                    <a:pt x="4911458" y="1285151"/>
                  </a:lnTo>
                  <a:lnTo>
                    <a:pt x="4908829" y="1285151"/>
                  </a:lnTo>
                  <a:lnTo>
                    <a:pt x="4907699" y="1285621"/>
                  </a:lnTo>
                  <a:lnTo>
                    <a:pt x="4905845" y="1287475"/>
                  </a:lnTo>
                  <a:lnTo>
                    <a:pt x="4905375" y="1288592"/>
                  </a:lnTo>
                  <a:lnTo>
                    <a:pt x="4905375" y="1291234"/>
                  </a:lnTo>
                  <a:lnTo>
                    <a:pt x="4905845" y="1292352"/>
                  </a:lnTo>
                  <a:lnTo>
                    <a:pt x="4907699" y="1294206"/>
                  </a:lnTo>
                  <a:lnTo>
                    <a:pt x="4908829" y="1294676"/>
                  </a:lnTo>
                  <a:lnTo>
                    <a:pt x="4911458" y="1294676"/>
                  </a:lnTo>
                  <a:lnTo>
                    <a:pt x="4912576" y="1294206"/>
                  </a:lnTo>
                  <a:lnTo>
                    <a:pt x="4914443" y="1292352"/>
                  </a:lnTo>
                  <a:lnTo>
                    <a:pt x="4914900" y="1291234"/>
                  </a:lnTo>
                  <a:lnTo>
                    <a:pt x="4914900" y="1288592"/>
                  </a:lnTo>
                  <a:close/>
                </a:path>
                <a:path w="5534025" h="1294765">
                  <a:moveTo>
                    <a:pt x="4914900" y="646023"/>
                  </a:moveTo>
                  <a:lnTo>
                    <a:pt x="4914443" y="644893"/>
                  </a:lnTo>
                  <a:lnTo>
                    <a:pt x="4912576" y="643039"/>
                  </a:lnTo>
                  <a:lnTo>
                    <a:pt x="4911458" y="642569"/>
                  </a:lnTo>
                  <a:lnTo>
                    <a:pt x="4908829" y="642569"/>
                  </a:lnTo>
                  <a:lnTo>
                    <a:pt x="4907699" y="643039"/>
                  </a:lnTo>
                  <a:lnTo>
                    <a:pt x="4905845" y="644893"/>
                  </a:lnTo>
                  <a:lnTo>
                    <a:pt x="4905375" y="646023"/>
                  </a:lnTo>
                  <a:lnTo>
                    <a:pt x="4905375" y="648652"/>
                  </a:lnTo>
                  <a:lnTo>
                    <a:pt x="4905845" y="649770"/>
                  </a:lnTo>
                  <a:lnTo>
                    <a:pt x="4907699" y="651637"/>
                  </a:lnTo>
                  <a:lnTo>
                    <a:pt x="4908829" y="652094"/>
                  </a:lnTo>
                  <a:lnTo>
                    <a:pt x="4911458" y="652094"/>
                  </a:lnTo>
                  <a:lnTo>
                    <a:pt x="4912576" y="651637"/>
                  </a:lnTo>
                  <a:lnTo>
                    <a:pt x="4914443" y="649770"/>
                  </a:lnTo>
                  <a:lnTo>
                    <a:pt x="4914900" y="648652"/>
                  </a:lnTo>
                  <a:lnTo>
                    <a:pt x="4914900" y="646023"/>
                  </a:lnTo>
                  <a:close/>
                </a:path>
                <a:path w="5534025" h="1294765">
                  <a:moveTo>
                    <a:pt x="4914900" y="3441"/>
                  </a:moveTo>
                  <a:lnTo>
                    <a:pt x="4914443" y="2324"/>
                  </a:lnTo>
                  <a:lnTo>
                    <a:pt x="4912576" y="457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57"/>
                  </a:lnTo>
                  <a:lnTo>
                    <a:pt x="4905845" y="2324"/>
                  </a:lnTo>
                  <a:lnTo>
                    <a:pt x="4905375" y="3441"/>
                  </a:lnTo>
                  <a:lnTo>
                    <a:pt x="4905375" y="6070"/>
                  </a:lnTo>
                  <a:lnTo>
                    <a:pt x="4905845" y="7200"/>
                  </a:lnTo>
                  <a:lnTo>
                    <a:pt x="4907699" y="9055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55"/>
                  </a:lnTo>
                  <a:lnTo>
                    <a:pt x="4914443" y="7200"/>
                  </a:lnTo>
                  <a:lnTo>
                    <a:pt x="4914900" y="6070"/>
                  </a:lnTo>
                  <a:lnTo>
                    <a:pt x="4914900" y="3441"/>
                  </a:lnTo>
                  <a:close/>
                </a:path>
                <a:path w="5534025" h="1294765">
                  <a:moveTo>
                    <a:pt x="4962525" y="1288592"/>
                  </a:moveTo>
                  <a:lnTo>
                    <a:pt x="4962055" y="1287475"/>
                  </a:lnTo>
                  <a:lnTo>
                    <a:pt x="4960201" y="1285621"/>
                  </a:lnTo>
                  <a:lnTo>
                    <a:pt x="4959083" y="1285151"/>
                  </a:lnTo>
                  <a:lnTo>
                    <a:pt x="4956454" y="1285151"/>
                  </a:lnTo>
                  <a:lnTo>
                    <a:pt x="4955324" y="1285621"/>
                  </a:lnTo>
                  <a:lnTo>
                    <a:pt x="4953470" y="1287475"/>
                  </a:lnTo>
                  <a:lnTo>
                    <a:pt x="4953000" y="1288592"/>
                  </a:lnTo>
                  <a:lnTo>
                    <a:pt x="4953000" y="1291234"/>
                  </a:lnTo>
                  <a:lnTo>
                    <a:pt x="4953470" y="1292352"/>
                  </a:lnTo>
                  <a:lnTo>
                    <a:pt x="4955324" y="1294206"/>
                  </a:lnTo>
                  <a:lnTo>
                    <a:pt x="4956454" y="1294676"/>
                  </a:lnTo>
                  <a:lnTo>
                    <a:pt x="4959083" y="1294676"/>
                  </a:lnTo>
                  <a:lnTo>
                    <a:pt x="4960201" y="1294206"/>
                  </a:lnTo>
                  <a:lnTo>
                    <a:pt x="4962055" y="1292352"/>
                  </a:lnTo>
                  <a:lnTo>
                    <a:pt x="4962525" y="1291234"/>
                  </a:lnTo>
                  <a:lnTo>
                    <a:pt x="4962525" y="1288592"/>
                  </a:lnTo>
                  <a:close/>
                </a:path>
                <a:path w="5534025" h="1294765">
                  <a:moveTo>
                    <a:pt x="4962525" y="646023"/>
                  </a:moveTo>
                  <a:lnTo>
                    <a:pt x="4962055" y="644893"/>
                  </a:lnTo>
                  <a:lnTo>
                    <a:pt x="4960201" y="643039"/>
                  </a:lnTo>
                  <a:lnTo>
                    <a:pt x="4959083" y="642569"/>
                  </a:lnTo>
                  <a:lnTo>
                    <a:pt x="4956454" y="642569"/>
                  </a:lnTo>
                  <a:lnTo>
                    <a:pt x="4955324" y="643039"/>
                  </a:lnTo>
                  <a:lnTo>
                    <a:pt x="4953470" y="644893"/>
                  </a:lnTo>
                  <a:lnTo>
                    <a:pt x="4953000" y="646023"/>
                  </a:lnTo>
                  <a:lnTo>
                    <a:pt x="4953000" y="648652"/>
                  </a:lnTo>
                  <a:lnTo>
                    <a:pt x="4953470" y="649770"/>
                  </a:lnTo>
                  <a:lnTo>
                    <a:pt x="4955324" y="651637"/>
                  </a:lnTo>
                  <a:lnTo>
                    <a:pt x="4956454" y="652094"/>
                  </a:lnTo>
                  <a:lnTo>
                    <a:pt x="4959083" y="652094"/>
                  </a:lnTo>
                  <a:lnTo>
                    <a:pt x="4960201" y="651637"/>
                  </a:lnTo>
                  <a:lnTo>
                    <a:pt x="4962055" y="649770"/>
                  </a:lnTo>
                  <a:lnTo>
                    <a:pt x="4962525" y="648652"/>
                  </a:lnTo>
                  <a:lnTo>
                    <a:pt x="4962525" y="646023"/>
                  </a:lnTo>
                  <a:close/>
                </a:path>
                <a:path w="5534025" h="1294765">
                  <a:moveTo>
                    <a:pt x="4962525" y="3441"/>
                  </a:moveTo>
                  <a:lnTo>
                    <a:pt x="4962055" y="2324"/>
                  </a:lnTo>
                  <a:lnTo>
                    <a:pt x="4960201" y="457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57"/>
                  </a:lnTo>
                  <a:lnTo>
                    <a:pt x="4953470" y="2324"/>
                  </a:lnTo>
                  <a:lnTo>
                    <a:pt x="4953000" y="3441"/>
                  </a:lnTo>
                  <a:lnTo>
                    <a:pt x="4953000" y="6070"/>
                  </a:lnTo>
                  <a:lnTo>
                    <a:pt x="4953470" y="7200"/>
                  </a:lnTo>
                  <a:lnTo>
                    <a:pt x="4955324" y="9055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55"/>
                  </a:lnTo>
                  <a:lnTo>
                    <a:pt x="4962055" y="7200"/>
                  </a:lnTo>
                  <a:lnTo>
                    <a:pt x="4962525" y="6070"/>
                  </a:lnTo>
                  <a:lnTo>
                    <a:pt x="4962525" y="3441"/>
                  </a:lnTo>
                  <a:close/>
                </a:path>
                <a:path w="5534025" h="1294765">
                  <a:moveTo>
                    <a:pt x="5010150" y="1288592"/>
                  </a:moveTo>
                  <a:lnTo>
                    <a:pt x="5009680" y="1287475"/>
                  </a:lnTo>
                  <a:lnTo>
                    <a:pt x="5007826" y="1285621"/>
                  </a:lnTo>
                  <a:lnTo>
                    <a:pt x="5006708" y="1285151"/>
                  </a:lnTo>
                  <a:lnTo>
                    <a:pt x="5004079" y="1285151"/>
                  </a:lnTo>
                  <a:lnTo>
                    <a:pt x="5002949" y="1285621"/>
                  </a:lnTo>
                  <a:lnTo>
                    <a:pt x="5001095" y="1287475"/>
                  </a:lnTo>
                  <a:lnTo>
                    <a:pt x="5000625" y="1288592"/>
                  </a:lnTo>
                  <a:lnTo>
                    <a:pt x="5000625" y="1291234"/>
                  </a:lnTo>
                  <a:lnTo>
                    <a:pt x="5001095" y="1292352"/>
                  </a:lnTo>
                  <a:lnTo>
                    <a:pt x="5002949" y="1294206"/>
                  </a:lnTo>
                  <a:lnTo>
                    <a:pt x="5004079" y="1294676"/>
                  </a:lnTo>
                  <a:lnTo>
                    <a:pt x="5006708" y="1294676"/>
                  </a:lnTo>
                  <a:lnTo>
                    <a:pt x="5007826" y="1294206"/>
                  </a:lnTo>
                  <a:lnTo>
                    <a:pt x="5009680" y="1292352"/>
                  </a:lnTo>
                  <a:lnTo>
                    <a:pt x="5010150" y="1291234"/>
                  </a:lnTo>
                  <a:lnTo>
                    <a:pt x="5010150" y="1288592"/>
                  </a:lnTo>
                  <a:close/>
                </a:path>
                <a:path w="5534025" h="1294765">
                  <a:moveTo>
                    <a:pt x="5010150" y="646023"/>
                  </a:moveTo>
                  <a:lnTo>
                    <a:pt x="5009680" y="644893"/>
                  </a:lnTo>
                  <a:lnTo>
                    <a:pt x="5007826" y="643039"/>
                  </a:lnTo>
                  <a:lnTo>
                    <a:pt x="5006708" y="642569"/>
                  </a:lnTo>
                  <a:lnTo>
                    <a:pt x="5004079" y="642569"/>
                  </a:lnTo>
                  <a:lnTo>
                    <a:pt x="5002949" y="643039"/>
                  </a:lnTo>
                  <a:lnTo>
                    <a:pt x="5001095" y="644893"/>
                  </a:lnTo>
                  <a:lnTo>
                    <a:pt x="5000625" y="646023"/>
                  </a:lnTo>
                  <a:lnTo>
                    <a:pt x="5000625" y="648652"/>
                  </a:lnTo>
                  <a:lnTo>
                    <a:pt x="5001095" y="649770"/>
                  </a:lnTo>
                  <a:lnTo>
                    <a:pt x="5002949" y="651637"/>
                  </a:lnTo>
                  <a:lnTo>
                    <a:pt x="5004079" y="652094"/>
                  </a:lnTo>
                  <a:lnTo>
                    <a:pt x="5006708" y="652094"/>
                  </a:lnTo>
                  <a:lnTo>
                    <a:pt x="5007826" y="651637"/>
                  </a:lnTo>
                  <a:lnTo>
                    <a:pt x="5009680" y="649770"/>
                  </a:lnTo>
                  <a:lnTo>
                    <a:pt x="5010150" y="648652"/>
                  </a:lnTo>
                  <a:lnTo>
                    <a:pt x="5010150" y="646023"/>
                  </a:lnTo>
                  <a:close/>
                </a:path>
                <a:path w="5534025" h="1294765">
                  <a:moveTo>
                    <a:pt x="5010150" y="3441"/>
                  </a:moveTo>
                  <a:lnTo>
                    <a:pt x="5009680" y="2324"/>
                  </a:lnTo>
                  <a:lnTo>
                    <a:pt x="5007826" y="457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57"/>
                  </a:lnTo>
                  <a:lnTo>
                    <a:pt x="5001095" y="2324"/>
                  </a:lnTo>
                  <a:lnTo>
                    <a:pt x="5000625" y="3441"/>
                  </a:lnTo>
                  <a:lnTo>
                    <a:pt x="5000625" y="6070"/>
                  </a:lnTo>
                  <a:lnTo>
                    <a:pt x="5001095" y="7200"/>
                  </a:lnTo>
                  <a:lnTo>
                    <a:pt x="5002949" y="9055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55"/>
                  </a:lnTo>
                  <a:lnTo>
                    <a:pt x="5009680" y="7200"/>
                  </a:lnTo>
                  <a:lnTo>
                    <a:pt x="5010150" y="6070"/>
                  </a:lnTo>
                  <a:lnTo>
                    <a:pt x="5010150" y="3441"/>
                  </a:lnTo>
                  <a:close/>
                </a:path>
                <a:path w="5534025" h="1294765">
                  <a:moveTo>
                    <a:pt x="5057775" y="1288592"/>
                  </a:moveTo>
                  <a:lnTo>
                    <a:pt x="5057305" y="1287475"/>
                  </a:lnTo>
                  <a:lnTo>
                    <a:pt x="5055451" y="1285621"/>
                  </a:lnTo>
                  <a:lnTo>
                    <a:pt x="5054333" y="1285151"/>
                  </a:lnTo>
                  <a:lnTo>
                    <a:pt x="5051704" y="1285151"/>
                  </a:lnTo>
                  <a:lnTo>
                    <a:pt x="5050574" y="1285621"/>
                  </a:lnTo>
                  <a:lnTo>
                    <a:pt x="5048720" y="1287475"/>
                  </a:lnTo>
                  <a:lnTo>
                    <a:pt x="5048250" y="1288592"/>
                  </a:lnTo>
                  <a:lnTo>
                    <a:pt x="5048250" y="1291234"/>
                  </a:lnTo>
                  <a:lnTo>
                    <a:pt x="5048720" y="1292352"/>
                  </a:lnTo>
                  <a:lnTo>
                    <a:pt x="5050574" y="1294206"/>
                  </a:lnTo>
                  <a:lnTo>
                    <a:pt x="5051704" y="1294676"/>
                  </a:lnTo>
                  <a:lnTo>
                    <a:pt x="5054333" y="1294676"/>
                  </a:lnTo>
                  <a:lnTo>
                    <a:pt x="5055451" y="1294206"/>
                  </a:lnTo>
                  <a:lnTo>
                    <a:pt x="5057305" y="1292352"/>
                  </a:lnTo>
                  <a:lnTo>
                    <a:pt x="5057775" y="1291234"/>
                  </a:lnTo>
                  <a:lnTo>
                    <a:pt x="5057775" y="1288592"/>
                  </a:lnTo>
                  <a:close/>
                </a:path>
                <a:path w="5534025" h="1294765">
                  <a:moveTo>
                    <a:pt x="5057775" y="646023"/>
                  </a:moveTo>
                  <a:lnTo>
                    <a:pt x="5057305" y="644893"/>
                  </a:lnTo>
                  <a:lnTo>
                    <a:pt x="5055451" y="643039"/>
                  </a:lnTo>
                  <a:lnTo>
                    <a:pt x="5054333" y="642569"/>
                  </a:lnTo>
                  <a:lnTo>
                    <a:pt x="5051704" y="642569"/>
                  </a:lnTo>
                  <a:lnTo>
                    <a:pt x="5050574" y="643039"/>
                  </a:lnTo>
                  <a:lnTo>
                    <a:pt x="5048720" y="644893"/>
                  </a:lnTo>
                  <a:lnTo>
                    <a:pt x="5048250" y="646023"/>
                  </a:lnTo>
                  <a:lnTo>
                    <a:pt x="5048250" y="648652"/>
                  </a:lnTo>
                  <a:lnTo>
                    <a:pt x="5048720" y="649770"/>
                  </a:lnTo>
                  <a:lnTo>
                    <a:pt x="5050574" y="651637"/>
                  </a:lnTo>
                  <a:lnTo>
                    <a:pt x="5051704" y="652094"/>
                  </a:lnTo>
                  <a:lnTo>
                    <a:pt x="5054333" y="652094"/>
                  </a:lnTo>
                  <a:lnTo>
                    <a:pt x="5055451" y="651637"/>
                  </a:lnTo>
                  <a:lnTo>
                    <a:pt x="5057305" y="649770"/>
                  </a:lnTo>
                  <a:lnTo>
                    <a:pt x="5057775" y="648652"/>
                  </a:lnTo>
                  <a:lnTo>
                    <a:pt x="5057775" y="646023"/>
                  </a:lnTo>
                  <a:close/>
                </a:path>
                <a:path w="5534025" h="1294765">
                  <a:moveTo>
                    <a:pt x="5057775" y="3441"/>
                  </a:moveTo>
                  <a:lnTo>
                    <a:pt x="5057305" y="2324"/>
                  </a:lnTo>
                  <a:lnTo>
                    <a:pt x="5055451" y="457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57"/>
                  </a:lnTo>
                  <a:lnTo>
                    <a:pt x="5048720" y="2324"/>
                  </a:lnTo>
                  <a:lnTo>
                    <a:pt x="5048250" y="3441"/>
                  </a:lnTo>
                  <a:lnTo>
                    <a:pt x="5048250" y="6070"/>
                  </a:lnTo>
                  <a:lnTo>
                    <a:pt x="5048720" y="7200"/>
                  </a:lnTo>
                  <a:lnTo>
                    <a:pt x="5050574" y="9055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55"/>
                  </a:lnTo>
                  <a:lnTo>
                    <a:pt x="5057305" y="7200"/>
                  </a:lnTo>
                  <a:lnTo>
                    <a:pt x="5057775" y="6070"/>
                  </a:lnTo>
                  <a:lnTo>
                    <a:pt x="5057775" y="3441"/>
                  </a:lnTo>
                  <a:close/>
                </a:path>
                <a:path w="5534025" h="1294765">
                  <a:moveTo>
                    <a:pt x="5105400" y="1288592"/>
                  </a:moveTo>
                  <a:lnTo>
                    <a:pt x="5104930" y="1287475"/>
                  </a:lnTo>
                  <a:lnTo>
                    <a:pt x="5103076" y="1285621"/>
                  </a:lnTo>
                  <a:lnTo>
                    <a:pt x="5101958" y="1285151"/>
                  </a:lnTo>
                  <a:lnTo>
                    <a:pt x="5099329" y="1285151"/>
                  </a:lnTo>
                  <a:lnTo>
                    <a:pt x="5098199" y="1285621"/>
                  </a:lnTo>
                  <a:lnTo>
                    <a:pt x="5096345" y="1287475"/>
                  </a:lnTo>
                  <a:lnTo>
                    <a:pt x="5095875" y="1288592"/>
                  </a:lnTo>
                  <a:lnTo>
                    <a:pt x="5095875" y="1291234"/>
                  </a:lnTo>
                  <a:lnTo>
                    <a:pt x="5096345" y="1292352"/>
                  </a:lnTo>
                  <a:lnTo>
                    <a:pt x="5098199" y="1294206"/>
                  </a:lnTo>
                  <a:lnTo>
                    <a:pt x="5099329" y="1294676"/>
                  </a:lnTo>
                  <a:lnTo>
                    <a:pt x="5101958" y="1294676"/>
                  </a:lnTo>
                  <a:lnTo>
                    <a:pt x="5103076" y="1294206"/>
                  </a:lnTo>
                  <a:lnTo>
                    <a:pt x="5104930" y="1292352"/>
                  </a:lnTo>
                  <a:lnTo>
                    <a:pt x="5105400" y="1291234"/>
                  </a:lnTo>
                  <a:lnTo>
                    <a:pt x="5105400" y="1288592"/>
                  </a:lnTo>
                  <a:close/>
                </a:path>
                <a:path w="5534025" h="1294765">
                  <a:moveTo>
                    <a:pt x="5105400" y="646023"/>
                  </a:moveTo>
                  <a:lnTo>
                    <a:pt x="5104930" y="644893"/>
                  </a:lnTo>
                  <a:lnTo>
                    <a:pt x="5103076" y="643039"/>
                  </a:lnTo>
                  <a:lnTo>
                    <a:pt x="5101958" y="642569"/>
                  </a:lnTo>
                  <a:lnTo>
                    <a:pt x="5099329" y="642569"/>
                  </a:lnTo>
                  <a:lnTo>
                    <a:pt x="5098199" y="643039"/>
                  </a:lnTo>
                  <a:lnTo>
                    <a:pt x="5096345" y="644893"/>
                  </a:lnTo>
                  <a:lnTo>
                    <a:pt x="5095875" y="646023"/>
                  </a:lnTo>
                  <a:lnTo>
                    <a:pt x="5095875" y="648652"/>
                  </a:lnTo>
                  <a:lnTo>
                    <a:pt x="5096345" y="649770"/>
                  </a:lnTo>
                  <a:lnTo>
                    <a:pt x="5098199" y="651637"/>
                  </a:lnTo>
                  <a:lnTo>
                    <a:pt x="5099329" y="652094"/>
                  </a:lnTo>
                  <a:lnTo>
                    <a:pt x="5101958" y="652094"/>
                  </a:lnTo>
                  <a:lnTo>
                    <a:pt x="5103076" y="651637"/>
                  </a:lnTo>
                  <a:lnTo>
                    <a:pt x="5104930" y="649770"/>
                  </a:lnTo>
                  <a:lnTo>
                    <a:pt x="5105400" y="648652"/>
                  </a:lnTo>
                  <a:lnTo>
                    <a:pt x="5105400" y="646023"/>
                  </a:lnTo>
                  <a:close/>
                </a:path>
                <a:path w="5534025" h="1294765">
                  <a:moveTo>
                    <a:pt x="5105400" y="3441"/>
                  </a:moveTo>
                  <a:lnTo>
                    <a:pt x="5104930" y="2324"/>
                  </a:lnTo>
                  <a:lnTo>
                    <a:pt x="5103076" y="457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199" y="457"/>
                  </a:lnTo>
                  <a:lnTo>
                    <a:pt x="5096345" y="2324"/>
                  </a:lnTo>
                  <a:lnTo>
                    <a:pt x="5095875" y="3441"/>
                  </a:lnTo>
                  <a:lnTo>
                    <a:pt x="5095875" y="6070"/>
                  </a:lnTo>
                  <a:lnTo>
                    <a:pt x="5096345" y="7200"/>
                  </a:lnTo>
                  <a:lnTo>
                    <a:pt x="5098199" y="9055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55"/>
                  </a:lnTo>
                  <a:lnTo>
                    <a:pt x="5104930" y="7200"/>
                  </a:lnTo>
                  <a:lnTo>
                    <a:pt x="5105400" y="6070"/>
                  </a:lnTo>
                  <a:lnTo>
                    <a:pt x="5105400" y="3441"/>
                  </a:lnTo>
                  <a:close/>
                </a:path>
                <a:path w="5534025" h="1294765">
                  <a:moveTo>
                    <a:pt x="5153025" y="1288592"/>
                  </a:moveTo>
                  <a:lnTo>
                    <a:pt x="5152568" y="1287475"/>
                  </a:lnTo>
                  <a:lnTo>
                    <a:pt x="5150701" y="1285621"/>
                  </a:lnTo>
                  <a:lnTo>
                    <a:pt x="5149583" y="1285151"/>
                  </a:lnTo>
                  <a:lnTo>
                    <a:pt x="5146954" y="1285151"/>
                  </a:lnTo>
                  <a:lnTo>
                    <a:pt x="5145824" y="1285621"/>
                  </a:lnTo>
                  <a:lnTo>
                    <a:pt x="5143970" y="1287475"/>
                  </a:lnTo>
                  <a:lnTo>
                    <a:pt x="5143500" y="1288592"/>
                  </a:lnTo>
                  <a:lnTo>
                    <a:pt x="5143500" y="1291234"/>
                  </a:lnTo>
                  <a:lnTo>
                    <a:pt x="5143970" y="1292352"/>
                  </a:lnTo>
                  <a:lnTo>
                    <a:pt x="5145824" y="1294206"/>
                  </a:lnTo>
                  <a:lnTo>
                    <a:pt x="5146954" y="1294676"/>
                  </a:lnTo>
                  <a:lnTo>
                    <a:pt x="5149583" y="1294676"/>
                  </a:lnTo>
                  <a:lnTo>
                    <a:pt x="5150701" y="1294206"/>
                  </a:lnTo>
                  <a:lnTo>
                    <a:pt x="5152568" y="1292352"/>
                  </a:lnTo>
                  <a:lnTo>
                    <a:pt x="5153025" y="1291234"/>
                  </a:lnTo>
                  <a:lnTo>
                    <a:pt x="5153025" y="1288592"/>
                  </a:lnTo>
                  <a:close/>
                </a:path>
                <a:path w="5534025" h="1294765">
                  <a:moveTo>
                    <a:pt x="5153025" y="646023"/>
                  </a:moveTo>
                  <a:lnTo>
                    <a:pt x="5152568" y="644893"/>
                  </a:lnTo>
                  <a:lnTo>
                    <a:pt x="5150701" y="643039"/>
                  </a:lnTo>
                  <a:lnTo>
                    <a:pt x="5149583" y="642569"/>
                  </a:lnTo>
                  <a:lnTo>
                    <a:pt x="5146954" y="642569"/>
                  </a:lnTo>
                  <a:lnTo>
                    <a:pt x="5145824" y="643039"/>
                  </a:lnTo>
                  <a:lnTo>
                    <a:pt x="5143970" y="644893"/>
                  </a:lnTo>
                  <a:lnTo>
                    <a:pt x="5143500" y="646023"/>
                  </a:lnTo>
                  <a:lnTo>
                    <a:pt x="5143500" y="648652"/>
                  </a:lnTo>
                  <a:lnTo>
                    <a:pt x="5143970" y="649770"/>
                  </a:lnTo>
                  <a:lnTo>
                    <a:pt x="5145824" y="651637"/>
                  </a:lnTo>
                  <a:lnTo>
                    <a:pt x="5146954" y="652094"/>
                  </a:lnTo>
                  <a:lnTo>
                    <a:pt x="5149583" y="652094"/>
                  </a:lnTo>
                  <a:lnTo>
                    <a:pt x="5150701" y="651637"/>
                  </a:lnTo>
                  <a:lnTo>
                    <a:pt x="5152568" y="649770"/>
                  </a:lnTo>
                  <a:lnTo>
                    <a:pt x="5153025" y="648652"/>
                  </a:lnTo>
                  <a:lnTo>
                    <a:pt x="5153025" y="646023"/>
                  </a:lnTo>
                  <a:close/>
                </a:path>
                <a:path w="5534025" h="1294765">
                  <a:moveTo>
                    <a:pt x="5153025" y="3441"/>
                  </a:moveTo>
                  <a:lnTo>
                    <a:pt x="5152568" y="2324"/>
                  </a:lnTo>
                  <a:lnTo>
                    <a:pt x="5150701" y="457"/>
                  </a:lnTo>
                  <a:lnTo>
                    <a:pt x="5149583" y="0"/>
                  </a:lnTo>
                  <a:lnTo>
                    <a:pt x="5146954" y="0"/>
                  </a:lnTo>
                  <a:lnTo>
                    <a:pt x="5145824" y="457"/>
                  </a:lnTo>
                  <a:lnTo>
                    <a:pt x="5143970" y="2324"/>
                  </a:lnTo>
                  <a:lnTo>
                    <a:pt x="5143500" y="3441"/>
                  </a:lnTo>
                  <a:lnTo>
                    <a:pt x="5143500" y="6070"/>
                  </a:lnTo>
                  <a:lnTo>
                    <a:pt x="5143970" y="7200"/>
                  </a:lnTo>
                  <a:lnTo>
                    <a:pt x="5145824" y="9055"/>
                  </a:lnTo>
                  <a:lnTo>
                    <a:pt x="5146954" y="9525"/>
                  </a:lnTo>
                  <a:lnTo>
                    <a:pt x="5149583" y="9525"/>
                  </a:lnTo>
                  <a:lnTo>
                    <a:pt x="5150701" y="9055"/>
                  </a:lnTo>
                  <a:lnTo>
                    <a:pt x="5152568" y="7200"/>
                  </a:lnTo>
                  <a:lnTo>
                    <a:pt x="5153025" y="6070"/>
                  </a:lnTo>
                  <a:lnTo>
                    <a:pt x="5153025" y="3441"/>
                  </a:lnTo>
                  <a:close/>
                </a:path>
                <a:path w="5534025" h="1294765">
                  <a:moveTo>
                    <a:pt x="5200650" y="1288592"/>
                  </a:moveTo>
                  <a:lnTo>
                    <a:pt x="5200180" y="1287475"/>
                  </a:lnTo>
                  <a:lnTo>
                    <a:pt x="5198326" y="1285621"/>
                  </a:lnTo>
                  <a:lnTo>
                    <a:pt x="5197208" y="1285151"/>
                  </a:lnTo>
                  <a:lnTo>
                    <a:pt x="5194579" y="1285151"/>
                  </a:lnTo>
                  <a:lnTo>
                    <a:pt x="5193449" y="1285621"/>
                  </a:lnTo>
                  <a:lnTo>
                    <a:pt x="5191595" y="1287475"/>
                  </a:lnTo>
                  <a:lnTo>
                    <a:pt x="5191125" y="1288592"/>
                  </a:lnTo>
                  <a:lnTo>
                    <a:pt x="5191125" y="1291234"/>
                  </a:lnTo>
                  <a:lnTo>
                    <a:pt x="5191595" y="1292352"/>
                  </a:lnTo>
                  <a:lnTo>
                    <a:pt x="5193449" y="1294206"/>
                  </a:lnTo>
                  <a:lnTo>
                    <a:pt x="5194579" y="1294676"/>
                  </a:lnTo>
                  <a:lnTo>
                    <a:pt x="5197208" y="1294676"/>
                  </a:lnTo>
                  <a:lnTo>
                    <a:pt x="5198326" y="1294206"/>
                  </a:lnTo>
                  <a:lnTo>
                    <a:pt x="5200180" y="1292352"/>
                  </a:lnTo>
                  <a:lnTo>
                    <a:pt x="5200650" y="1291234"/>
                  </a:lnTo>
                  <a:lnTo>
                    <a:pt x="5200650" y="1288592"/>
                  </a:lnTo>
                  <a:close/>
                </a:path>
                <a:path w="5534025" h="1294765">
                  <a:moveTo>
                    <a:pt x="5200650" y="646023"/>
                  </a:moveTo>
                  <a:lnTo>
                    <a:pt x="5200180" y="644893"/>
                  </a:lnTo>
                  <a:lnTo>
                    <a:pt x="5198326" y="643039"/>
                  </a:lnTo>
                  <a:lnTo>
                    <a:pt x="5197208" y="642569"/>
                  </a:lnTo>
                  <a:lnTo>
                    <a:pt x="5194579" y="642569"/>
                  </a:lnTo>
                  <a:lnTo>
                    <a:pt x="5193449" y="643039"/>
                  </a:lnTo>
                  <a:lnTo>
                    <a:pt x="5191595" y="644893"/>
                  </a:lnTo>
                  <a:lnTo>
                    <a:pt x="5191125" y="646023"/>
                  </a:lnTo>
                  <a:lnTo>
                    <a:pt x="5191125" y="648652"/>
                  </a:lnTo>
                  <a:lnTo>
                    <a:pt x="5191595" y="649770"/>
                  </a:lnTo>
                  <a:lnTo>
                    <a:pt x="5193449" y="651637"/>
                  </a:lnTo>
                  <a:lnTo>
                    <a:pt x="5194579" y="652094"/>
                  </a:lnTo>
                  <a:lnTo>
                    <a:pt x="5197208" y="652094"/>
                  </a:lnTo>
                  <a:lnTo>
                    <a:pt x="5198326" y="651637"/>
                  </a:lnTo>
                  <a:lnTo>
                    <a:pt x="5200180" y="649770"/>
                  </a:lnTo>
                  <a:lnTo>
                    <a:pt x="5200650" y="648652"/>
                  </a:lnTo>
                  <a:lnTo>
                    <a:pt x="5200650" y="646023"/>
                  </a:lnTo>
                  <a:close/>
                </a:path>
                <a:path w="5534025" h="1294765">
                  <a:moveTo>
                    <a:pt x="5200650" y="3441"/>
                  </a:moveTo>
                  <a:lnTo>
                    <a:pt x="5200180" y="2324"/>
                  </a:lnTo>
                  <a:lnTo>
                    <a:pt x="5198326" y="457"/>
                  </a:lnTo>
                  <a:lnTo>
                    <a:pt x="5197208" y="0"/>
                  </a:lnTo>
                  <a:lnTo>
                    <a:pt x="5194579" y="0"/>
                  </a:lnTo>
                  <a:lnTo>
                    <a:pt x="5193449" y="457"/>
                  </a:lnTo>
                  <a:lnTo>
                    <a:pt x="5191595" y="2324"/>
                  </a:lnTo>
                  <a:lnTo>
                    <a:pt x="5191125" y="3441"/>
                  </a:lnTo>
                  <a:lnTo>
                    <a:pt x="5191125" y="6070"/>
                  </a:lnTo>
                  <a:lnTo>
                    <a:pt x="5191595" y="7200"/>
                  </a:lnTo>
                  <a:lnTo>
                    <a:pt x="5193449" y="9055"/>
                  </a:lnTo>
                  <a:lnTo>
                    <a:pt x="5194579" y="9525"/>
                  </a:lnTo>
                  <a:lnTo>
                    <a:pt x="5197208" y="9525"/>
                  </a:lnTo>
                  <a:lnTo>
                    <a:pt x="5198326" y="9055"/>
                  </a:lnTo>
                  <a:lnTo>
                    <a:pt x="5200180" y="7200"/>
                  </a:lnTo>
                  <a:lnTo>
                    <a:pt x="5200650" y="6070"/>
                  </a:lnTo>
                  <a:lnTo>
                    <a:pt x="5200650" y="3441"/>
                  </a:lnTo>
                  <a:close/>
                </a:path>
                <a:path w="5534025" h="1294765">
                  <a:moveTo>
                    <a:pt x="5248275" y="1288592"/>
                  </a:moveTo>
                  <a:lnTo>
                    <a:pt x="5247805" y="1287475"/>
                  </a:lnTo>
                  <a:lnTo>
                    <a:pt x="5245951" y="1285621"/>
                  </a:lnTo>
                  <a:lnTo>
                    <a:pt x="5244833" y="1285151"/>
                  </a:lnTo>
                  <a:lnTo>
                    <a:pt x="5242204" y="1285151"/>
                  </a:lnTo>
                  <a:lnTo>
                    <a:pt x="5241074" y="1285621"/>
                  </a:lnTo>
                  <a:lnTo>
                    <a:pt x="5239220" y="1287475"/>
                  </a:lnTo>
                  <a:lnTo>
                    <a:pt x="5238750" y="1288592"/>
                  </a:lnTo>
                  <a:lnTo>
                    <a:pt x="5238750" y="1291234"/>
                  </a:lnTo>
                  <a:lnTo>
                    <a:pt x="5239220" y="1292352"/>
                  </a:lnTo>
                  <a:lnTo>
                    <a:pt x="5241074" y="1294206"/>
                  </a:lnTo>
                  <a:lnTo>
                    <a:pt x="5242204" y="1294676"/>
                  </a:lnTo>
                  <a:lnTo>
                    <a:pt x="5244833" y="1294676"/>
                  </a:lnTo>
                  <a:lnTo>
                    <a:pt x="5245951" y="1294206"/>
                  </a:lnTo>
                  <a:lnTo>
                    <a:pt x="5247805" y="1292352"/>
                  </a:lnTo>
                  <a:lnTo>
                    <a:pt x="5248275" y="1291234"/>
                  </a:lnTo>
                  <a:lnTo>
                    <a:pt x="5248275" y="1288592"/>
                  </a:lnTo>
                  <a:close/>
                </a:path>
                <a:path w="5534025" h="1294765">
                  <a:moveTo>
                    <a:pt x="5248275" y="646023"/>
                  </a:moveTo>
                  <a:lnTo>
                    <a:pt x="5247805" y="644893"/>
                  </a:lnTo>
                  <a:lnTo>
                    <a:pt x="5245951" y="643039"/>
                  </a:lnTo>
                  <a:lnTo>
                    <a:pt x="5244833" y="642569"/>
                  </a:lnTo>
                  <a:lnTo>
                    <a:pt x="5242204" y="642569"/>
                  </a:lnTo>
                  <a:lnTo>
                    <a:pt x="5241074" y="643039"/>
                  </a:lnTo>
                  <a:lnTo>
                    <a:pt x="5239220" y="644893"/>
                  </a:lnTo>
                  <a:lnTo>
                    <a:pt x="5238750" y="646023"/>
                  </a:lnTo>
                  <a:lnTo>
                    <a:pt x="5238750" y="648652"/>
                  </a:lnTo>
                  <a:lnTo>
                    <a:pt x="5239220" y="649770"/>
                  </a:lnTo>
                  <a:lnTo>
                    <a:pt x="5241074" y="651637"/>
                  </a:lnTo>
                  <a:lnTo>
                    <a:pt x="5242204" y="652094"/>
                  </a:lnTo>
                  <a:lnTo>
                    <a:pt x="5244833" y="652094"/>
                  </a:lnTo>
                  <a:lnTo>
                    <a:pt x="5245951" y="651637"/>
                  </a:lnTo>
                  <a:lnTo>
                    <a:pt x="5247805" y="649770"/>
                  </a:lnTo>
                  <a:lnTo>
                    <a:pt x="5248275" y="648652"/>
                  </a:lnTo>
                  <a:lnTo>
                    <a:pt x="5248275" y="646023"/>
                  </a:lnTo>
                  <a:close/>
                </a:path>
                <a:path w="5534025" h="1294765">
                  <a:moveTo>
                    <a:pt x="5248275" y="3441"/>
                  </a:moveTo>
                  <a:lnTo>
                    <a:pt x="5247805" y="2324"/>
                  </a:lnTo>
                  <a:lnTo>
                    <a:pt x="5245951" y="457"/>
                  </a:lnTo>
                  <a:lnTo>
                    <a:pt x="5244833" y="0"/>
                  </a:lnTo>
                  <a:lnTo>
                    <a:pt x="5242204" y="0"/>
                  </a:lnTo>
                  <a:lnTo>
                    <a:pt x="5241074" y="457"/>
                  </a:lnTo>
                  <a:lnTo>
                    <a:pt x="5239220" y="2324"/>
                  </a:lnTo>
                  <a:lnTo>
                    <a:pt x="5238750" y="3441"/>
                  </a:lnTo>
                  <a:lnTo>
                    <a:pt x="5238750" y="6070"/>
                  </a:lnTo>
                  <a:lnTo>
                    <a:pt x="5239220" y="7200"/>
                  </a:lnTo>
                  <a:lnTo>
                    <a:pt x="5241074" y="9055"/>
                  </a:lnTo>
                  <a:lnTo>
                    <a:pt x="5242204" y="9525"/>
                  </a:lnTo>
                  <a:lnTo>
                    <a:pt x="5244833" y="9525"/>
                  </a:lnTo>
                  <a:lnTo>
                    <a:pt x="5245951" y="9055"/>
                  </a:lnTo>
                  <a:lnTo>
                    <a:pt x="5247805" y="7200"/>
                  </a:lnTo>
                  <a:lnTo>
                    <a:pt x="5248275" y="6070"/>
                  </a:lnTo>
                  <a:lnTo>
                    <a:pt x="5248275" y="3441"/>
                  </a:lnTo>
                  <a:close/>
                </a:path>
                <a:path w="5534025" h="1294765">
                  <a:moveTo>
                    <a:pt x="5295900" y="1288592"/>
                  </a:moveTo>
                  <a:lnTo>
                    <a:pt x="5295443" y="1287475"/>
                  </a:lnTo>
                  <a:lnTo>
                    <a:pt x="5293576" y="1285621"/>
                  </a:lnTo>
                  <a:lnTo>
                    <a:pt x="5292458" y="1285151"/>
                  </a:lnTo>
                  <a:lnTo>
                    <a:pt x="5289829" y="1285151"/>
                  </a:lnTo>
                  <a:lnTo>
                    <a:pt x="5288699" y="1285621"/>
                  </a:lnTo>
                  <a:lnTo>
                    <a:pt x="5286845" y="1287475"/>
                  </a:lnTo>
                  <a:lnTo>
                    <a:pt x="5286375" y="1288592"/>
                  </a:lnTo>
                  <a:lnTo>
                    <a:pt x="5286375" y="1291234"/>
                  </a:lnTo>
                  <a:lnTo>
                    <a:pt x="5286845" y="1292352"/>
                  </a:lnTo>
                  <a:lnTo>
                    <a:pt x="5288699" y="1294206"/>
                  </a:lnTo>
                  <a:lnTo>
                    <a:pt x="5289829" y="1294676"/>
                  </a:lnTo>
                  <a:lnTo>
                    <a:pt x="5292458" y="1294676"/>
                  </a:lnTo>
                  <a:lnTo>
                    <a:pt x="5293576" y="1294206"/>
                  </a:lnTo>
                  <a:lnTo>
                    <a:pt x="5295443" y="1292352"/>
                  </a:lnTo>
                  <a:lnTo>
                    <a:pt x="5295900" y="1291234"/>
                  </a:lnTo>
                  <a:lnTo>
                    <a:pt x="5295900" y="1288592"/>
                  </a:lnTo>
                  <a:close/>
                </a:path>
                <a:path w="5534025" h="1294765">
                  <a:moveTo>
                    <a:pt x="5295900" y="646023"/>
                  </a:moveTo>
                  <a:lnTo>
                    <a:pt x="5295443" y="644893"/>
                  </a:lnTo>
                  <a:lnTo>
                    <a:pt x="5293576" y="643039"/>
                  </a:lnTo>
                  <a:lnTo>
                    <a:pt x="5292458" y="642569"/>
                  </a:lnTo>
                  <a:lnTo>
                    <a:pt x="5289829" y="642569"/>
                  </a:lnTo>
                  <a:lnTo>
                    <a:pt x="5288699" y="643039"/>
                  </a:lnTo>
                  <a:lnTo>
                    <a:pt x="5286845" y="644893"/>
                  </a:lnTo>
                  <a:lnTo>
                    <a:pt x="5286375" y="646023"/>
                  </a:lnTo>
                  <a:lnTo>
                    <a:pt x="5286375" y="648652"/>
                  </a:lnTo>
                  <a:lnTo>
                    <a:pt x="5286845" y="649770"/>
                  </a:lnTo>
                  <a:lnTo>
                    <a:pt x="5288699" y="651637"/>
                  </a:lnTo>
                  <a:lnTo>
                    <a:pt x="5289829" y="652094"/>
                  </a:lnTo>
                  <a:lnTo>
                    <a:pt x="5292458" y="652094"/>
                  </a:lnTo>
                  <a:lnTo>
                    <a:pt x="5293576" y="651637"/>
                  </a:lnTo>
                  <a:lnTo>
                    <a:pt x="5295443" y="649770"/>
                  </a:lnTo>
                  <a:lnTo>
                    <a:pt x="5295900" y="648652"/>
                  </a:lnTo>
                  <a:lnTo>
                    <a:pt x="5295900" y="646023"/>
                  </a:lnTo>
                  <a:close/>
                </a:path>
                <a:path w="5534025" h="1294765">
                  <a:moveTo>
                    <a:pt x="5295900" y="3441"/>
                  </a:moveTo>
                  <a:lnTo>
                    <a:pt x="5295443" y="2324"/>
                  </a:lnTo>
                  <a:lnTo>
                    <a:pt x="5293576" y="457"/>
                  </a:lnTo>
                  <a:lnTo>
                    <a:pt x="5292458" y="0"/>
                  </a:lnTo>
                  <a:lnTo>
                    <a:pt x="5289829" y="0"/>
                  </a:lnTo>
                  <a:lnTo>
                    <a:pt x="5288699" y="457"/>
                  </a:lnTo>
                  <a:lnTo>
                    <a:pt x="5286845" y="2324"/>
                  </a:lnTo>
                  <a:lnTo>
                    <a:pt x="5286375" y="3441"/>
                  </a:lnTo>
                  <a:lnTo>
                    <a:pt x="5286375" y="6070"/>
                  </a:lnTo>
                  <a:lnTo>
                    <a:pt x="5286845" y="7200"/>
                  </a:lnTo>
                  <a:lnTo>
                    <a:pt x="5288699" y="9055"/>
                  </a:lnTo>
                  <a:lnTo>
                    <a:pt x="5289829" y="9525"/>
                  </a:lnTo>
                  <a:lnTo>
                    <a:pt x="5292458" y="9525"/>
                  </a:lnTo>
                  <a:lnTo>
                    <a:pt x="5293576" y="9055"/>
                  </a:lnTo>
                  <a:lnTo>
                    <a:pt x="5295443" y="7200"/>
                  </a:lnTo>
                  <a:lnTo>
                    <a:pt x="5295900" y="6070"/>
                  </a:lnTo>
                  <a:lnTo>
                    <a:pt x="5295900" y="3441"/>
                  </a:lnTo>
                  <a:close/>
                </a:path>
                <a:path w="5534025" h="1294765">
                  <a:moveTo>
                    <a:pt x="5343525" y="1288592"/>
                  </a:moveTo>
                  <a:lnTo>
                    <a:pt x="5343068" y="1287475"/>
                  </a:lnTo>
                  <a:lnTo>
                    <a:pt x="5341201" y="1285621"/>
                  </a:lnTo>
                  <a:lnTo>
                    <a:pt x="5340083" y="1285151"/>
                  </a:lnTo>
                  <a:lnTo>
                    <a:pt x="5337454" y="1285151"/>
                  </a:lnTo>
                  <a:lnTo>
                    <a:pt x="5336324" y="1285621"/>
                  </a:lnTo>
                  <a:lnTo>
                    <a:pt x="5334470" y="1287475"/>
                  </a:lnTo>
                  <a:lnTo>
                    <a:pt x="5334000" y="1288592"/>
                  </a:lnTo>
                  <a:lnTo>
                    <a:pt x="5334000" y="1291234"/>
                  </a:lnTo>
                  <a:lnTo>
                    <a:pt x="5334470" y="1292352"/>
                  </a:lnTo>
                  <a:lnTo>
                    <a:pt x="5336324" y="1294206"/>
                  </a:lnTo>
                  <a:lnTo>
                    <a:pt x="5337454" y="1294676"/>
                  </a:lnTo>
                  <a:lnTo>
                    <a:pt x="5340083" y="1294676"/>
                  </a:lnTo>
                  <a:lnTo>
                    <a:pt x="5341201" y="1294206"/>
                  </a:lnTo>
                  <a:lnTo>
                    <a:pt x="5343068" y="1292352"/>
                  </a:lnTo>
                  <a:lnTo>
                    <a:pt x="5343525" y="1291234"/>
                  </a:lnTo>
                  <a:lnTo>
                    <a:pt x="5343525" y="1288592"/>
                  </a:lnTo>
                  <a:close/>
                </a:path>
                <a:path w="5534025" h="1294765">
                  <a:moveTo>
                    <a:pt x="5343525" y="646023"/>
                  </a:moveTo>
                  <a:lnTo>
                    <a:pt x="5343068" y="644893"/>
                  </a:lnTo>
                  <a:lnTo>
                    <a:pt x="5341201" y="643039"/>
                  </a:lnTo>
                  <a:lnTo>
                    <a:pt x="5340083" y="642569"/>
                  </a:lnTo>
                  <a:lnTo>
                    <a:pt x="5337454" y="642569"/>
                  </a:lnTo>
                  <a:lnTo>
                    <a:pt x="5336324" y="643039"/>
                  </a:lnTo>
                  <a:lnTo>
                    <a:pt x="5334470" y="644893"/>
                  </a:lnTo>
                  <a:lnTo>
                    <a:pt x="5334000" y="646023"/>
                  </a:lnTo>
                  <a:lnTo>
                    <a:pt x="5334000" y="648652"/>
                  </a:lnTo>
                  <a:lnTo>
                    <a:pt x="5334470" y="649770"/>
                  </a:lnTo>
                  <a:lnTo>
                    <a:pt x="5336324" y="651637"/>
                  </a:lnTo>
                  <a:lnTo>
                    <a:pt x="5337454" y="652094"/>
                  </a:lnTo>
                  <a:lnTo>
                    <a:pt x="5340083" y="652094"/>
                  </a:lnTo>
                  <a:lnTo>
                    <a:pt x="5341201" y="651637"/>
                  </a:lnTo>
                  <a:lnTo>
                    <a:pt x="5343068" y="649770"/>
                  </a:lnTo>
                  <a:lnTo>
                    <a:pt x="5343525" y="648652"/>
                  </a:lnTo>
                  <a:lnTo>
                    <a:pt x="5343525" y="646023"/>
                  </a:lnTo>
                  <a:close/>
                </a:path>
                <a:path w="5534025" h="1294765">
                  <a:moveTo>
                    <a:pt x="5343525" y="3441"/>
                  </a:moveTo>
                  <a:lnTo>
                    <a:pt x="5343068" y="2324"/>
                  </a:lnTo>
                  <a:lnTo>
                    <a:pt x="5341201" y="457"/>
                  </a:lnTo>
                  <a:lnTo>
                    <a:pt x="5340083" y="0"/>
                  </a:lnTo>
                  <a:lnTo>
                    <a:pt x="5337454" y="0"/>
                  </a:lnTo>
                  <a:lnTo>
                    <a:pt x="5336324" y="457"/>
                  </a:lnTo>
                  <a:lnTo>
                    <a:pt x="5334470" y="2324"/>
                  </a:lnTo>
                  <a:lnTo>
                    <a:pt x="5334000" y="3441"/>
                  </a:lnTo>
                  <a:lnTo>
                    <a:pt x="5334000" y="6070"/>
                  </a:lnTo>
                  <a:lnTo>
                    <a:pt x="5334470" y="7200"/>
                  </a:lnTo>
                  <a:lnTo>
                    <a:pt x="5336324" y="9055"/>
                  </a:lnTo>
                  <a:lnTo>
                    <a:pt x="5337454" y="9525"/>
                  </a:lnTo>
                  <a:lnTo>
                    <a:pt x="5340083" y="9525"/>
                  </a:lnTo>
                  <a:lnTo>
                    <a:pt x="5341201" y="9055"/>
                  </a:lnTo>
                  <a:lnTo>
                    <a:pt x="5343068" y="7200"/>
                  </a:lnTo>
                  <a:lnTo>
                    <a:pt x="5343525" y="6070"/>
                  </a:lnTo>
                  <a:lnTo>
                    <a:pt x="5343525" y="3441"/>
                  </a:lnTo>
                  <a:close/>
                </a:path>
                <a:path w="5534025" h="1294765">
                  <a:moveTo>
                    <a:pt x="5391150" y="1288592"/>
                  </a:moveTo>
                  <a:lnTo>
                    <a:pt x="5390693" y="1287475"/>
                  </a:lnTo>
                  <a:lnTo>
                    <a:pt x="5388826" y="1285621"/>
                  </a:lnTo>
                  <a:lnTo>
                    <a:pt x="5387708" y="1285151"/>
                  </a:lnTo>
                  <a:lnTo>
                    <a:pt x="5385079" y="1285151"/>
                  </a:lnTo>
                  <a:lnTo>
                    <a:pt x="5383949" y="1285621"/>
                  </a:lnTo>
                  <a:lnTo>
                    <a:pt x="5382095" y="1287475"/>
                  </a:lnTo>
                  <a:lnTo>
                    <a:pt x="5381625" y="1288592"/>
                  </a:lnTo>
                  <a:lnTo>
                    <a:pt x="5381625" y="1291234"/>
                  </a:lnTo>
                  <a:lnTo>
                    <a:pt x="5382095" y="1292352"/>
                  </a:lnTo>
                  <a:lnTo>
                    <a:pt x="5383949" y="1294206"/>
                  </a:lnTo>
                  <a:lnTo>
                    <a:pt x="5385079" y="1294676"/>
                  </a:lnTo>
                  <a:lnTo>
                    <a:pt x="5387708" y="1294676"/>
                  </a:lnTo>
                  <a:lnTo>
                    <a:pt x="5388826" y="1294206"/>
                  </a:lnTo>
                  <a:lnTo>
                    <a:pt x="5390693" y="1292352"/>
                  </a:lnTo>
                  <a:lnTo>
                    <a:pt x="5391150" y="1291234"/>
                  </a:lnTo>
                  <a:lnTo>
                    <a:pt x="5391150" y="1288592"/>
                  </a:lnTo>
                  <a:close/>
                </a:path>
                <a:path w="5534025" h="1294765">
                  <a:moveTo>
                    <a:pt x="5391150" y="646023"/>
                  </a:moveTo>
                  <a:lnTo>
                    <a:pt x="5390693" y="644893"/>
                  </a:lnTo>
                  <a:lnTo>
                    <a:pt x="5388826" y="643039"/>
                  </a:lnTo>
                  <a:lnTo>
                    <a:pt x="5387708" y="642569"/>
                  </a:lnTo>
                  <a:lnTo>
                    <a:pt x="5385079" y="642569"/>
                  </a:lnTo>
                  <a:lnTo>
                    <a:pt x="5383949" y="643039"/>
                  </a:lnTo>
                  <a:lnTo>
                    <a:pt x="5382095" y="644893"/>
                  </a:lnTo>
                  <a:lnTo>
                    <a:pt x="5381625" y="646023"/>
                  </a:lnTo>
                  <a:lnTo>
                    <a:pt x="5381625" y="648652"/>
                  </a:lnTo>
                  <a:lnTo>
                    <a:pt x="5382095" y="649770"/>
                  </a:lnTo>
                  <a:lnTo>
                    <a:pt x="5383949" y="651637"/>
                  </a:lnTo>
                  <a:lnTo>
                    <a:pt x="5385079" y="652094"/>
                  </a:lnTo>
                  <a:lnTo>
                    <a:pt x="5387708" y="652094"/>
                  </a:lnTo>
                  <a:lnTo>
                    <a:pt x="5388826" y="651637"/>
                  </a:lnTo>
                  <a:lnTo>
                    <a:pt x="5390693" y="649770"/>
                  </a:lnTo>
                  <a:lnTo>
                    <a:pt x="5391150" y="648652"/>
                  </a:lnTo>
                  <a:lnTo>
                    <a:pt x="5391150" y="646023"/>
                  </a:lnTo>
                  <a:close/>
                </a:path>
                <a:path w="5534025" h="1294765">
                  <a:moveTo>
                    <a:pt x="5391150" y="3441"/>
                  </a:moveTo>
                  <a:lnTo>
                    <a:pt x="5390693" y="2324"/>
                  </a:lnTo>
                  <a:lnTo>
                    <a:pt x="5388826" y="457"/>
                  </a:lnTo>
                  <a:lnTo>
                    <a:pt x="5387708" y="0"/>
                  </a:lnTo>
                  <a:lnTo>
                    <a:pt x="5385079" y="0"/>
                  </a:lnTo>
                  <a:lnTo>
                    <a:pt x="5383949" y="457"/>
                  </a:lnTo>
                  <a:lnTo>
                    <a:pt x="5382095" y="2324"/>
                  </a:lnTo>
                  <a:lnTo>
                    <a:pt x="5381625" y="3441"/>
                  </a:lnTo>
                  <a:lnTo>
                    <a:pt x="5381625" y="6070"/>
                  </a:lnTo>
                  <a:lnTo>
                    <a:pt x="5382095" y="7200"/>
                  </a:lnTo>
                  <a:lnTo>
                    <a:pt x="5383949" y="9055"/>
                  </a:lnTo>
                  <a:lnTo>
                    <a:pt x="5385079" y="9525"/>
                  </a:lnTo>
                  <a:lnTo>
                    <a:pt x="5387708" y="9525"/>
                  </a:lnTo>
                  <a:lnTo>
                    <a:pt x="5388826" y="9055"/>
                  </a:lnTo>
                  <a:lnTo>
                    <a:pt x="5390693" y="7200"/>
                  </a:lnTo>
                  <a:lnTo>
                    <a:pt x="5391150" y="6070"/>
                  </a:lnTo>
                  <a:lnTo>
                    <a:pt x="5391150" y="3441"/>
                  </a:lnTo>
                  <a:close/>
                </a:path>
                <a:path w="5534025" h="1294765">
                  <a:moveTo>
                    <a:pt x="5438775" y="1288592"/>
                  </a:moveTo>
                  <a:lnTo>
                    <a:pt x="5438305" y="1287475"/>
                  </a:lnTo>
                  <a:lnTo>
                    <a:pt x="5436451" y="1285621"/>
                  </a:lnTo>
                  <a:lnTo>
                    <a:pt x="5435333" y="1285151"/>
                  </a:lnTo>
                  <a:lnTo>
                    <a:pt x="5432704" y="1285151"/>
                  </a:lnTo>
                  <a:lnTo>
                    <a:pt x="5431574" y="1285621"/>
                  </a:lnTo>
                  <a:lnTo>
                    <a:pt x="5429720" y="1287475"/>
                  </a:lnTo>
                  <a:lnTo>
                    <a:pt x="5429250" y="1288592"/>
                  </a:lnTo>
                  <a:lnTo>
                    <a:pt x="5429250" y="1291234"/>
                  </a:lnTo>
                  <a:lnTo>
                    <a:pt x="5429720" y="1292352"/>
                  </a:lnTo>
                  <a:lnTo>
                    <a:pt x="5431574" y="1294206"/>
                  </a:lnTo>
                  <a:lnTo>
                    <a:pt x="5432704" y="1294676"/>
                  </a:lnTo>
                  <a:lnTo>
                    <a:pt x="5435333" y="1294676"/>
                  </a:lnTo>
                  <a:lnTo>
                    <a:pt x="5436451" y="1294206"/>
                  </a:lnTo>
                  <a:lnTo>
                    <a:pt x="5438305" y="1292352"/>
                  </a:lnTo>
                  <a:lnTo>
                    <a:pt x="5438775" y="1291234"/>
                  </a:lnTo>
                  <a:lnTo>
                    <a:pt x="5438775" y="1288592"/>
                  </a:lnTo>
                  <a:close/>
                </a:path>
                <a:path w="5534025" h="1294765">
                  <a:moveTo>
                    <a:pt x="5438775" y="646023"/>
                  </a:moveTo>
                  <a:lnTo>
                    <a:pt x="5438305" y="644893"/>
                  </a:lnTo>
                  <a:lnTo>
                    <a:pt x="5436451" y="643039"/>
                  </a:lnTo>
                  <a:lnTo>
                    <a:pt x="5435333" y="642569"/>
                  </a:lnTo>
                  <a:lnTo>
                    <a:pt x="5432704" y="642569"/>
                  </a:lnTo>
                  <a:lnTo>
                    <a:pt x="5431574" y="643039"/>
                  </a:lnTo>
                  <a:lnTo>
                    <a:pt x="5429720" y="644893"/>
                  </a:lnTo>
                  <a:lnTo>
                    <a:pt x="5429250" y="646023"/>
                  </a:lnTo>
                  <a:lnTo>
                    <a:pt x="5429250" y="648652"/>
                  </a:lnTo>
                  <a:lnTo>
                    <a:pt x="5429720" y="649770"/>
                  </a:lnTo>
                  <a:lnTo>
                    <a:pt x="5431574" y="651637"/>
                  </a:lnTo>
                  <a:lnTo>
                    <a:pt x="5432704" y="652094"/>
                  </a:lnTo>
                  <a:lnTo>
                    <a:pt x="5435333" y="652094"/>
                  </a:lnTo>
                  <a:lnTo>
                    <a:pt x="5436451" y="651637"/>
                  </a:lnTo>
                  <a:lnTo>
                    <a:pt x="5438305" y="649770"/>
                  </a:lnTo>
                  <a:lnTo>
                    <a:pt x="5438775" y="648652"/>
                  </a:lnTo>
                  <a:lnTo>
                    <a:pt x="5438775" y="646023"/>
                  </a:lnTo>
                  <a:close/>
                </a:path>
                <a:path w="5534025" h="1294765">
                  <a:moveTo>
                    <a:pt x="5438775" y="3441"/>
                  </a:moveTo>
                  <a:lnTo>
                    <a:pt x="5438305" y="2324"/>
                  </a:lnTo>
                  <a:lnTo>
                    <a:pt x="5436451" y="457"/>
                  </a:lnTo>
                  <a:lnTo>
                    <a:pt x="5435333" y="0"/>
                  </a:lnTo>
                  <a:lnTo>
                    <a:pt x="5432704" y="0"/>
                  </a:lnTo>
                  <a:lnTo>
                    <a:pt x="5431574" y="457"/>
                  </a:lnTo>
                  <a:lnTo>
                    <a:pt x="5429720" y="2324"/>
                  </a:lnTo>
                  <a:lnTo>
                    <a:pt x="5429250" y="3441"/>
                  </a:lnTo>
                  <a:lnTo>
                    <a:pt x="5429250" y="6070"/>
                  </a:lnTo>
                  <a:lnTo>
                    <a:pt x="5429720" y="7200"/>
                  </a:lnTo>
                  <a:lnTo>
                    <a:pt x="5431574" y="9055"/>
                  </a:lnTo>
                  <a:lnTo>
                    <a:pt x="5432704" y="9525"/>
                  </a:lnTo>
                  <a:lnTo>
                    <a:pt x="5435333" y="9525"/>
                  </a:lnTo>
                  <a:lnTo>
                    <a:pt x="5436451" y="9055"/>
                  </a:lnTo>
                  <a:lnTo>
                    <a:pt x="5438305" y="7200"/>
                  </a:lnTo>
                  <a:lnTo>
                    <a:pt x="5438775" y="6070"/>
                  </a:lnTo>
                  <a:lnTo>
                    <a:pt x="5438775" y="3441"/>
                  </a:lnTo>
                  <a:close/>
                </a:path>
                <a:path w="5534025" h="1294765">
                  <a:moveTo>
                    <a:pt x="5486400" y="1288592"/>
                  </a:moveTo>
                  <a:lnTo>
                    <a:pt x="5485930" y="1287475"/>
                  </a:lnTo>
                  <a:lnTo>
                    <a:pt x="5484076" y="1285621"/>
                  </a:lnTo>
                  <a:lnTo>
                    <a:pt x="5482958" y="1285151"/>
                  </a:lnTo>
                  <a:lnTo>
                    <a:pt x="5480329" y="1285151"/>
                  </a:lnTo>
                  <a:lnTo>
                    <a:pt x="5479199" y="1285621"/>
                  </a:lnTo>
                  <a:lnTo>
                    <a:pt x="5477345" y="1287475"/>
                  </a:lnTo>
                  <a:lnTo>
                    <a:pt x="5476875" y="1288592"/>
                  </a:lnTo>
                  <a:lnTo>
                    <a:pt x="5476875" y="1291234"/>
                  </a:lnTo>
                  <a:lnTo>
                    <a:pt x="5477345" y="1292352"/>
                  </a:lnTo>
                  <a:lnTo>
                    <a:pt x="5479199" y="1294206"/>
                  </a:lnTo>
                  <a:lnTo>
                    <a:pt x="5480329" y="1294676"/>
                  </a:lnTo>
                  <a:lnTo>
                    <a:pt x="5482958" y="1294676"/>
                  </a:lnTo>
                  <a:lnTo>
                    <a:pt x="5484076" y="1294206"/>
                  </a:lnTo>
                  <a:lnTo>
                    <a:pt x="5485930" y="1292352"/>
                  </a:lnTo>
                  <a:lnTo>
                    <a:pt x="5486400" y="1291234"/>
                  </a:lnTo>
                  <a:lnTo>
                    <a:pt x="5486400" y="1288592"/>
                  </a:lnTo>
                  <a:close/>
                </a:path>
                <a:path w="5534025" h="1294765">
                  <a:moveTo>
                    <a:pt x="5486400" y="646023"/>
                  </a:moveTo>
                  <a:lnTo>
                    <a:pt x="5485930" y="644893"/>
                  </a:lnTo>
                  <a:lnTo>
                    <a:pt x="5484076" y="643039"/>
                  </a:lnTo>
                  <a:lnTo>
                    <a:pt x="5482958" y="642569"/>
                  </a:lnTo>
                  <a:lnTo>
                    <a:pt x="5480329" y="642569"/>
                  </a:lnTo>
                  <a:lnTo>
                    <a:pt x="5479199" y="643039"/>
                  </a:lnTo>
                  <a:lnTo>
                    <a:pt x="5477345" y="644893"/>
                  </a:lnTo>
                  <a:lnTo>
                    <a:pt x="5476875" y="646023"/>
                  </a:lnTo>
                  <a:lnTo>
                    <a:pt x="5476875" y="648652"/>
                  </a:lnTo>
                  <a:lnTo>
                    <a:pt x="5477345" y="649770"/>
                  </a:lnTo>
                  <a:lnTo>
                    <a:pt x="5479199" y="651637"/>
                  </a:lnTo>
                  <a:lnTo>
                    <a:pt x="5480329" y="652094"/>
                  </a:lnTo>
                  <a:lnTo>
                    <a:pt x="5482958" y="652094"/>
                  </a:lnTo>
                  <a:lnTo>
                    <a:pt x="5484076" y="651637"/>
                  </a:lnTo>
                  <a:lnTo>
                    <a:pt x="5485930" y="649770"/>
                  </a:lnTo>
                  <a:lnTo>
                    <a:pt x="5486400" y="648652"/>
                  </a:lnTo>
                  <a:lnTo>
                    <a:pt x="5486400" y="646023"/>
                  </a:lnTo>
                  <a:close/>
                </a:path>
                <a:path w="5534025" h="1294765">
                  <a:moveTo>
                    <a:pt x="5486400" y="3441"/>
                  </a:moveTo>
                  <a:lnTo>
                    <a:pt x="5485930" y="2324"/>
                  </a:lnTo>
                  <a:lnTo>
                    <a:pt x="5484076" y="457"/>
                  </a:lnTo>
                  <a:lnTo>
                    <a:pt x="5482958" y="0"/>
                  </a:lnTo>
                  <a:lnTo>
                    <a:pt x="5480329" y="0"/>
                  </a:lnTo>
                  <a:lnTo>
                    <a:pt x="5479199" y="457"/>
                  </a:lnTo>
                  <a:lnTo>
                    <a:pt x="5477345" y="2324"/>
                  </a:lnTo>
                  <a:lnTo>
                    <a:pt x="5476875" y="3441"/>
                  </a:lnTo>
                  <a:lnTo>
                    <a:pt x="5476875" y="6070"/>
                  </a:lnTo>
                  <a:lnTo>
                    <a:pt x="5477345" y="7200"/>
                  </a:lnTo>
                  <a:lnTo>
                    <a:pt x="5479199" y="9055"/>
                  </a:lnTo>
                  <a:lnTo>
                    <a:pt x="5480329" y="9525"/>
                  </a:lnTo>
                  <a:lnTo>
                    <a:pt x="5482958" y="9525"/>
                  </a:lnTo>
                  <a:lnTo>
                    <a:pt x="5484076" y="9055"/>
                  </a:lnTo>
                  <a:lnTo>
                    <a:pt x="5485930" y="7200"/>
                  </a:lnTo>
                  <a:lnTo>
                    <a:pt x="5486400" y="6070"/>
                  </a:lnTo>
                  <a:lnTo>
                    <a:pt x="5486400" y="3441"/>
                  </a:lnTo>
                  <a:close/>
                </a:path>
                <a:path w="5534025" h="1294765">
                  <a:moveTo>
                    <a:pt x="5534025" y="1288592"/>
                  </a:moveTo>
                  <a:lnTo>
                    <a:pt x="5533555" y="1287475"/>
                  </a:lnTo>
                  <a:lnTo>
                    <a:pt x="5531701" y="1285621"/>
                  </a:lnTo>
                  <a:lnTo>
                    <a:pt x="5530583" y="1285151"/>
                  </a:lnTo>
                  <a:lnTo>
                    <a:pt x="5527954" y="1285151"/>
                  </a:lnTo>
                  <a:lnTo>
                    <a:pt x="5526824" y="1285621"/>
                  </a:lnTo>
                  <a:lnTo>
                    <a:pt x="5524970" y="1287475"/>
                  </a:lnTo>
                  <a:lnTo>
                    <a:pt x="5524500" y="1288592"/>
                  </a:lnTo>
                  <a:lnTo>
                    <a:pt x="5524500" y="1291234"/>
                  </a:lnTo>
                  <a:lnTo>
                    <a:pt x="5524970" y="1292352"/>
                  </a:lnTo>
                  <a:lnTo>
                    <a:pt x="5526824" y="1294206"/>
                  </a:lnTo>
                  <a:lnTo>
                    <a:pt x="5527954" y="1294676"/>
                  </a:lnTo>
                  <a:lnTo>
                    <a:pt x="5530583" y="1294676"/>
                  </a:lnTo>
                  <a:lnTo>
                    <a:pt x="5531701" y="1294206"/>
                  </a:lnTo>
                  <a:lnTo>
                    <a:pt x="5533555" y="1292352"/>
                  </a:lnTo>
                  <a:lnTo>
                    <a:pt x="5534025" y="1291234"/>
                  </a:lnTo>
                  <a:lnTo>
                    <a:pt x="5534025" y="1288592"/>
                  </a:lnTo>
                  <a:close/>
                </a:path>
                <a:path w="5534025" h="1294765">
                  <a:moveTo>
                    <a:pt x="5534025" y="646023"/>
                  </a:moveTo>
                  <a:lnTo>
                    <a:pt x="5533555" y="644893"/>
                  </a:lnTo>
                  <a:lnTo>
                    <a:pt x="5531701" y="643039"/>
                  </a:lnTo>
                  <a:lnTo>
                    <a:pt x="5530583" y="642569"/>
                  </a:lnTo>
                  <a:lnTo>
                    <a:pt x="5527954" y="642569"/>
                  </a:lnTo>
                  <a:lnTo>
                    <a:pt x="5526824" y="643039"/>
                  </a:lnTo>
                  <a:lnTo>
                    <a:pt x="5524970" y="644893"/>
                  </a:lnTo>
                  <a:lnTo>
                    <a:pt x="5524500" y="646023"/>
                  </a:lnTo>
                  <a:lnTo>
                    <a:pt x="5524500" y="648652"/>
                  </a:lnTo>
                  <a:lnTo>
                    <a:pt x="5524970" y="649770"/>
                  </a:lnTo>
                  <a:lnTo>
                    <a:pt x="5526824" y="651637"/>
                  </a:lnTo>
                  <a:lnTo>
                    <a:pt x="5527954" y="652094"/>
                  </a:lnTo>
                  <a:lnTo>
                    <a:pt x="5530583" y="652094"/>
                  </a:lnTo>
                  <a:lnTo>
                    <a:pt x="5531701" y="651637"/>
                  </a:lnTo>
                  <a:lnTo>
                    <a:pt x="5533555" y="649770"/>
                  </a:lnTo>
                  <a:lnTo>
                    <a:pt x="5534025" y="648652"/>
                  </a:lnTo>
                  <a:lnTo>
                    <a:pt x="5534025" y="646023"/>
                  </a:lnTo>
                  <a:close/>
                </a:path>
                <a:path w="5534025" h="1294765">
                  <a:moveTo>
                    <a:pt x="5534025" y="3441"/>
                  </a:moveTo>
                  <a:lnTo>
                    <a:pt x="5533555" y="2324"/>
                  </a:lnTo>
                  <a:lnTo>
                    <a:pt x="5531701" y="457"/>
                  </a:lnTo>
                  <a:lnTo>
                    <a:pt x="5530583" y="0"/>
                  </a:lnTo>
                  <a:lnTo>
                    <a:pt x="5527954" y="0"/>
                  </a:lnTo>
                  <a:lnTo>
                    <a:pt x="5526824" y="457"/>
                  </a:lnTo>
                  <a:lnTo>
                    <a:pt x="5524970" y="2324"/>
                  </a:lnTo>
                  <a:lnTo>
                    <a:pt x="5524500" y="3441"/>
                  </a:lnTo>
                  <a:lnTo>
                    <a:pt x="5524500" y="6070"/>
                  </a:lnTo>
                  <a:lnTo>
                    <a:pt x="5524970" y="7200"/>
                  </a:lnTo>
                  <a:lnTo>
                    <a:pt x="5526824" y="9055"/>
                  </a:lnTo>
                  <a:lnTo>
                    <a:pt x="5527954" y="9525"/>
                  </a:lnTo>
                  <a:lnTo>
                    <a:pt x="5530583" y="9525"/>
                  </a:lnTo>
                  <a:lnTo>
                    <a:pt x="5531701" y="9055"/>
                  </a:lnTo>
                  <a:lnTo>
                    <a:pt x="5533555" y="7200"/>
                  </a:lnTo>
                  <a:lnTo>
                    <a:pt x="5534025" y="6070"/>
                  </a:lnTo>
                  <a:lnTo>
                    <a:pt x="5534025" y="34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28938" y="7862020"/>
              <a:ext cx="9524" cy="1533524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12874515" y="8524540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874515" y="7881964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2674718" y="8180627"/>
            <a:ext cx="128240" cy="108173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7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900" dirty="0">
                <a:solidFill>
                  <a:srgbClr val="252423"/>
                </a:solidFill>
                <a:latin typeface="Trebuchet MS"/>
                <a:cs typeface="Trebuchet MS"/>
              </a:rPr>
              <a:t>otal</a:t>
            </a:r>
            <a:r>
              <a:rPr sz="9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52423"/>
                </a:solidFill>
                <a:latin typeface="Trebuchet MS"/>
                <a:cs typeface="Trebuchet MS"/>
              </a:rPr>
              <a:t>Customers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2936130" y="9167117"/>
            <a:ext cx="631190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  <a:p>
            <a:pPr marL="176530">
              <a:lnSpc>
                <a:spcPct val="100000"/>
              </a:lnSpc>
              <a:spcBef>
                <a:spcPts val="80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48" name="object 1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123637" y="7862020"/>
            <a:ext cx="9524" cy="1533524"/>
          </a:xfrm>
          <a:prstGeom prst="rect">
            <a:avLst/>
          </a:prstGeom>
        </p:spPr>
      </p:pic>
      <p:sp>
        <p:nvSpPr>
          <p:cNvPr id="149" name="object 149"/>
          <p:cNvSpPr txBox="1"/>
          <p:nvPr/>
        </p:nvSpPr>
        <p:spPr>
          <a:xfrm>
            <a:off x="13886504" y="9406658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50" name="object 1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927166" y="7862020"/>
            <a:ext cx="9524" cy="1533524"/>
          </a:xfrm>
          <a:prstGeom prst="rect">
            <a:avLst/>
          </a:prstGeom>
        </p:spPr>
      </p:pic>
      <p:sp>
        <p:nvSpPr>
          <p:cNvPr id="151" name="object 151"/>
          <p:cNvSpPr txBox="1"/>
          <p:nvPr/>
        </p:nvSpPr>
        <p:spPr>
          <a:xfrm>
            <a:off x="14713697" y="9406658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 2021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739527" y="7862020"/>
            <a:ext cx="9524" cy="1533524"/>
          </a:xfrm>
          <a:prstGeom prst="rect">
            <a:avLst/>
          </a:prstGeom>
        </p:spPr>
      </p:pic>
      <p:sp>
        <p:nvSpPr>
          <p:cNvPr id="153" name="object 153"/>
          <p:cNvSpPr txBox="1"/>
          <p:nvPr/>
        </p:nvSpPr>
        <p:spPr>
          <a:xfrm>
            <a:off x="15503883" y="9389808"/>
            <a:ext cx="623570" cy="334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</a:t>
            </a:r>
            <a:endParaRPr sz="900">
              <a:latin typeface="Segoe UI"/>
              <a:cs typeface="Segoe UI"/>
            </a:endParaRPr>
          </a:p>
          <a:p>
            <a:pPr marL="407670">
              <a:lnSpc>
                <a:spcPct val="100000"/>
              </a:lnSpc>
              <a:spcBef>
                <a:spcPts val="135"/>
              </a:spcBef>
            </a:pPr>
            <a:r>
              <a:rPr sz="900" spc="-12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900" spc="-40" dirty="0">
                <a:solidFill>
                  <a:srgbClr val="252423"/>
                </a:solidFill>
                <a:latin typeface="Trebuchet MS"/>
                <a:cs typeface="Trebuchet MS"/>
              </a:rPr>
              <a:t>ear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551884" y="7862020"/>
            <a:ext cx="9524" cy="1533524"/>
          </a:xfrm>
          <a:prstGeom prst="rect">
            <a:avLst/>
          </a:prstGeom>
        </p:spPr>
      </p:pic>
      <p:sp>
        <p:nvSpPr>
          <p:cNvPr id="155" name="object 155"/>
          <p:cNvSpPr txBox="1"/>
          <p:nvPr/>
        </p:nvSpPr>
        <p:spPr>
          <a:xfrm>
            <a:off x="17109451" y="9406658"/>
            <a:ext cx="483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 2022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7936644" y="9406658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 2022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13314649" y="7862020"/>
            <a:ext cx="5387975" cy="1533525"/>
            <a:chOff x="13314649" y="7862020"/>
            <a:chExt cx="5387975" cy="1533525"/>
          </a:xfrm>
        </p:grpSpPr>
        <p:pic>
          <p:nvPicPr>
            <p:cNvPr id="158" name="object 1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068091" y="7862020"/>
              <a:ext cx="1634243" cy="1533524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13328936" y="7975493"/>
              <a:ext cx="3743960" cy="1149350"/>
            </a:xfrm>
            <a:custGeom>
              <a:avLst/>
              <a:gdLst/>
              <a:ahLst/>
              <a:cxnLst/>
              <a:rect l="l" t="t" r="r" b="b"/>
              <a:pathLst>
                <a:path w="3743959" h="1149350">
                  <a:moveTo>
                    <a:pt x="0" y="882077"/>
                  </a:moveTo>
                  <a:lnTo>
                    <a:pt x="273729" y="839359"/>
                  </a:lnTo>
                  <a:lnTo>
                    <a:pt x="520969" y="739451"/>
                  </a:lnTo>
                  <a:lnTo>
                    <a:pt x="794699" y="928728"/>
                  </a:lnTo>
                  <a:lnTo>
                    <a:pt x="1059599" y="899877"/>
                  </a:lnTo>
                  <a:lnTo>
                    <a:pt x="1333328" y="976125"/>
                  </a:lnTo>
                  <a:lnTo>
                    <a:pt x="1598228" y="1014384"/>
                  </a:lnTo>
                  <a:lnTo>
                    <a:pt x="1871958" y="818604"/>
                  </a:lnTo>
                  <a:lnTo>
                    <a:pt x="2145688" y="1040524"/>
                  </a:lnTo>
                  <a:lnTo>
                    <a:pt x="2410588" y="895173"/>
                  </a:lnTo>
                  <a:lnTo>
                    <a:pt x="2684317" y="829065"/>
                  </a:lnTo>
                  <a:lnTo>
                    <a:pt x="2949217" y="790999"/>
                  </a:lnTo>
                  <a:lnTo>
                    <a:pt x="3222947" y="0"/>
                  </a:lnTo>
                  <a:lnTo>
                    <a:pt x="3496677" y="1148952"/>
                  </a:lnTo>
                  <a:lnTo>
                    <a:pt x="3743917" y="1148811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13221583" y="890014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81K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6965500" y="890780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6413722" y="8018067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149K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6323234" y="9167021"/>
            <a:ext cx="610235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5367272" y="905859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5093542" y="857759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86K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3742553" y="849844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4819811" y="903245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4281182" y="865886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4016282" y="894679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11149" y="7197725"/>
            <a:ext cx="591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sz="1200" b="1" spc="-5" dirty="0">
                <a:solidFill>
                  <a:srgbClr val="252423"/>
                </a:solidFill>
                <a:latin typeface="Segoe UI"/>
                <a:cs typeface="Segoe UI"/>
              </a:rPr>
              <a:t>r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oduct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749425" y="7197725"/>
            <a:ext cx="2132330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Friday</a:t>
            </a:r>
            <a:r>
              <a:rPr sz="12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sz="1200" b="1" spc="46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Friday</a:t>
            </a:r>
            <a:r>
              <a:rPr sz="12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252423"/>
                </a:solidFill>
                <a:latin typeface="Segoe UI"/>
                <a:cs typeface="Segoe UI"/>
              </a:rPr>
              <a:t>shipment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-190" dirty="0">
                <a:solidFill>
                  <a:srgbClr val="252423"/>
                </a:solidFill>
                <a:latin typeface="Segoe UI Symbol"/>
                <a:cs typeface="Segoe UI Symbol"/>
              </a:rPr>
              <a:t></a:t>
            </a:r>
            <a:endParaRPr sz="850">
              <a:latin typeface="Segoe UI Symbol"/>
              <a:cs typeface="Segoe UI Symbol"/>
            </a:endParaRPr>
          </a:p>
        </p:txBody>
      </p:sp>
      <p:graphicFrame>
        <p:nvGraphicFramePr>
          <p:cNvPr id="172" name="object 172"/>
          <p:cNvGraphicFramePr>
            <a:graphicFrameLocks noGrp="1"/>
          </p:cNvGraphicFramePr>
          <p:nvPr/>
        </p:nvGraphicFramePr>
        <p:xfrm>
          <a:off x="271462" y="7534275"/>
          <a:ext cx="3647440" cy="2166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After</a:t>
                      </a:r>
                      <a:r>
                        <a:rPr sz="10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Nines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$4,99,093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Drinking</a:t>
                      </a:r>
                      <a:r>
                        <a:rPr sz="10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Coco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$4,85,128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99%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Dark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Pure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$4,73,669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Orange</a:t>
                      </a:r>
                      <a:r>
                        <a:rPr sz="10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Choco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$4,66,592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White</a:t>
                      </a:r>
                      <a:r>
                        <a:rPr sz="10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Choc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$4,54,076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Caramel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Stuffed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Bars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$4,50,485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Milk</a:t>
                      </a:r>
                      <a:r>
                        <a:rPr sz="1000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Bars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$4,49,239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Manuka</a:t>
                      </a:r>
                      <a:r>
                        <a:rPr sz="10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Honey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Choco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$4,45,270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E4E4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498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$92,49,415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E4E4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1618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E4E4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73" name="object 173"/>
          <p:cNvGrpSpPr/>
          <p:nvPr/>
        </p:nvGrpSpPr>
        <p:grpSpPr>
          <a:xfrm>
            <a:off x="4133849" y="7153275"/>
            <a:ext cx="3971925" cy="2552700"/>
            <a:chOff x="4133849" y="7153275"/>
            <a:chExt cx="3971925" cy="2552700"/>
          </a:xfrm>
        </p:grpSpPr>
        <p:sp>
          <p:nvSpPr>
            <p:cNvPr id="174" name="object 174"/>
            <p:cNvSpPr/>
            <p:nvPr/>
          </p:nvSpPr>
          <p:spPr>
            <a:xfrm>
              <a:off x="4133849" y="7172324"/>
              <a:ext cx="85725" cy="2533650"/>
            </a:xfrm>
            <a:custGeom>
              <a:avLst/>
              <a:gdLst/>
              <a:ahLst/>
              <a:cxnLst/>
              <a:rect l="l" t="t" r="r" b="b"/>
              <a:pathLst>
                <a:path w="85725" h="2533650">
                  <a:moveTo>
                    <a:pt x="48546" y="2533649"/>
                  </a:moveTo>
                  <a:lnTo>
                    <a:pt x="37178" y="2533649"/>
                  </a:lnTo>
                  <a:lnTo>
                    <a:pt x="31710" y="2532561"/>
                  </a:lnTo>
                  <a:lnTo>
                    <a:pt x="1087" y="2501938"/>
                  </a:lnTo>
                  <a:lnTo>
                    <a:pt x="0" y="2496470"/>
                  </a:lnTo>
                  <a:lnTo>
                    <a:pt x="0" y="249078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2496470"/>
                  </a:lnTo>
                  <a:lnTo>
                    <a:pt x="64515" y="2528211"/>
                  </a:lnTo>
                  <a:lnTo>
                    <a:pt x="54013" y="2532561"/>
                  </a:lnTo>
                  <a:lnTo>
                    <a:pt x="48546" y="25336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38612" y="7177087"/>
              <a:ext cx="76200" cy="923925"/>
            </a:xfrm>
            <a:custGeom>
              <a:avLst/>
              <a:gdLst/>
              <a:ahLst/>
              <a:cxnLst/>
              <a:rect l="l" t="t" r="r" b="b"/>
              <a:pathLst>
                <a:path w="76200" h="923925">
                  <a:moveTo>
                    <a:pt x="43152" y="923924"/>
                  </a:moveTo>
                  <a:lnTo>
                    <a:pt x="33047" y="923924"/>
                  </a:lnTo>
                  <a:lnTo>
                    <a:pt x="28187" y="922958"/>
                  </a:lnTo>
                  <a:lnTo>
                    <a:pt x="966" y="895737"/>
                  </a:lnTo>
                  <a:lnTo>
                    <a:pt x="0" y="890877"/>
                  </a:lnTo>
                  <a:lnTo>
                    <a:pt x="0" y="8858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890877"/>
                  </a:lnTo>
                  <a:lnTo>
                    <a:pt x="48012" y="922958"/>
                  </a:lnTo>
                  <a:lnTo>
                    <a:pt x="43152" y="92392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138612" y="7177087"/>
              <a:ext cx="76200" cy="923925"/>
            </a:xfrm>
            <a:custGeom>
              <a:avLst/>
              <a:gdLst/>
              <a:ahLst/>
              <a:cxnLst/>
              <a:rect l="l" t="t" r="r" b="b"/>
              <a:pathLst>
                <a:path w="76200" h="923925">
                  <a:moveTo>
                    <a:pt x="0" y="885824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885824"/>
                  </a:lnTo>
                  <a:lnTo>
                    <a:pt x="76199" y="890877"/>
                  </a:lnTo>
                  <a:lnTo>
                    <a:pt x="75233" y="895737"/>
                  </a:lnTo>
                  <a:lnTo>
                    <a:pt x="73299" y="900404"/>
                  </a:lnTo>
                  <a:lnTo>
                    <a:pt x="71366" y="905072"/>
                  </a:lnTo>
                  <a:lnTo>
                    <a:pt x="38099" y="923924"/>
                  </a:lnTo>
                  <a:lnTo>
                    <a:pt x="33047" y="923924"/>
                  </a:lnTo>
                  <a:lnTo>
                    <a:pt x="2900" y="900404"/>
                  </a:lnTo>
                  <a:lnTo>
                    <a:pt x="966" y="895737"/>
                  </a:lnTo>
                  <a:lnTo>
                    <a:pt x="0" y="890877"/>
                  </a:lnTo>
                  <a:lnTo>
                    <a:pt x="0" y="88582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50865" y="7153275"/>
              <a:ext cx="2620645" cy="19050"/>
            </a:xfrm>
            <a:custGeom>
              <a:avLst/>
              <a:gdLst/>
              <a:ahLst/>
              <a:cxnLst/>
              <a:rect l="l" t="t" r="r" b="b"/>
              <a:pathLst>
                <a:path w="2620645" h="19050">
                  <a:moveTo>
                    <a:pt x="2620518" y="0"/>
                  </a:moveTo>
                  <a:lnTo>
                    <a:pt x="1270736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270736" y="19050"/>
                  </a:lnTo>
                  <a:lnTo>
                    <a:pt x="2620518" y="19050"/>
                  </a:lnTo>
                  <a:lnTo>
                    <a:pt x="2620518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62487" y="7553325"/>
              <a:ext cx="3343275" cy="9525"/>
            </a:xfrm>
            <a:custGeom>
              <a:avLst/>
              <a:gdLst/>
              <a:ahLst/>
              <a:cxnLst/>
              <a:rect l="l" t="t" r="r" b="b"/>
              <a:pathLst>
                <a:path w="3343275" h="9525">
                  <a:moveTo>
                    <a:pt x="3343275" y="0"/>
                  </a:moveTo>
                  <a:lnTo>
                    <a:pt x="2438400" y="0"/>
                  </a:lnTo>
                  <a:lnTo>
                    <a:pt x="8191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819150" y="9525"/>
                  </a:lnTo>
                  <a:lnTo>
                    <a:pt x="2438400" y="9525"/>
                  </a:lnTo>
                  <a:lnTo>
                    <a:pt x="3343275" y="9525"/>
                  </a:lnTo>
                  <a:lnTo>
                    <a:pt x="3343275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762499" y="8334375"/>
              <a:ext cx="819150" cy="9525"/>
            </a:xfrm>
            <a:custGeom>
              <a:avLst/>
              <a:gdLst/>
              <a:ahLst/>
              <a:cxnLst/>
              <a:rect l="l" t="t" r="r" b="b"/>
              <a:pathLst>
                <a:path w="819150" h="9525">
                  <a:moveTo>
                    <a:pt x="819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19149" y="0"/>
                  </a:lnTo>
                  <a:lnTo>
                    <a:pt x="819149" y="952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10124" y="7591425"/>
              <a:ext cx="714374" cy="714374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5581637" y="8334375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6192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61925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233362" y="6672262"/>
            <a:ext cx="3762375" cy="447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000" b="1" spc="-35" dirty="0">
                <a:solidFill>
                  <a:srgbClr val="6A2328"/>
                </a:solidFill>
                <a:latin typeface="Segoe UI"/>
                <a:cs typeface="Segoe UI"/>
              </a:rPr>
              <a:t>FRIDAY</a:t>
            </a:r>
            <a:r>
              <a:rPr sz="2000" b="1" spc="-45" dirty="0">
                <a:solidFill>
                  <a:srgbClr val="6A2328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6A2328"/>
                </a:solidFill>
                <a:latin typeface="Segoe UI"/>
                <a:cs typeface="Segoe UI"/>
              </a:rPr>
              <a:t>PERFORMAMCE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797424" y="6940550"/>
            <a:ext cx="328676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1500" u="heavy" spc="-35" dirty="0">
                <a:solidFill>
                  <a:srgbClr val="12239D"/>
                </a:solidFill>
                <a:uFill>
                  <a:solidFill>
                    <a:srgbClr val="12239D"/>
                  </a:solidFill>
                </a:uFill>
                <a:latin typeface="Arial Black"/>
                <a:cs typeface="Arial Black"/>
              </a:rPr>
              <a:t>To</a:t>
            </a:r>
            <a:r>
              <a:rPr sz="1500" spc="-35" dirty="0">
                <a:solidFill>
                  <a:srgbClr val="12239D"/>
                </a:solidFill>
                <a:latin typeface="Arial Black"/>
                <a:cs typeface="Arial Black"/>
              </a:rPr>
              <a:t>p</a:t>
            </a:r>
            <a:r>
              <a:rPr sz="1500" spc="-25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12239D"/>
                </a:solidFill>
                <a:latin typeface="Arial Black"/>
                <a:cs typeface="Arial Black"/>
              </a:rPr>
              <a:t>Performing</a:t>
            </a:r>
            <a:r>
              <a:rPr sz="1500" spc="-2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500" spc="-5" dirty="0">
                <a:solidFill>
                  <a:srgbClr val="12239D"/>
                </a:solidFill>
                <a:latin typeface="Arial Black"/>
                <a:cs typeface="Arial Black"/>
              </a:rPr>
              <a:t>SalesPerson</a:t>
            </a:r>
            <a:endParaRPr sz="15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831215" algn="l"/>
                <a:tab pos="2450465" algn="l"/>
              </a:tabLst>
            </a:pP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Picture	Sales</a:t>
            </a:r>
            <a:r>
              <a:rPr sz="1000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252423"/>
                </a:solidFill>
                <a:latin typeface="Segoe UI"/>
                <a:cs typeface="Segoe UI"/>
              </a:rPr>
              <a:t>person	Location</a:t>
            </a:r>
            <a:endParaRPr sz="1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Segoe UI"/>
              <a:cs typeface="Segoe UI"/>
            </a:endParaRPr>
          </a:p>
          <a:p>
            <a:pPr marL="831215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Barr </a:t>
            </a:r>
            <a:r>
              <a:rPr sz="1300" spc="-10" dirty="0">
                <a:solidFill>
                  <a:srgbClr val="252423"/>
                </a:solidFill>
                <a:latin typeface="Segoe UI"/>
                <a:cs typeface="Segoe UI"/>
              </a:rPr>
              <a:t>Faughny	</a:t>
            </a: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Hyderabad</a:t>
            </a:r>
            <a:endParaRPr sz="1300" dirty="0">
              <a:latin typeface="Segoe UI"/>
              <a:cs typeface="Segoe UI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4762500" y="8372475"/>
            <a:ext cx="3343275" cy="1333500"/>
            <a:chOff x="4762500" y="8372475"/>
            <a:chExt cx="3343275" cy="1333500"/>
          </a:xfrm>
        </p:grpSpPr>
        <p:sp>
          <p:nvSpPr>
            <p:cNvPr id="185" name="object 185"/>
            <p:cNvSpPr/>
            <p:nvPr/>
          </p:nvSpPr>
          <p:spPr>
            <a:xfrm>
              <a:off x="4762500" y="9115424"/>
              <a:ext cx="819150" cy="9525"/>
            </a:xfrm>
            <a:custGeom>
              <a:avLst/>
              <a:gdLst/>
              <a:ahLst/>
              <a:cxnLst/>
              <a:rect l="l" t="t" r="r" b="b"/>
              <a:pathLst>
                <a:path w="819150" h="9525">
                  <a:moveTo>
                    <a:pt x="819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19149" y="0"/>
                  </a:lnTo>
                  <a:lnTo>
                    <a:pt x="819149" y="952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10124" y="8372475"/>
              <a:ext cx="714374" cy="714374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5581637" y="9115425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6192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61925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10124" y="9153524"/>
              <a:ext cx="714374" cy="552450"/>
            </a:xfrm>
            <a:prstGeom prst="rect">
              <a:avLst/>
            </a:prstGeom>
          </p:spPr>
        </p:pic>
      </p:grpSp>
      <p:sp>
        <p:nvSpPr>
          <p:cNvPr id="189" name="object 189"/>
          <p:cNvSpPr txBox="1"/>
          <p:nvPr/>
        </p:nvSpPr>
        <p:spPr>
          <a:xfrm>
            <a:off x="5616574" y="8375681"/>
            <a:ext cx="9671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Ches</a:t>
            </a:r>
            <a:r>
              <a:rPr sz="1300" spc="-8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Bonnell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7235825" y="8375681"/>
            <a:ext cx="8261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Hyderabad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616574" y="9156731"/>
            <a:ext cx="24453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Dennison</a:t>
            </a:r>
            <a:r>
              <a:rPr sz="1300" spc="-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Crosswaite</a:t>
            </a:r>
            <a:r>
              <a:rPr sz="1300" spc="38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252423"/>
                </a:solidFill>
                <a:latin typeface="Segoe UI"/>
                <a:cs typeface="Segoe UI"/>
              </a:rPr>
              <a:t>Hyderabad</a:t>
            </a:r>
            <a:endParaRPr sz="1300">
              <a:latin typeface="Segoe UI"/>
              <a:cs typeface="Segoe UI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8362949" y="6991350"/>
            <a:ext cx="3028950" cy="2714625"/>
            <a:chOff x="8362949" y="6991350"/>
            <a:chExt cx="3028950" cy="2714625"/>
          </a:xfrm>
        </p:grpSpPr>
        <p:sp>
          <p:nvSpPr>
            <p:cNvPr id="193" name="object 193"/>
            <p:cNvSpPr/>
            <p:nvPr/>
          </p:nvSpPr>
          <p:spPr>
            <a:xfrm>
              <a:off x="8362949" y="7248524"/>
              <a:ext cx="85725" cy="2457450"/>
            </a:xfrm>
            <a:custGeom>
              <a:avLst/>
              <a:gdLst/>
              <a:ahLst/>
              <a:cxnLst/>
              <a:rect l="l" t="t" r="r" b="b"/>
              <a:pathLst>
                <a:path w="85725" h="2457450">
                  <a:moveTo>
                    <a:pt x="48546" y="2457449"/>
                  </a:moveTo>
                  <a:lnTo>
                    <a:pt x="37178" y="2457449"/>
                  </a:lnTo>
                  <a:lnTo>
                    <a:pt x="31710" y="2456362"/>
                  </a:lnTo>
                  <a:lnTo>
                    <a:pt x="1087" y="2425738"/>
                  </a:lnTo>
                  <a:lnTo>
                    <a:pt x="0" y="2420270"/>
                  </a:lnTo>
                  <a:lnTo>
                    <a:pt x="0" y="241458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2420270"/>
                  </a:lnTo>
                  <a:lnTo>
                    <a:pt x="64516" y="2452011"/>
                  </a:lnTo>
                  <a:lnTo>
                    <a:pt x="54013" y="2456362"/>
                  </a:lnTo>
                  <a:lnTo>
                    <a:pt x="48546" y="24574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367712" y="7253287"/>
              <a:ext cx="76200" cy="666750"/>
            </a:xfrm>
            <a:custGeom>
              <a:avLst/>
              <a:gdLst/>
              <a:ahLst/>
              <a:cxnLst/>
              <a:rect l="l" t="t" r="r" b="b"/>
              <a:pathLst>
                <a:path w="76200" h="666750">
                  <a:moveTo>
                    <a:pt x="43152" y="666749"/>
                  </a:moveTo>
                  <a:lnTo>
                    <a:pt x="33047" y="666749"/>
                  </a:lnTo>
                  <a:lnTo>
                    <a:pt x="28187" y="665783"/>
                  </a:lnTo>
                  <a:lnTo>
                    <a:pt x="966" y="638562"/>
                  </a:lnTo>
                  <a:lnTo>
                    <a:pt x="0" y="633702"/>
                  </a:lnTo>
                  <a:lnTo>
                    <a:pt x="0" y="6286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633702"/>
                  </a:lnTo>
                  <a:lnTo>
                    <a:pt x="48012" y="665783"/>
                  </a:lnTo>
                  <a:lnTo>
                    <a:pt x="43152" y="66674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367712" y="7253287"/>
              <a:ext cx="76200" cy="666750"/>
            </a:xfrm>
            <a:custGeom>
              <a:avLst/>
              <a:gdLst/>
              <a:ahLst/>
              <a:cxnLst/>
              <a:rect l="l" t="t" r="r" b="b"/>
              <a:pathLst>
                <a:path w="76200" h="666750">
                  <a:moveTo>
                    <a:pt x="0" y="62864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628649"/>
                  </a:lnTo>
                  <a:lnTo>
                    <a:pt x="57348" y="661916"/>
                  </a:lnTo>
                  <a:lnTo>
                    <a:pt x="38099" y="666749"/>
                  </a:lnTo>
                  <a:lnTo>
                    <a:pt x="33047" y="666749"/>
                  </a:lnTo>
                  <a:lnTo>
                    <a:pt x="2900" y="643230"/>
                  </a:lnTo>
                  <a:lnTo>
                    <a:pt x="0" y="633702"/>
                  </a:lnTo>
                  <a:lnTo>
                    <a:pt x="0" y="6286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629774" y="6991350"/>
              <a:ext cx="19050" cy="390525"/>
            </a:xfrm>
            <a:custGeom>
              <a:avLst/>
              <a:gdLst/>
              <a:ahLst/>
              <a:cxnLst/>
              <a:rect l="l" t="t" r="r" b="b"/>
              <a:pathLst>
                <a:path w="19050" h="390525">
                  <a:moveTo>
                    <a:pt x="19049" y="390524"/>
                  </a:moveTo>
                  <a:lnTo>
                    <a:pt x="0" y="39052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390524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553449" y="7372349"/>
              <a:ext cx="1095375" cy="9525"/>
            </a:xfrm>
            <a:custGeom>
              <a:avLst/>
              <a:gdLst/>
              <a:ahLst/>
              <a:cxnLst/>
              <a:rect l="l" t="t" r="r" b="b"/>
              <a:pathLst>
                <a:path w="1095375" h="9525">
                  <a:moveTo>
                    <a:pt x="1095374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095374" y="0"/>
                  </a:lnTo>
                  <a:lnTo>
                    <a:pt x="1095374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372724" y="6991350"/>
              <a:ext cx="19050" cy="390525"/>
            </a:xfrm>
            <a:custGeom>
              <a:avLst/>
              <a:gdLst/>
              <a:ahLst/>
              <a:cxnLst/>
              <a:rect l="l" t="t" r="r" b="b"/>
              <a:pathLst>
                <a:path w="19050" h="390525">
                  <a:moveTo>
                    <a:pt x="19049" y="390524"/>
                  </a:moveTo>
                  <a:lnTo>
                    <a:pt x="0" y="39052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390524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648812" y="7372350"/>
              <a:ext cx="1743075" cy="9525"/>
            </a:xfrm>
            <a:custGeom>
              <a:avLst/>
              <a:gdLst/>
              <a:ahLst/>
              <a:cxnLst/>
              <a:rect l="l" t="t" r="r" b="b"/>
              <a:pathLst>
                <a:path w="1743075" h="9525">
                  <a:moveTo>
                    <a:pt x="1743075" y="0"/>
                  </a:moveTo>
                  <a:lnTo>
                    <a:pt x="7429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742950" y="9525"/>
                  </a:lnTo>
                  <a:lnTo>
                    <a:pt x="1743075" y="9525"/>
                  </a:lnTo>
                  <a:lnTo>
                    <a:pt x="1743075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8701633" y="6645275"/>
            <a:ext cx="267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onstantia"/>
                <a:cs typeface="Constantia"/>
              </a:rPr>
              <a:t>Amt</a:t>
            </a:r>
            <a:r>
              <a:rPr sz="1800" b="1" spc="-100" dirty="0">
                <a:solidFill>
                  <a:srgbClr val="252423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252423"/>
                </a:solidFill>
                <a:latin typeface="Constantia"/>
                <a:cs typeface="Constantia"/>
              </a:rPr>
              <a:t>p</a:t>
            </a:r>
            <a:r>
              <a:rPr sz="1800" b="1" u="heavy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onstantia"/>
                <a:cs typeface="Constantia"/>
              </a:rPr>
              <a:t>er</a:t>
            </a:r>
            <a:r>
              <a:rPr sz="1800" b="1" u="heavy" spc="-9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onstantia"/>
                <a:cs typeface="Constantia"/>
              </a:rPr>
              <a:t> </a:t>
            </a:r>
            <a:r>
              <a:rPr sz="1800" b="1" u="heavy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onstantia"/>
                <a:cs typeface="Constantia"/>
              </a:rPr>
              <a:t>Shipment</a:t>
            </a:r>
            <a:r>
              <a:rPr sz="1800" b="1" u="heavy" spc="-9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onstantia"/>
                <a:cs typeface="Constantia"/>
              </a:rPr>
              <a:t> </a:t>
            </a:r>
            <a:r>
              <a:rPr sz="1800" b="1" u="heavy" spc="-1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Constantia"/>
                <a:cs typeface="Constantia"/>
              </a:rPr>
              <a:t>target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0430718" y="7023131"/>
            <a:ext cx="920750" cy="35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45"/>
              </a:lnSpc>
              <a:spcBef>
                <a:spcPts val="100"/>
              </a:spcBef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APS</a:t>
            </a:r>
            <a:r>
              <a:rPr sz="1300" b="1" spc="-8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52423"/>
                </a:solidFill>
                <a:latin typeface="Segoe UI"/>
                <a:cs typeface="Segoe UI"/>
              </a:rPr>
              <a:t>target?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ts val="1065"/>
              </a:lnSpc>
            </a:pPr>
            <a:r>
              <a:rPr sz="900" spc="-185" dirty="0">
                <a:solidFill>
                  <a:srgbClr val="252423"/>
                </a:solidFill>
                <a:latin typeface="Segoe UI Symbol"/>
                <a:cs typeface="Segoe UI Symbol"/>
              </a:rPr>
              <a:t>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9629762" y="738187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19050" y="0"/>
                </a:moveTo>
                <a:lnTo>
                  <a:pt x="0" y="0"/>
                </a:lnTo>
                <a:lnTo>
                  <a:pt x="0" y="266700"/>
                </a:lnTo>
                <a:lnTo>
                  <a:pt x="0" y="533400"/>
                </a:lnTo>
                <a:lnTo>
                  <a:pt x="19050" y="533400"/>
                </a:lnTo>
                <a:lnTo>
                  <a:pt x="19050" y="266700"/>
                </a:lnTo>
                <a:lnTo>
                  <a:pt x="19050" y="0"/>
                </a:lnTo>
                <a:close/>
              </a:path>
              <a:path w="762000" h="533400">
                <a:moveTo>
                  <a:pt x="762000" y="0"/>
                </a:moveTo>
                <a:lnTo>
                  <a:pt x="742950" y="0"/>
                </a:lnTo>
                <a:lnTo>
                  <a:pt x="742950" y="266700"/>
                </a:lnTo>
                <a:lnTo>
                  <a:pt x="742950" y="533400"/>
                </a:lnTo>
                <a:lnTo>
                  <a:pt x="762000" y="533400"/>
                </a:lnTo>
                <a:lnTo>
                  <a:pt x="762000" y="266700"/>
                </a:lnTo>
                <a:lnTo>
                  <a:pt x="76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8588375" y="7673975"/>
            <a:ext cx="151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Beverie</a:t>
            </a:r>
            <a:r>
              <a:rPr sz="1200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Moffet</a:t>
            </a:r>
            <a:r>
              <a:rPr sz="1200" spc="50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Jucies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9629762" y="7915275"/>
            <a:ext cx="762000" cy="1009650"/>
          </a:xfrm>
          <a:custGeom>
            <a:avLst/>
            <a:gdLst/>
            <a:ahLst/>
            <a:cxnLst/>
            <a:rect l="l" t="t" r="r" b="b"/>
            <a:pathLst>
              <a:path w="762000" h="1009650">
                <a:moveTo>
                  <a:pt x="19050" y="0"/>
                </a:moveTo>
                <a:lnTo>
                  <a:pt x="0" y="0"/>
                </a:lnTo>
                <a:lnTo>
                  <a:pt x="0" y="266700"/>
                </a:lnTo>
                <a:lnTo>
                  <a:pt x="0" y="533400"/>
                </a:lnTo>
                <a:lnTo>
                  <a:pt x="0" y="1009650"/>
                </a:lnTo>
                <a:lnTo>
                  <a:pt x="19050" y="1009650"/>
                </a:lnTo>
                <a:lnTo>
                  <a:pt x="19050" y="533400"/>
                </a:lnTo>
                <a:lnTo>
                  <a:pt x="19050" y="266700"/>
                </a:lnTo>
                <a:lnTo>
                  <a:pt x="19050" y="0"/>
                </a:lnTo>
                <a:close/>
              </a:path>
              <a:path w="762000" h="1009650">
                <a:moveTo>
                  <a:pt x="762000" y="0"/>
                </a:moveTo>
                <a:lnTo>
                  <a:pt x="742950" y="0"/>
                </a:lnTo>
                <a:lnTo>
                  <a:pt x="742950" y="266700"/>
                </a:lnTo>
                <a:lnTo>
                  <a:pt x="742950" y="533400"/>
                </a:lnTo>
                <a:lnTo>
                  <a:pt x="742950" y="1009650"/>
                </a:lnTo>
                <a:lnTo>
                  <a:pt x="762000" y="1009650"/>
                </a:lnTo>
                <a:lnTo>
                  <a:pt x="762000" y="533400"/>
                </a:lnTo>
                <a:lnTo>
                  <a:pt x="762000" y="266700"/>
                </a:lnTo>
                <a:lnTo>
                  <a:pt x="76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9687767" y="8474075"/>
            <a:ext cx="640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Yummies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8588375" y="7023131"/>
            <a:ext cx="2110105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1885" algn="l"/>
              </a:tabLst>
            </a:pP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sz="1300" b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252423"/>
                </a:solidFill>
                <a:latin typeface="Segoe UI"/>
                <a:cs typeface="Segoe UI"/>
              </a:rPr>
              <a:t>person	</a:t>
            </a:r>
            <a:r>
              <a:rPr sz="1300" b="1" spc="-30" dirty="0">
                <a:solidFill>
                  <a:srgbClr val="252423"/>
                </a:solidFill>
                <a:latin typeface="Segoe UI"/>
                <a:cs typeface="Segoe UI"/>
              </a:rPr>
              <a:t>Team</a:t>
            </a:r>
            <a:endParaRPr sz="13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  <a:tabLst>
                <a:tab pos="1111885" algn="l"/>
                <a:tab pos="1854835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Barr </a:t>
            </a:r>
            <a:r>
              <a:rPr sz="1200" spc="-45" dirty="0">
                <a:solidFill>
                  <a:srgbClr val="252423"/>
                </a:solidFill>
                <a:latin typeface="Segoe UI"/>
                <a:cs typeface="Segoe UI"/>
              </a:rPr>
              <a:t>F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aughny	Yummies	YES</a:t>
            </a:r>
            <a:endParaRPr sz="1200" dirty="0">
              <a:latin typeface="Segoe UI"/>
              <a:cs typeface="Segoe UI"/>
            </a:endParaRPr>
          </a:p>
          <a:p>
            <a:pPr marL="1854835" marR="5080" algn="just">
              <a:lnSpc>
                <a:spcPct val="145800"/>
              </a:lnSpc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YES  YES  YES  YES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9629762" y="8924925"/>
            <a:ext cx="762000" cy="781050"/>
          </a:xfrm>
          <a:custGeom>
            <a:avLst/>
            <a:gdLst/>
            <a:ahLst/>
            <a:cxnLst/>
            <a:rect l="l" t="t" r="r" b="b"/>
            <a:pathLst>
              <a:path w="762000" h="781050">
                <a:moveTo>
                  <a:pt x="19050" y="0"/>
                </a:moveTo>
                <a:lnTo>
                  <a:pt x="0" y="0"/>
                </a:lnTo>
                <a:lnTo>
                  <a:pt x="0" y="266700"/>
                </a:lnTo>
                <a:lnTo>
                  <a:pt x="0" y="533400"/>
                </a:lnTo>
                <a:lnTo>
                  <a:pt x="0" y="781050"/>
                </a:lnTo>
                <a:lnTo>
                  <a:pt x="19050" y="781050"/>
                </a:lnTo>
                <a:lnTo>
                  <a:pt x="19050" y="533400"/>
                </a:lnTo>
                <a:lnTo>
                  <a:pt x="19050" y="266700"/>
                </a:lnTo>
                <a:lnTo>
                  <a:pt x="19050" y="0"/>
                </a:lnTo>
                <a:close/>
              </a:path>
              <a:path w="762000" h="781050">
                <a:moveTo>
                  <a:pt x="762000" y="0"/>
                </a:moveTo>
                <a:lnTo>
                  <a:pt x="742950" y="0"/>
                </a:lnTo>
                <a:lnTo>
                  <a:pt x="742950" y="266700"/>
                </a:lnTo>
                <a:lnTo>
                  <a:pt x="742950" y="533400"/>
                </a:lnTo>
                <a:lnTo>
                  <a:pt x="742950" y="781050"/>
                </a:lnTo>
                <a:lnTo>
                  <a:pt x="762000" y="781050"/>
                </a:lnTo>
                <a:lnTo>
                  <a:pt x="762000" y="533400"/>
                </a:lnTo>
                <a:lnTo>
                  <a:pt x="762000" y="266700"/>
                </a:lnTo>
                <a:lnTo>
                  <a:pt x="76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8588375" y="7856854"/>
            <a:ext cx="963930" cy="183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Camilla Castle  Ches Bonnell </a:t>
            </a:r>
            <a:r>
              <a:rPr sz="12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Dennison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Crosswaite</a:t>
            </a:r>
            <a:endParaRPr sz="1200">
              <a:latin typeface="Segoe UI"/>
              <a:cs typeface="Segoe UI"/>
            </a:endParaRPr>
          </a:p>
          <a:p>
            <a:pPr marL="12700" marR="19050">
              <a:lnSpc>
                <a:spcPct val="145800"/>
              </a:lnSpc>
              <a:spcBef>
                <a:spcPts val="75"/>
              </a:spcBef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Dotty </a:t>
            </a:r>
            <a:r>
              <a:rPr sz="1200" spc="-40" dirty="0">
                <a:solidFill>
                  <a:srgbClr val="252423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trutley  Gigi Bohling </a:t>
            </a:r>
            <a:r>
              <a:rPr sz="1200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Gunar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9687767" y="8866504"/>
            <a:ext cx="1010919" cy="8255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755015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Delish	YES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45800"/>
              </a:lnSpc>
              <a:tabLst>
                <a:tab pos="755015" algn="l"/>
              </a:tabLst>
            </a:pPr>
            <a:r>
              <a:rPr sz="1200" dirty="0">
                <a:solidFill>
                  <a:srgbClr val="252423"/>
                </a:solidFill>
                <a:latin typeface="Segoe UI"/>
                <a:cs typeface="Segoe UI"/>
              </a:rPr>
              <a:t>Delish	YES  Yummies	YES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10033935" y="2713341"/>
            <a:ext cx="3096895" cy="6993255"/>
            <a:chOff x="10033935" y="2713341"/>
            <a:chExt cx="3096895" cy="6993255"/>
          </a:xfrm>
        </p:grpSpPr>
        <p:sp>
          <p:nvSpPr>
            <p:cNvPr id="211" name="object 211"/>
            <p:cNvSpPr/>
            <p:nvPr/>
          </p:nvSpPr>
          <p:spPr>
            <a:xfrm>
              <a:off x="11449049" y="6991349"/>
              <a:ext cx="85725" cy="2714625"/>
            </a:xfrm>
            <a:custGeom>
              <a:avLst/>
              <a:gdLst/>
              <a:ahLst/>
              <a:cxnLst/>
              <a:rect l="l" t="t" r="r" b="b"/>
              <a:pathLst>
                <a:path w="85725" h="2714625">
                  <a:moveTo>
                    <a:pt x="48546" y="2714624"/>
                  </a:moveTo>
                  <a:lnTo>
                    <a:pt x="37178" y="2714624"/>
                  </a:lnTo>
                  <a:lnTo>
                    <a:pt x="31710" y="2713537"/>
                  </a:lnTo>
                  <a:lnTo>
                    <a:pt x="1087" y="2682913"/>
                  </a:lnTo>
                  <a:lnTo>
                    <a:pt x="0" y="2677446"/>
                  </a:lnTo>
                  <a:lnTo>
                    <a:pt x="0" y="26717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4" y="37178"/>
                  </a:lnTo>
                  <a:lnTo>
                    <a:pt x="85724" y="2677446"/>
                  </a:lnTo>
                  <a:lnTo>
                    <a:pt x="64516" y="2709186"/>
                  </a:lnTo>
                  <a:lnTo>
                    <a:pt x="54013" y="2713537"/>
                  </a:lnTo>
                  <a:lnTo>
                    <a:pt x="48546" y="27146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1453811" y="6996112"/>
              <a:ext cx="76200" cy="685800"/>
            </a:xfrm>
            <a:custGeom>
              <a:avLst/>
              <a:gdLst/>
              <a:ahLst/>
              <a:cxnLst/>
              <a:rect l="l" t="t" r="r" b="b"/>
              <a:pathLst>
                <a:path w="76200" h="685800">
                  <a:moveTo>
                    <a:pt x="43152" y="685799"/>
                  </a:moveTo>
                  <a:lnTo>
                    <a:pt x="33047" y="685799"/>
                  </a:lnTo>
                  <a:lnTo>
                    <a:pt x="28187" y="684833"/>
                  </a:lnTo>
                  <a:lnTo>
                    <a:pt x="966" y="657612"/>
                  </a:lnTo>
                  <a:lnTo>
                    <a:pt x="0" y="652752"/>
                  </a:lnTo>
                  <a:lnTo>
                    <a:pt x="0" y="6476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652752"/>
                  </a:lnTo>
                  <a:lnTo>
                    <a:pt x="48012" y="684833"/>
                  </a:lnTo>
                  <a:lnTo>
                    <a:pt x="43152" y="68579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1453811" y="6996112"/>
              <a:ext cx="76200" cy="685800"/>
            </a:xfrm>
            <a:custGeom>
              <a:avLst/>
              <a:gdLst/>
              <a:ahLst/>
              <a:cxnLst/>
              <a:rect l="l" t="t" r="r" b="b"/>
              <a:pathLst>
                <a:path w="76200" h="685800">
                  <a:moveTo>
                    <a:pt x="0" y="64769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199" y="38099"/>
                  </a:lnTo>
                  <a:lnTo>
                    <a:pt x="76199" y="647699"/>
                  </a:lnTo>
                  <a:lnTo>
                    <a:pt x="57348" y="680966"/>
                  </a:lnTo>
                  <a:lnTo>
                    <a:pt x="38099" y="685799"/>
                  </a:lnTo>
                  <a:lnTo>
                    <a:pt x="33047" y="685799"/>
                  </a:lnTo>
                  <a:lnTo>
                    <a:pt x="2900" y="662280"/>
                  </a:lnTo>
                  <a:lnTo>
                    <a:pt x="0" y="652752"/>
                  </a:lnTo>
                  <a:lnTo>
                    <a:pt x="0" y="6476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4" name="object 21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33935" y="2713341"/>
              <a:ext cx="2759474" cy="162687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10167924" y="3000374"/>
              <a:ext cx="2962275" cy="1737995"/>
            </a:xfrm>
            <a:custGeom>
              <a:avLst/>
              <a:gdLst/>
              <a:ahLst/>
              <a:cxnLst/>
              <a:rect l="l" t="t" r="r" b="b"/>
              <a:pathLst>
                <a:path w="2962275" h="1737995">
                  <a:moveTo>
                    <a:pt x="9525" y="1731314"/>
                  </a:moveTo>
                  <a:lnTo>
                    <a:pt x="9067" y="1730184"/>
                  </a:lnTo>
                  <a:lnTo>
                    <a:pt x="7200" y="1728330"/>
                  </a:lnTo>
                  <a:lnTo>
                    <a:pt x="6083" y="1727860"/>
                  </a:lnTo>
                  <a:lnTo>
                    <a:pt x="3454" y="1727860"/>
                  </a:lnTo>
                  <a:lnTo>
                    <a:pt x="2336" y="1728330"/>
                  </a:lnTo>
                  <a:lnTo>
                    <a:pt x="469" y="1730184"/>
                  </a:lnTo>
                  <a:lnTo>
                    <a:pt x="0" y="1731314"/>
                  </a:lnTo>
                  <a:lnTo>
                    <a:pt x="0" y="1733943"/>
                  </a:lnTo>
                  <a:lnTo>
                    <a:pt x="469" y="1735061"/>
                  </a:lnTo>
                  <a:lnTo>
                    <a:pt x="2336" y="1736928"/>
                  </a:lnTo>
                  <a:lnTo>
                    <a:pt x="3454" y="1737385"/>
                  </a:lnTo>
                  <a:lnTo>
                    <a:pt x="6083" y="1737385"/>
                  </a:lnTo>
                  <a:lnTo>
                    <a:pt x="7200" y="1736928"/>
                  </a:lnTo>
                  <a:lnTo>
                    <a:pt x="9067" y="1735061"/>
                  </a:lnTo>
                  <a:lnTo>
                    <a:pt x="9525" y="1733943"/>
                  </a:lnTo>
                  <a:lnTo>
                    <a:pt x="9525" y="1731314"/>
                  </a:lnTo>
                  <a:close/>
                </a:path>
                <a:path w="2962275" h="1737995">
                  <a:moveTo>
                    <a:pt x="9525" y="1155357"/>
                  </a:moveTo>
                  <a:lnTo>
                    <a:pt x="9067" y="1154239"/>
                  </a:lnTo>
                  <a:lnTo>
                    <a:pt x="7200" y="1152372"/>
                  </a:lnTo>
                  <a:lnTo>
                    <a:pt x="6083" y="1151915"/>
                  </a:lnTo>
                  <a:lnTo>
                    <a:pt x="3454" y="1151915"/>
                  </a:lnTo>
                  <a:lnTo>
                    <a:pt x="2336" y="1152372"/>
                  </a:lnTo>
                  <a:lnTo>
                    <a:pt x="469" y="1154239"/>
                  </a:lnTo>
                  <a:lnTo>
                    <a:pt x="0" y="1155357"/>
                  </a:lnTo>
                  <a:lnTo>
                    <a:pt x="0" y="1157986"/>
                  </a:lnTo>
                  <a:lnTo>
                    <a:pt x="469" y="1159116"/>
                  </a:lnTo>
                  <a:lnTo>
                    <a:pt x="2336" y="1160970"/>
                  </a:lnTo>
                  <a:lnTo>
                    <a:pt x="3454" y="1161440"/>
                  </a:lnTo>
                  <a:lnTo>
                    <a:pt x="6083" y="1161440"/>
                  </a:lnTo>
                  <a:lnTo>
                    <a:pt x="7200" y="1160970"/>
                  </a:lnTo>
                  <a:lnTo>
                    <a:pt x="9067" y="1159116"/>
                  </a:lnTo>
                  <a:lnTo>
                    <a:pt x="9525" y="1157986"/>
                  </a:lnTo>
                  <a:lnTo>
                    <a:pt x="9525" y="1155357"/>
                  </a:lnTo>
                  <a:close/>
                </a:path>
                <a:path w="2962275" h="1737995">
                  <a:moveTo>
                    <a:pt x="9525" y="579412"/>
                  </a:moveTo>
                  <a:lnTo>
                    <a:pt x="9067" y="578281"/>
                  </a:lnTo>
                  <a:lnTo>
                    <a:pt x="7200" y="576427"/>
                  </a:lnTo>
                  <a:lnTo>
                    <a:pt x="6083" y="575957"/>
                  </a:lnTo>
                  <a:lnTo>
                    <a:pt x="3454" y="575957"/>
                  </a:lnTo>
                  <a:lnTo>
                    <a:pt x="2336" y="576427"/>
                  </a:lnTo>
                  <a:lnTo>
                    <a:pt x="469" y="578281"/>
                  </a:lnTo>
                  <a:lnTo>
                    <a:pt x="0" y="579412"/>
                  </a:lnTo>
                  <a:lnTo>
                    <a:pt x="0" y="582041"/>
                  </a:lnTo>
                  <a:lnTo>
                    <a:pt x="469" y="583158"/>
                  </a:lnTo>
                  <a:lnTo>
                    <a:pt x="2336" y="585025"/>
                  </a:lnTo>
                  <a:lnTo>
                    <a:pt x="3454" y="585482"/>
                  </a:lnTo>
                  <a:lnTo>
                    <a:pt x="6083" y="585482"/>
                  </a:lnTo>
                  <a:lnTo>
                    <a:pt x="7200" y="585025"/>
                  </a:lnTo>
                  <a:lnTo>
                    <a:pt x="9067" y="583158"/>
                  </a:lnTo>
                  <a:lnTo>
                    <a:pt x="9525" y="582041"/>
                  </a:lnTo>
                  <a:lnTo>
                    <a:pt x="9525" y="579412"/>
                  </a:lnTo>
                  <a:close/>
                </a:path>
                <a:path w="2962275" h="1737995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2962275" h="1737995">
                  <a:moveTo>
                    <a:pt x="57150" y="1731314"/>
                  </a:moveTo>
                  <a:lnTo>
                    <a:pt x="56692" y="1730184"/>
                  </a:lnTo>
                  <a:lnTo>
                    <a:pt x="54825" y="1728330"/>
                  </a:lnTo>
                  <a:lnTo>
                    <a:pt x="53708" y="1727860"/>
                  </a:lnTo>
                  <a:lnTo>
                    <a:pt x="51079" y="1727860"/>
                  </a:lnTo>
                  <a:lnTo>
                    <a:pt x="49961" y="1728330"/>
                  </a:lnTo>
                  <a:lnTo>
                    <a:pt x="48094" y="1730184"/>
                  </a:lnTo>
                  <a:lnTo>
                    <a:pt x="47625" y="1731314"/>
                  </a:lnTo>
                  <a:lnTo>
                    <a:pt x="47625" y="1733943"/>
                  </a:lnTo>
                  <a:lnTo>
                    <a:pt x="48094" y="1735061"/>
                  </a:lnTo>
                  <a:lnTo>
                    <a:pt x="49961" y="1736928"/>
                  </a:lnTo>
                  <a:lnTo>
                    <a:pt x="51079" y="1737385"/>
                  </a:lnTo>
                  <a:lnTo>
                    <a:pt x="53708" y="1737385"/>
                  </a:lnTo>
                  <a:lnTo>
                    <a:pt x="54825" y="1736928"/>
                  </a:lnTo>
                  <a:lnTo>
                    <a:pt x="56692" y="1735061"/>
                  </a:lnTo>
                  <a:lnTo>
                    <a:pt x="57150" y="1733943"/>
                  </a:lnTo>
                  <a:lnTo>
                    <a:pt x="57150" y="1731314"/>
                  </a:lnTo>
                  <a:close/>
                </a:path>
                <a:path w="2962275" h="1737995">
                  <a:moveTo>
                    <a:pt x="57150" y="1155357"/>
                  </a:moveTo>
                  <a:lnTo>
                    <a:pt x="56692" y="1154239"/>
                  </a:lnTo>
                  <a:lnTo>
                    <a:pt x="54825" y="1152372"/>
                  </a:lnTo>
                  <a:lnTo>
                    <a:pt x="53708" y="1151915"/>
                  </a:lnTo>
                  <a:lnTo>
                    <a:pt x="51079" y="1151915"/>
                  </a:lnTo>
                  <a:lnTo>
                    <a:pt x="49961" y="1152372"/>
                  </a:lnTo>
                  <a:lnTo>
                    <a:pt x="48094" y="1154239"/>
                  </a:lnTo>
                  <a:lnTo>
                    <a:pt x="47625" y="1155357"/>
                  </a:lnTo>
                  <a:lnTo>
                    <a:pt x="47625" y="1157986"/>
                  </a:lnTo>
                  <a:lnTo>
                    <a:pt x="48094" y="1159116"/>
                  </a:lnTo>
                  <a:lnTo>
                    <a:pt x="49961" y="1160970"/>
                  </a:lnTo>
                  <a:lnTo>
                    <a:pt x="51079" y="1161440"/>
                  </a:lnTo>
                  <a:lnTo>
                    <a:pt x="53708" y="1161440"/>
                  </a:lnTo>
                  <a:lnTo>
                    <a:pt x="54825" y="1160970"/>
                  </a:lnTo>
                  <a:lnTo>
                    <a:pt x="56692" y="1159116"/>
                  </a:lnTo>
                  <a:lnTo>
                    <a:pt x="57150" y="1157986"/>
                  </a:lnTo>
                  <a:lnTo>
                    <a:pt x="57150" y="1155357"/>
                  </a:lnTo>
                  <a:close/>
                </a:path>
                <a:path w="2962275" h="1737995">
                  <a:moveTo>
                    <a:pt x="57150" y="579412"/>
                  </a:moveTo>
                  <a:lnTo>
                    <a:pt x="56692" y="578281"/>
                  </a:lnTo>
                  <a:lnTo>
                    <a:pt x="54825" y="576427"/>
                  </a:lnTo>
                  <a:lnTo>
                    <a:pt x="53708" y="575957"/>
                  </a:lnTo>
                  <a:lnTo>
                    <a:pt x="51079" y="575957"/>
                  </a:lnTo>
                  <a:lnTo>
                    <a:pt x="49961" y="576427"/>
                  </a:lnTo>
                  <a:lnTo>
                    <a:pt x="48094" y="578281"/>
                  </a:lnTo>
                  <a:lnTo>
                    <a:pt x="47625" y="579412"/>
                  </a:lnTo>
                  <a:lnTo>
                    <a:pt x="47625" y="582041"/>
                  </a:lnTo>
                  <a:lnTo>
                    <a:pt x="48094" y="583158"/>
                  </a:lnTo>
                  <a:lnTo>
                    <a:pt x="49961" y="585025"/>
                  </a:lnTo>
                  <a:lnTo>
                    <a:pt x="51079" y="585482"/>
                  </a:lnTo>
                  <a:lnTo>
                    <a:pt x="53708" y="585482"/>
                  </a:lnTo>
                  <a:lnTo>
                    <a:pt x="54825" y="585025"/>
                  </a:lnTo>
                  <a:lnTo>
                    <a:pt x="56692" y="583158"/>
                  </a:lnTo>
                  <a:lnTo>
                    <a:pt x="57150" y="582041"/>
                  </a:lnTo>
                  <a:lnTo>
                    <a:pt x="57150" y="579412"/>
                  </a:lnTo>
                  <a:close/>
                </a:path>
                <a:path w="2962275" h="1737995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2962275" h="1737995">
                  <a:moveTo>
                    <a:pt x="104775" y="1731314"/>
                  </a:moveTo>
                  <a:lnTo>
                    <a:pt x="104317" y="1730184"/>
                  </a:lnTo>
                  <a:lnTo>
                    <a:pt x="102450" y="1728330"/>
                  </a:lnTo>
                  <a:lnTo>
                    <a:pt x="101333" y="1727860"/>
                  </a:lnTo>
                  <a:lnTo>
                    <a:pt x="98704" y="1727860"/>
                  </a:lnTo>
                  <a:lnTo>
                    <a:pt x="97586" y="1728330"/>
                  </a:lnTo>
                  <a:lnTo>
                    <a:pt x="95719" y="1730184"/>
                  </a:lnTo>
                  <a:lnTo>
                    <a:pt x="95250" y="1731314"/>
                  </a:lnTo>
                  <a:lnTo>
                    <a:pt x="95250" y="1733943"/>
                  </a:lnTo>
                  <a:lnTo>
                    <a:pt x="95719" y="1735061"/>
                  </a:lnTo>
                  <a:lnTo>
                    <a:pt x="97586" y="1736928"/>
                  </a:lnTo>
                  <a:lnTo>
                    <a:pt x="98704" y="1737385"/>
                  </a:lnTo>
                  <a:lnTo>
                    <a:pt x="101333" y="1737385"/>
                  </a:lnTo>
                  <a:lnTo>
                    <a:pt x="102450" y="1736928"/>
                  </a:lnTo>
                  <a:lnTo>
                    <a:pt x="104317" y="1735061"/>
                  </a:lnTo>
                  <a:lnTo>
                    <a:pt x="104775" y="1733943"/>
                  </a:lnTo>
                  <a:lnTo>
                    <a:pt x="104775" y="1731314"/>
                  </a:lnTo>
                  <a:close/>
                </a:path>
                <a:path w="2962275" h="1737995">
                  <a:moveTo>
                    <a:pt x="104775" y="1155357"/>
                  </a:moveTo>
                  <a:lnTo>
                    <a:pt x="104317" y="1154239"/>
                  </a:lnTo>
                  <a:lnTo>
                    <a:pt x="102450" y="1152372"/>
                  </a:lnTo>
                  <a:lnTo>
                    <a:pt x="101333" y="1151915"/>
                  </a:lnTo>
                  <a:lnTo>
                    <a:pt x="98704" y="1151915"/>
                  </a:lnTo>
                  <a:lnTo>
                    <a:pt x="97586" y="1152372"/>
                  </a:lnTo>
                  <a:lnTo>
                    <a:pt x="95719" y="1154239"/>
                  </a:lnTo>
                  <a:lnTo>
                    <a:pt x="95250" y="1155357"/>
                  </a:lnTo>
                  <a:lnTo>
                    <a:pt x="95250" y="1157986"/>
                  </a:lnTo>
                  <a:lnTo>
                    <a:pt x="95719" y="1159116"/>
                  </a:lnTo>
                  <a:lnTo>
                    <a:pt x="97586" y="1160970"/>
                  </a:lnTo>
                  <a:lnTo>
                    <a:pt x="98704" y="1161440"/>
                  </a:lnTo>
                  <a:lnTo>
                    <a:pt x="101333" y="1161440"/>
                  </a:lnTo>
                  <a:lnTo>
                    <a:pt x="102450" y="1160970"/>
                  </a:lnTo>
                  <a:lnTo>
                    <a:pt x="104317" y="1159116"/>
                  </a:lnTo>
                  <a:lnTo>
                    <a:pt x="104775" y="1157986"/>
                  </a:lnTo>
                  <a:lnTo>
                    <a:pt x="104775" y="1155357"/>
                  </a:lnTo>
                  <a:close/>
                </a:path>
                <a:path w="2962275" h="1737995">
                  <a:moveTo>
                    <a:pt x="104775" y="579412"/>
                  </a:moveTo>
                  <a:lnTo>
                    <a:pt x="104317" y="578281"/>
                  </a:lnTo>
                  <a:lnTo>
                    <a:pt x="102450" y="576427"/>
                  </a:lnTo>
                  <a:lnTo>
                    <a:pt x="101333" y="575957"/>
                  </a:lnTo>
                  <a:lnTo>
                    <a:pt x="98704" y="575957"/>
                  </a:lnTo>
                  <a:lnTo>
                    <a:pt x="97586" y="576427"/>
                  </a:lnTo>
                  <a:lnTo>
                    <a:pt x="95719" y="578281"/>
                  </a:lnTo>
                  <a:lnTo>
                    <a:pt x="95250" y="579412"/>
                  </a:lnTo>
                  <a:lnTo>
                    <a:pt x="95250" y="582041"/>
                  </a:lnTo>
                  <a:lnTo>
                    <a:pt x="95719" y="583158"/>
                  </a:lnTo>
                  <a:lnTo>
                    <a:pt x="97586" y="585025"/>
                  </a:lnTo>
                  <a:lnTo>
                    <a:pt x="98704" y="585482"/>
                  </a:lnTo>
                  <a:lnTo>
                    <a:pt x="101333" y="585482"/>
                  </a:lnTo>
                  <a:lnTo>
                    <a:pt x="102450" y="585025"/>
                  </a:lnTo>
                  <a:lnTo>
                    <a:pt x="104317" y="583158"/>
                  </a:lnTo>
                  <a:lnTo>
                    <a:pt x="104775" y="582041"/>
                  </a:lnTo>
                  <a:lnTo>
                    <a:pt x="104775" y="579412"/>
                  </a:lnTo>
                  <a:close/>
                </a:path>
                <a:path w="2962275" h="1737995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2962275" h="1737995">
                  <a:moveTo>
                    <a:pt x="152400" y="1731314"/>
                  </a:moveTo>
                  <a:lnTo>
                    <a:pt x="151942" y="1730184"/>
                  </a:lnTo>
                  <a:lnTo>
                    <a:pt x="150075" y="1728330"/>
                  </a:lnTo>
                  <a:lnTo>
                    <a:pt x="148958" y="1727860"/>
                  </a:lnTo>
                  <a:lnTo>
                    <a:pt x="146329" y="1727860"/>
                  </a:lnTo>
                  <a:lnTo>
                    <a:pt x="145211" y="1728330"/>
                  </a:lnTo>
                  <a:lnTo>
                    <a:pt x="143344" y="1730184"/>
                  </a:lnTo>
                  <a:lnTo>
                    <a:pt x="142875" y="1731314"/>
                  </a:lnTo>
                  <a:lnTo>
                    <a:pt x="142875" y="1733943"/>
                  </a:lnTo>
                  <a:lnTo>
                    <a:pt x="143344" y="1735061"/>
                  </a:lnTo>
                  <a:lnTo>
                    <a:pt x="145211" y="1736928"/>
                  </a:lnTo>
                  <a:lnTo>
                    <a:pt x="146329" y="1737385"/>
                  </a:lnTo>
                  <a:lnTo>
                    <a:pt x="148958" y="1737385"/>
                  </a:lnTo>
                  <a:lnTo>
                    <a:pt x="150075" y="1736928"/>
                  </a:lnTo>
                  <a:lnTo>
                    <a:pt x="151942" y="1735061"/>
                  </a:lnTo>
                  <a:lnTo>
                    <a:pt x="152400" y="1733943"/>
                  </a:lnTo>
                  <a:lnTo>
                    <a:pt x="152400" y="1731314"/>
                  </a:lnTo>
                  <a:close/>
                </a:path>
                <a:path w="2962275" h="1737995">
                  <a:moveTo>
                    <a:pt x="152400" y="1155357"/>
                  </a:moveTo>
                  <a:lnTo>
                    <a:pt x="151942" y="1154239"/>
                  </a:lnTo>
                  <a:lnTo>
                    <a:pt x="150075" y="1152372"/>
                  </a:lnTo>
                  <a:lnTo>
                    <a:pt x="148958" y="1151915"/>
                  </a:lnTo>
                  <a:lnTo>
                    <a:pt x="146329" y="1151915"/>
                  </a:lnTo>
                  <a:lnTo>
                    <a:pt x="145211" y="1152372"/>
                  </a:lnTo>
                  <a:lnTo>
                    <a:pt x="143344" y="1154239"/>
                  </a:lnTo>
                  <a:lnTo>
                    <a:pt x="142875" y="1155357"/>
                  </a:lnTo>
                  <a:lnTo>
                    <a:pt x="142875" y="1157986"/>
                  </a:lnTo>
                  <a:lnTo>
                    <a:pt x="143344" y="1159116"/>
                  </a:lnTo>
                  <a:lnTo>
                    <a:pt x="145211" y="1160970"/>
                  </a:lnTo>
                  <a:lnTo>
                    <a:pt x="146329" y="1161440"/>
                  </a:lnTo>
                  <a:lnTo>
                    <a:pt x="148958" y="1161440"/>
                  </a:lnTo>
                  <a:lnTo>
                    <a:pt x="150075" y="1160970"/>
                  </a:lnTo>
                  <a:lnTo>
                    <a:pt x="151942" y="1159116"/>
                  </a:lnTo>
                  <a:lnTo>
                    <a:pt x="152400" y="1157986"/>
                  </a:lnTo>
                  <a:lnTo>
                    <a:pt x="152400" y="1155357"/>
                  </a:lnTo>
                  <a:close/>
                </a:path>
                <a:path w="2962275" h="1737995">
                  <a:moveTo>
                    <a:pt x="152400" y="579412"/>
                  </a:moveTo>
                  <a:lnTo>
                    <a:pt x="151942" y="578281"/>
                  </a:lnTo>
                  <a:lnTo>
                    <a:pt x="150075" y="576427"/>
                  </a:lnTo>
                  <a:lnTo>
                    <a:pt x="148958" y="575957"/>
                  </a:lnTo>
                  <a:lnTo>
                    <a:pt x="146329" y="575957"/>
                  </a:lnTo>
                  <a:lnTo>
                    <a:pt x="145211" y="576427"/>
                  </a:lnTo>
                  <a:lnTo>
                    <a:pt x="143344" y="578281"/>
                  </a:lnTo>
                  <a:lnTo>
                    <a:pt x="142875" y="579412"/>
                  </a:lnTo>
                  <a:lnTo>
                    <a:pt x="142875" y="582041"/>
                  </a:lnTo>
                  <a:lnTo>
                    <a:pt x="143344" y="583158"/>
                  </a:lnTo>
                  <a:lnTo>
                    <a:pt x="145211" y="585025"/>
                  </a:lnTo>
                  <a:lnTo>
                    <a:pt x="146329" y="585482"/>
                  </a:lnTo>
                  <a:lnTo>
                    <a:pt x="148958" y="585482"/>
                  </a:lnTo>
                  <a:lnTo>
                    <a:pt x="150075" y="585025"/>
                  </a:lnTo>
                  <a:lnTo>
                    <a:pt x="151942" y="583158"/>
                  </a:lnTo>
                  <a:lnTo>
                    <a:pt x="152400" y="582041"/>
                  </a:lnTo>
                  <a:lnTo>
                    <a:pt x="152400" y="579412"/>
                  </a:lnTo>
                  <a:close/>
                </a:path>
                <a:path w="2962275" h="1737995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2962275" h="1737995">
                  <a:moveTo>
                    <a:pt x="200025" y="1731314"/>
                  </a:moveTo>
                  <a:lnTo>
                    <a:pt x="199567" y="1730184"/>
                  </a:lnTo>
                  <a:lnTo>
                    <a:pt x="197700" y="1728330"/>
                  </a:lnTo>
                  <a:lnTo>
                    <a:pt x="196583" y="1727860"/>
                  </a:lnTo>
                  <a:lnTo>
                    <a:pt x="193954" y="1727860"/>
                  </a:lnTo>
                  <a:lnTo>
                    <a:pt x="192836" y="1728330"/>
                  </a:lnTo>
                  <a:lnTo>
                    <a:pt x="190969" y="1730184"/>
                  </a:lnTo>
                  <a:lnTo>
                    <a:pt x="190500" y="1731314"/>
                  </a:lnTo>
                  <a:lnTo>
                    <a:pt x="190500" y="1733943"/>
                  </a:lnTo>
                  <a:lnTo>
                    <a:pt x="190969" y="1735061"/>
                  </a:lnTo>
                  <a:lnTo>
                    <a:pt x="192836" y="1736928"/>
                  </a:lnTo>
                  <a:lnTo>
                    <a:pt x="193954" y="1737385"/>
                  </a:lnTo>
                  <a:lnTo>
                    <a:pt x="196583" y="1737385"/>
                  </a:lnTo>
                  <a:lnTo>
                    <a:pt x="197700" y="1736928"/>
                  </a:lnTo>
                  <a:lnTo>
                    <a:pt x="199567" y="1735061"/>
                  </a:lnTo>
                  <a:lnTo>
                    <a:pt x="200025" y="1733943"/>
                  </a:lnTo>
                  <a:lnTo>
                    <a:pt x="200025" y="1731314"/>
                  </a:lnTo>
                  <a:close/>
                </a:path>
                <a:path w="2962275" h="1737995">
                  <a:moveTo>
                    <a:pt x="200025" y="1155357"/>
                  </a:moveTo>
                  <a:lnTo>
                    <a:pt x="199567" y="1154239"/>
                  </a:lnTo>
                  <a:lnTo>
                    <a:pt x="197700" y="1152372"/>
                  </a:lnTo>
                  <a:lnTo>
                    <a:pt x="196583" y="1151915"/>
                  </a:lnTo>
                  <a:lnTo>
                    <a:pt x="193954" y="1151915"/>
                  </a:lnTo>
                  <a:lnTo>
                    <a:pt x="192836" y="1152372"/>
                  </a:lnTo>
                  <a:lnTo>
                    <a:pt x="190969" y="1154239"/>
                  </a:lnTo>
                  <a:lnTo>
                    <a:pt x="190500" y="1155357"/>
                  </a:lnTo>
                  <a:lnTo>
                    <a:pt x="190500" y="1157986"/>
                  </a:lnTo>
                  <a:lnTo>
                    <a:pt x="190969" y="1159116"/>
                  </a:lnTo>
                  <a:lnTo>
                    <a:pt x="192836" y="1160970"/>
                  </a:lnTo>
                  <a:lnTo>
                    <a:pt x="193954" y="1161440"/>
                  </a:lnTo>
                  <a:lnTo>
                    <a:pt x="196583" y="1161440"/>
                  </a:lnTo>
                  <a:lnTo>
                    <a:pt x="197700" y="1160970"/>
                  </a:lnTo>
                  <a:lnTo>
                    <a:pt x="199567" y="1159116"/>
                  </a:lnTo>
                  <a:lnTo>
                    <a:pt x="200025" y="1157986"/>
                  </a:lnTo>
                  <a:lnTo>
                    <a:pt x="200025" y="1155357"/>
                  </a:lnTo>
                  <a:close/>
                </a:path>
                <a:path w="2962275" h="1737995">
                  <a:moveTo>
                    <a:pt x="200025" y="579412"/>
                  </a:moveTo>
                  <a:lnTo>
                    <a:pt x="199567" y="578281"/>
                  </a:lnTo>
                  <a:lnTo>
                    <a:pt x="197700" y="576427"/>
                  </a:lnTo>
                  <a:lnTo>
                    <a:pt x="196583" y="575957"/>
                  </a:lnTo>
                  <a:lnTo>
                    <a:pt x="193954" y="575957"/>
                  </a:lnTo>
                  <a:lnTo>
                    <a:pt x="192836" y="576427"/>
                  </a:lnTo>
                  <a:lnTo>
                    <a:pt x="190969" y="578281"/>
                  </a:lnTo>
                  <a:lnTo>
                    <a:pt x="190500" y="579412"/>
                  </a:lnTo>
                  <a:lnTo>
                    <a:pt x="190500" y="582041"/>
                  </a:lnTo>
                  <a:lnTo>
                    <a:pt x="190969" y="583158"/>
                  </a:lnTo>
                  <a:lnTo>
                    <a:pt x="192836" y="585025"/>
                  </a:lnTo>
                  <a:lnTo>
                    <a:pt x="193954" y="585482"/>
                  </a:lnTo>
                  <a:lnTo>
                    <a:pt x="196583" y="585482"/>
                  </a:lnTo>
                  <a:lnTo>
                    <a:pt x="197700" y="585025"/>
                  </a:lnTo>
                  <a:lnTo>
                    <a:pt x="199567" y="583158"/>
                  </a:lnTo>
                  <a:lnTo>
                    <a:pt x="200025" y="582041"/>
                  </a:lnTo>
                  <a:lnTo>
                    <a:pt x="200025" y="579412"/>
                  </a:lnTo>
                  <a:close/>
                </a:path>
                <a:path w="2962275" h="1737995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2962275" h="1737995">
                  <a:moveTo>
                    <a:pt x="247650" y="1731314"/>
                  </a:moveTo>
                  <a:lnTo>
                    <a:pt x="247192" y="1730184"/>
                  </a:lnTo>
                  <a:lnTo>
                    <a:pt x="245325" y="1728330"/>
                  </a:lnTo>
                  <a:lnTo>
                    <a:pt x="244208" y="1727860"/>
                  </a:lnTo>
                  <a:lnTo>
                    <a:pt x="241579" y="1727860"/>
                  </a:lnTo>
                  <a:lnTo>
                    <a:pt x="240461" y="1728330"/>
                  </a:lnTo>
                  <a:lnTo>
                    <a:pt x="238594" y="1730184"/>
                  </a:lnTo>
                  <a:lnTo>
                    <a:pt x="238125" y="1731314"/>
                  </a:lnTo>
                  <a:lnTo>
                    <a:pt x="238125" y="1733943"/>
                  </a:lnTo>
                  <a:lnTo>
                    <a:pt x="238594" y="1735061"/>
                  </a:lnTo>
                  <a:lnTo>
                    <a:pt x="240461" y="1736928"/>
                  </a:lnTo>
                  <a:lnTo>
                    <a:pt x="241579" y="1737385"/>
                  </a:lnTo>
                  <a:lnTo>
                    <a:pt x="244208" y="1737385"/>
                  </a:lnTo>
                  <a:lnTo>
                    <a:pt x="245325" y="1736928"/>
                  </a:lnTo>
                  <a:lnTo>
                    <a:pt x="247192" y="1735061"/>
                  </a:lnTo>
                  <a:lnTo>
                    <a:pt x="247650" y="1733943"/>
                  </a:lnTo>
                  <a:lnTo>
                    <a:pt x="247650" y="1731314"/>
                  </a:lnTo>
                  <a:close/>
                </a:path>
                <a:path w="2962275" h="1737995">
                  <a:moveTo>
                    <a:pt x="247650" y="1155357"/>
                  </a:moveTo>
                  <a:lnTo>
                    <a:pt x="247192" y="1154239"/>
                  </a:lnTo>
                  <a:lnTo>
                    <a:pt x="245325" y="1152372"/>
                  </a:lnTo>
                  <a:lnTo>
                    <a:pt x="244208" y="1151915"/>
                  </a:lnTo>
                  <a:lnTo>
                    <a:pt x="241579" y="1151915"/>
                  </a:lnTo>
                  <a:lnTo>
                    <a:pt x="240461" y="1152372"/>
                  </a:lnTo>
                  <a:lnTo>
                    <a:pt x="238594" y="1154239"/>
                  </a:lnTo>
                  <a:lnTo>
                    <a:pt x="238125" y="1155357"/>
                  </a:lnTo>
                  <a:lnTo>
                    <a:pt x="238125" y="1157986"/>
                  </a:lnTo>
                  <a:lnTo>
                    <a:pt x="238594" y="1159116"/>
                  </a:lnTo>
                  <a:lnTo>
                    <a:pt x="240461" y="1160970"/>
                  </a:lnTo>
                  <a:lnTo>
                    <a:pt x="241579" y="1161440"/>
                  </a:lnTo>
                  <a:lnTo>
                    <a:pt x="244208" y="1161440"/>
                  </a:lnTo>
                  <a:lnTo>
                    <a:pt x="245325" y="1160970"/>
                  </a:lnTo>
                  <a:lnTo>
                    <a:pt x="247192" y="1159116"/>
                  </a:lnTo>
                  <a:lnTo>
                    <a:pt x="247650" y="1157986"/>
                  </a:lnTo>
                  <a:lnTo>
                    <a:pt x="247650" y="1155357"/>
                  </a:lnTo>
                  <a:close/>
                </a:path>
                <a:path w="2962275" h="1737995">
                  <a:moveTo>
                    <a:pt x="247650" y="579412"/>
                  </a:moveTo>
                  <a:lnTo>
                    <a:pt x="247192" y="578281"/>
                  </a:lnTo>
                  <a:lnTo>
                    <a:pt x="245325" y="576427"/>
                  </a:lnTo>
                  <a:lnTo>
                    <a:pt x="244208" y="575957"/>
                  </a:lnTo>
                  <a:lnTo>
                    <a:pt x="241579" y="575957"/>
                  </a:lnTo>
                  <a:lnTo>
                    <a:pt x="240461" y="576427"/>
                  </a:lnTo>
                  <a:lnTo>
                    <a:pt x="238594" y="578281"/>
                  </a:lnTo>
                  <a:lnTo>
                    <a:pt x="238125" y="579412"/>
                  </a:lnTo>
                  <a:lnTo>
                    <a:pt x="238125" y="582041"/>
                  </a:lnTo>
                  <a:lnTo>
                    <a:pt x="238594" y="583158"/>
                  </a:lnTo>
                  <a:lnTo>
                    <a:pt x="240461" y="585025"/>
                  </a:lnTo>
                  <a:lnTo>
                    <a:pt x="241579" y="585482"/>
                  </a:lnTo>
                  <a:lnTo>
                    <a:pt x="244208" y="585482"/>
                  </a:lnTo>
                  <a:lnTo>
                    <a:pt x="245325" y="585025"/>
                  </a:lnTo>
                  <a:lnTo>
                    <a:pt x="247192" y="583158"/>
                  </a:lnTo>
                  <a:lnTo>
                    <a:pt x="247650" y="582041"/>
                  </a:lnTo>
                  <a:lnTo>
                    <a:pt x="247650" y="579412"/>
                  </a:lnTo>
                  <a:close/>
                </a:path>
                <a:path w="2962275" h="1737995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2962275" h="1737995">
                  <a:moveTo>
                    <a:pt x="295275" y="1731314"/>
                  </a:moveTo>
                  <a:lnTo>
                    <a:pt x="294817" y="1730184"/>
                  </a:lnTo>
                  <a:lnTo>
                    <a:pt x="292950" y="1728330"/>
                  </a:lnTo>
                  <a:lnTo>
                    <a:pt x="291833" y="1727860"/>
                  </a:lnTo>
                  <a:lnTo>
                    <a:pt x="289204" y="1727860"/>
                  </a:lnTo>
                  <a:lnTo>
                    <a:pt x="288086" y="1728330"/>
                  </a:lnTo>
                  <a:lnTo>
                    <a:pt x="286219" y="1730184"/>
                  </a:lnTo>
                  <a:lnTo>
                    <a:pt x="285750" y="1731314"/>
                  </a:lnTo>
                  <a:lnTo>
                    <a:pt x="285750" y="1733943"/>
                  </a:lnTo>
                  <a:lnTo>
                    <a:pt x="286219" y="1735061"/>
                  </a:lnTo>
                  <a:lnTo>
                    <a:pt x="288086" y="1736928"/>
                  </a:lnTo>
                  <a:lnTo>
                    <a:pt x="289204" y="1737385"/>
                  </a:lnTo>
                  <a:lnTo>
                    <a:pt x="291833" y="1737385"/>
                  </a:lnTo>
                  <a:lnTo>
                    <a:pt x="292950" y="1736928"/>
                  </a:lnTo>
                  <a:lnTo>
                    <a:pt x="294817" y="1735061"/>
                  </a:lnTo>
                  <a:lnTo>
                    <a:pt x="295275" y="1733943"/>
                  </a:lnTo>
                  <a:lnTo>
                    <a:pt x="295275" y="1731314"/>
                  </a:lnTo>
                  <a:close/>
                </a:path>
                <a:path w="2962275" h="1737995">
                  <a:moveTo>
                    <a:pt x="295275" y="1155357"/>
                  </a:moveTo>
                  <a:lnTo>
                    <a:pt x="294817" y="1154239"/>
                  </a:lnTo>
                  <a:lnTo>
                    <a:pt x="292950" y="1152372"/>
                  </a:lnTo>
                  <a:lnTo>
                    <a:pt x="291833" y="1151915"/>
                  </a:lnTo>
                  <a:lnTo>
                    <a:pt x="289204" y="1151915"/>
                  </a:lnTo>
                  <a:lnTo>
                    <a:pt x="288086" y="1152372"/>
                  </a:lnTo>
                  <a:lnTo>
                    <a:pt x="286219" y="1154239"/>
                  </a:lnTo>
                  <a:lnTo>
                    <a:pt x="285750" y="1155357"/>
                  </a:lnTo>
                  <a:lnTo>
                    <a:pt x="285750" y="1157986"/>
                  </a:lnTo>
                  <a:lnTo>
                    <a:pt x="286219" y="1159116"/>
                  </a:lnTo>
                  <a:lnTo>
                    <a:pt x="288086" y="1160970"/>
                  </a:lnTo>
                  <a:lnTo>
                    <a:pt x="289204" y="1161440"/>
                  </a:lnTo>
                  <a:lnTo>
                    <a:pt x="291833" y="1161440"/>
                  </a:lnTo>
                  <a:lnTo>
                    <a:pt x="292950" y="1160970"/>
                  </a:lnTo>
                  <a:lnTo>
                    <a:pt x="294817" y="1159116"/>
                  </a:lnTo>
                  <a:lnTo>
                    <a:pt x="295275" y="1157986"/>
                  </a:lnTo>
                  <a:lnTo>
                    <a:pt x="295275" y="1155357"/>
                  </a:lnTo>
                  <a:close/>
                </a:path>
                <a:path w="2962275" h="1737995">
                  <a:moveTo>
                    <a:pt x="295275" y="579412"/>
                  </a:moveTo>
                  <a:lnTo>
                    <a:pt x="294817" y="578281"/>
                  </a:lnTo>
                  <a:lnTo>
                    <a:pt x="292950" y="576427"/>
                  </a:lnTo>
                  <a:lnTo>
                    <a:pt x="291833" y="575957"/>
                  </a:lnTo>
                  <a:lnTo>
                    <a:pt x="289204" y="575957"/>
                  </a:lnTo>
                  <a:lnTo>
                    <a:pt x="288086" y="576427"/>
                  </a:lnTo>
                  <a:lnTo>
                    <a:pt x="286219" y="578281"/>
                  </a:lnTo>
                  <a:lnTo>
                    <a:pt x="285750" y="579412"/>
                  </a:lnTo>
                  <a:lnTo>
                    <a:pt x="285750" y="582041"/>
                  </a:lnTo>
                  <a:lnTo>
                    <a:pt x="286219" y="583158"/>
                  </a:lnTo>
                  <a:lnTo>
                    <a:pt x="288086" y="585025"/>
                  </a:lnTo>
                  <a:lnTo>
                    <a:pt x="289204" y="585482"/>
                  </a:lnTo>
                  <a:lnTo>
                    <a:pt x="291833" y="585482"/>
                  </a:lnTo>
                  <a:lnTo>
                    <a:pt x="292950" y="585025"/>
                  </a:lnTo>
                  <a:lnTo>
                    <a:pt x="294817" y="583158"/>
                  </a:lnTo>
                  <a:lnTo>
                    <a:pt x="295275" y="582041"/>
                  </a:lnTo>
                  <a:lnTo>
                    <a:pt x="295275" y="579412"/>
                  </a:lnTo>
                  <a:close/>
                </a:path>
                <a:path w="2962275" h="1737995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2962275" h="1737995">
                  <a:moveTo>
                    <a:pt x="342900" y="1731314"/>
                  </a:moveTo>
                  <a:lnTo>
                    <a:pt x="342442" y="1730184"/>
                  </a:lnTo>
                  <a:lnTo>
                    <a:pt x="340575" y="1728330"/>
                  </a:lnTo>
                  <a:lnTo>
                    <a:pt x="339458" y="1727860"/>
                  </a:lnTo>
                  <a:lnTo>
                    <a:pt x="336829" y="1727860"/>
                  </a:lnTo>
                  <a:lnTo>
                    <a:pt x="335711" y="1728330"/>
                  </a:lnTo>
                  <a:lnTo>
                    <a:pt x="333844" y="1730184"/>
                  </a:lnTo>
                  <a:lnTo>
                    <a:pt x="333375" y="1731314"/>
                  </a:lnTo>
                  <a:lnTo>
                    <a:pt x="333375" y="1733943"/>
                  </a:lnTo>
                  <a:lnTo>
                    <a:pt x="333844" y="1735061"/>
                  </a:lnTo>
                  <a:lnTo>
                    <a:pt x="335711" y="1736928"/>
                  </a:lnTo>
                  <a:lnTo>
                    <a:pt x="336829" y="1737385"/>
                  </a:lnTo>
                  <a:lnTo>
                    <a:pt x="339458" y="1737385"/>
                  </a:lnTo>
                  <a:lnTo>
                    <a:pt x="340575" y="1736928"/>
                  </a:lnTo>
                  <a:lnTo>
                    <a:pt x="342442" y="1735061"/>
                  </a:lnTo>
                  <a:lnTo>
                    <a:pt x="342900" y="1733943"/>
                  </a:lnTo>
                  <a:lnTo>
                    <a:pt x="342900" y="1731314"/>
                  </a:lnTo>
                  <a:close/>
                </a:path>
                <a:path w="2962275" h="1737995">
                  <a:moveTo>
                    <a:pt x="342900" y="1155357"/>
                  </a:moveTo>
                  <a:lnTo>
                    <a:pt x="342442" y="1154239"/>
                  </a:lnTo>
                  <a:lnTo>
                    <a:pt x="340575" y="1152372"/>
                  </a:lnTo>
                  <a:lnTo>
                    <a:pt x="339458" y="1151915"/>
                  </a:lnTo>
                  <a:lnTo>
                    <a:pt x="336829" y="1151915"/>
                  </a:lnTo>
                  <a:lnTo>
                    <a:pt x="335711" y="1152372"/>
                  </a:lnTo>
                  <a:lnTo>
                    <a:pt x="333844" y="1154239"/>
                  </a:lnTo>
                  <a:lnTo>
                    <a:pt x="333375" y="1155357"/>
                  </a:lnTo>
                  <a:lnTo>
                    <a:pt x="333375" y="1157986"/>
                  </a:lnTo>
                  <a:lnTo>
                    <a:pt x="333844" y="1159116"/>
                  </a:lnTo>
                  <a:lnTo>
                    <a:pt x="335711" y="1160970"/>
                  </a:lnTo>
                  <a:lnTo>
                    <a:pt x="336829" y="1161440"/>
                  </a:lnTo>
                  <a:lnTo>
                    <a:pt x="339458" y="1161440"/>
                  </a:lnTo>
                  <a:lnTo>
                    <a:pt x="340575" y="1160970"/>
                  </a:lnTo>
                  <a:lnTo>
                    <a:pt x="342442" y="1159116"/>
                  </a:lnTo>
                  <a:lnTo>
                    <a:pt x="342900" y="1157986"/>
                  </a:lnTo>
                  <a:lnTo>
                    <a:pt x="342900" y="1155357"/>
                  </a:lnTo>
                  <a:close/>
                </a:path>
                <a:path w="2962275" h="1737995">
                  <a:moveTo>
                    <a:pt x="342900" y="579412"/>
                  </a:moveTo>
                  <a:lnTo>
                    <a:pt x="342442" y="578281"/>
                  </a:lnTo>
                  <a:lnTo>
                    <a:pt x="340575" y="576427"/>
                  </a:lnTo>
                  <a:lnTo>
                    <a:pt x="339458" y="575957"/>
                  </a:lnTo>
                  <a:lnTo>
                    <a:pt x="336829" y="575957"/>
                  </a:lnTo>
                  <a:lnTo>
                    <a:pt x="335711" y="576427"/>
                  </a:lnTo>
                  <a:lnTo>
                    <a:pt x="333844" y="578281"/>
                  </a:lnTo>
                  <a:lnTo>
                    <a:pt x="333375" y="579412"/>
                  </a:lnTo>
                  <a:lnTo>
                    <a:pt x="333375" y="582041"/>
                  </a:lnTo>
                  <a:lnTo>
                    <a:pt x="333844" y="583158"/>
                  </a:lnTo>
                  <a:lnTo>
                    <a:pt x="335711" y="585025"/>
                  </a:lnTo>
                  <a:lnTo>
                    <a:pt x="336829" y="585482"/>
                  </a:lnTo>
                  <a:lnTo>
                    <a:pt x="339458" y="585482"/>
                  </a:lnTo>
                  <a:lnTo>
                    <a:pt x="340575" y="585025"/>
                  </a:lnTo>
                  <a:lnTo>
                    <a:pt x="342442" y="583158"/>
                  </a:lnTo>
                  <a:lnTo>
                    <a:pt x="342900" y="582041"/>
                  </a:lnTo>
                  <a:lnTo>
                    <a:pt x="342900" y="579412"/>
                  </a:lnTo>
                  <a:close/>
                </a:path>
                <a:path w="2962275" h="1737995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2962275" h="1737995">
                  <a:moveTo>
                    <a:pt x="390525" y="1731314"/>
                  </a:moveTo>
                  <a:lnTo>
                    <a:pt x="390067" y="1730184"/>
                  </a:lnTo>
                  <a:lnTo>
                    <a:pt x="388200" y="1728330"/>
                  </a:lnTo>
                  <a:lnTo>
                    <a:pt x="387083" y="1727860"/>
                  </a:lnTo>
                  <a:lnTo>
                    <a:pt x="384454" y="1727860"/>
                  </a:lnTo>
                  <a:lnTo>
                    <a:pt x="383336" y="1728330"/>
                  </a:lnTo>
                  <a:lnTo>
                    <a:pt x="381469" y="1730184"/>
                  </a:lnTo>
                  <a:lnTo>
                    <a:pt x="381000" y="1731314"/>
                  </a:lnTo>
                  <a:lnTo>
                    <a:pt x="381000" y="1733943"/>
                  </a:lnTo>
                  <a:lnTo>
                    <a:pt x="381469" y="1735061"/>
                  </a:lnTo>
                  <a:lnTo>
                    <a:pt x="383336" y="1736928"/>
                  </a:lnTo>
                  <a:lnTo>
                    <a:pt x="384454" y="1737385"/>
                  </a:lnTo>
                  <a:lnTo>
                    <a:pt x="387083" y="1737385"/>
                  </a:lnTo>
                  <a:lnTo>
                    <a:pt x="388200" y="1736928"/>
                  </a:lnTo>
                  <a:lnTo>
                    <a:pt x="390067" y="1735061"/>
                  </a:lnTo>
                  <a:lnTo>
                    <a:pt x="390525" y="1733943"/>
                  </a:lnTo>
                  <a:lnTo>
                    <a:pt x="390525" y="1731314"/>
                  </a:lnTo>
                  <a:close/>
                </a:path>
                <a:path w="2962275" h="1737995">
                  <a:moveTo>
                    <a:pt x="390525" y="1155357"/>
                  </a:moveTo>
                  <a:lnTo>
                    <a:pt x="390067" y="1154239"/>
                  </a:lnTo>
                  <a:lnTo>
                    <a:pt x="388200" y="1152372"/>
                  </a:lnTo>
                  <a:lnTo>
                    <a:pt x="387083" y="1151915"/>
                  </a:lnTo>
                  <a:lnTo>
                    <a:pt x="384454" y="1151915"/>
                  </a:lnTo>
                  <a:lnTo>
                    <a:pt x="383336" y="1152372"/>
                  </a:lnTo>
                  <a:lnTo>
                    <a:pt x="381469" y="1154239"/>
                  </a:lnTo>
                  <a:lnTo>
                    <a:pt x="381000" y="1155357"/>
                  </a:lnTo>
                  <a:lnTo>
                    <a:pt x="381000" y="1157986"/>
                  </a:lnTo>
                  <a:lnTo>
                    <a:pt x="381469" y="1159116"/>
                  </a:lnTo>
                  <a:lnTo>
                    <a:pt x="383336" y="1160970"/>
                  </a:lnTo>
                  <a:lnTo>
                    <a:pt x="384454" y="1161440"/>
                  </a:lnTo>
                  <a:lnTo>
                    <a:pt x="387083" y="1161440"/>
                  </a:lnTo>
                  <a:lnTo>
                    <a:pt x="388200" y="1160970"/>
                  </a:lnTo>
                  <a:lnTo>
                    <a:pt x="390067" y="1159116"/>
                  </a:lnTo>
                  <a:lnTo>
                    <a:pt x="390525" y="1157986"/>
                  </a:lnTo>
                  <a:lnTo>
                    <a:pt x="390525" y="1155357"/>
                  </a:lnTo>
                  <a:close/>
                </a:path>
                <a:path w="2962275" h="1737995">
                  <a:moveTo>
                    <a:pt x="390525" y="579412"/>
                  </a:moveTo>
                  <a:lnTo>
                    <a:pt x="390067" y="578281"/>
                  </a:lnTo>
                  <a:lnTo>
                    <a:pt x="388200" y="576427"/>
                  </a:lnTo>
                  <a:lnTo>
                    <a:pt x="387083" y="575957"/>
                  </a:lnTo>
                  <a:lnTo>
                    <a:pt x="384454" y="575957"/>
                  </a:lnTo>
                  <a:lnTo>
                    <a:pt x="383336" y="576427"/>
                  </a:lnTo>
                  <a:lnTo>
                    <a:pt x="381469" y="578281"/>
                  </a:lnTo>
                  <a:lnTo>
                    <a:pt x="381000" y="579412"/>
                  </a:lnTo>
                  <a:lnTo>
                    <a:pt x="381000" y="582041"/>
                  </a:lnTo>
                  <a:lnTo>
                    <a:pt x="381469" y="583158"/>
                  </a:lnTo>
                  <a:lnTo>
                    <a:pt x="383336" y="585025"/>
                  </a:lnTo>
                  <a:lnTo>
                    <a:pt x="384454" y="585482"/>
                  </a:lnTo>
                  <a:lnTo>
                    <a:pt x="387083" y="585482"/>
                  </a:lnTo>
                  <a:lnTo>
                    <a:pt x="388200" y="585025"/>
                  </a:lnTo>
                  <a:lnTo>
                    <a:pt x="390067" y="583158"/>
                  </a:lnTo>
                  <a:lnTo>
                    <a:pt x="390525" y="582041"/>
                  </a:lnTo>
                  <a:lnTo>
                    <a:pt x="390525" y="579412"/>
                  </a:lnTo>
                  <a:close/>
                </a:path>
                <a:path w="2962275" h="1737995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2962275" h="1737995">
                  <a:moveTo>
                    <a:pt x="438150" y="1731314"/>
                  </a:moveTo>
                  <a:lnTo>
                    <a:pt x="437692" y="1730184"/>
                  </a:lnTo>
                  <a:lnTo>
                    <a:pt x="435825" y="1728330"/>
                  </a:lnTo>
                  <a:lnTo>
                    <a:pt x="434708" y="1727860"/>
                  </a:lnTo>
                  <a:lnTo>
                    <a:pt x="432079" y="1727860"/>
                  </a:lnTo>
                  <a:lnTo>
                    <a:pt x="430961" y="1728330"/>
                  </a:lnTo>
                  <a:lnTo>
                    <a:pt x="429094" y="1730184"/>
                  </a:lnTo>
                  <a:lnTo>
                    <a:pt x="428625" y="1731314"/>
                  </a:lnTo>
                  <a:lnTo>
                    <a:pt x="428625" y="1733943"/>
                  </a:lnTo>
                  <a:lnTo>
                    <a:pt x="429094" y="1735061"/>
                  </a:lnTo>
                  <a:lnTo>
                    <a:pt x="430961" y="1736928"/>
                  </a:lnTo>
                  <a:lnTo>
                    <a:pt x="432079" y="1737385"/>
                  </a:lnTo>
                  <a:lnTo>
                    <a:pt x="434708" y="1737385"/>
                  </a:lnTo>
                  <a:lnTo>
                    <a:pt x="435825" y="1736928"/>
                  </a:lnTo>
                  <a:lnTo>
                    <a:pt x="437692" y="1735061"/>
                  </a:lnTo>
                  <a:lnTo>
                    <a:pt x="438150" y="1733943"/>
                  </a:lnTo>
                  <a:lnTo>
                    <a:pt x="438150" y="1731314"/>
                  </a:lnTo>
                  <a:close/>
                </a:path>
                <a:path w="2962275" h="1737995">
                  <a:moveTo>
                    <a:pt x="438150" y="1155357"/>
                  </a:moveTo>
                  <a:lnTo>
                    <a:pt x="437692" y="1154239"/>
                  </a:lnTo>
                  <a:lnTo>
                    <a:pt x="435825" y="1152372"/>
                  </a:lnTo>
                  <a:lnTo>
                    <a:pt x="434708" y="1151915"/>
                  </a:lnTo>
                  <a:lnTo>
                    <a:pt x="432079" y="1151915"/>
                  </a:lnTo>
                  <a:lnTo>
                    <a:pt x="430961" y="1152372"/>
                  </a:lnTo>
                  <a:lnTo>
                    <a:pt x="429094" y="1154239"/>
                  </a:lnTo>
                  <a:lnTo>
                    <a:pt x="428625" y="1155357"/>
                  </a:lnTo>
                  <a:lnTo>
                    <a:pt x="428625" y="1157986"/>
                  </a:lnTo>
                  <a:lnTo>
                    <a:pt x="429094" y="1159116"/>
                  </a:lnTo>
                  <a:lnTo>
                    <a:pt x="430961" y="1160970"/>
                  </a:lnTo>
                  <a:lnTo>
                    <a:pt x="432079" y="1161440"/>
                  </a:lnTo>
                  <a:lnTo>
                    <a:pt x="434708" y="1161440"/>
                  </a:lnTo>
                  <a:lnTo>
                    <a:pt x="435825" y="1160970"/>
                  </a:lnTo>
                  <a:lnTo>
                    <a:pt x="437692" y="1159116"/>
                  </a:lnTo>
                  <a:lnTo>
                    <a:pt x="438150" y="1157986"/>
                  </a:lnTo>
                  <a:lnTo>
                    <a:pt x="438150" y="1155357"/>
                  </a:lnTo>
                  <a:close/>
                </a:path>
                <a:path w="2962275" h="1737995">
                  <a:moveTo>
                    <a:pt x="438150" y="579412"/>
                  </a:moveTo>
                  <a:lnTo>
                    <a:pt x="437692" y="578281"/>
                  </a:lnTo>
                  <a:lnTo>
                    <a:pt x="435825" y="576427"/>
                  </a:lnTo>
                  <a:lnTo>
                    <a:pt x="434708" y="575957"/>
                  </a:lnTo>
                  <a:lnTo>
                    <a:pt x="432079" y="575957"/>
                  </a:lnTo>
                  <a:lnTo>
                    <a:pt x="430961" y="576427"/>
                  </a:lnTo>
                  <a:lnTo>
                    <a:pt x="429094" y="578281"/>
                  </a:lnTo>
                  <a:lnTo>
                    <a:pt x="428625" y="579412"/>
                  </a:lnTo>
                  <a:lnTo>
                    <a:pt x="428625" y="582041"/>
                  </a:lnTo>
                  <a:lnTo>
                    <a:pt x="429094" y="583158"/>
                  </a:lnTo>
                  <a:lnTo>
                    <a:pt x="430961" y="585025"/>
                  </a:lnTo>
                  <a:lnTo>
                    <a:pt x="432079" y="585482"/>
                  </a:lnTo>
                  <a:lnTo>
                    <a:pt x="434708" y="585482"/>
                  </a:lnTo>
                  <a:lnTo>
                    <a:pt x="435825" y="585025"/>
                  </a:lnTo>
                  <a:lnTo>
                    <a:pt x="437692" y="583158"/>
                  </a:lnTo>
                  <a:lnTo>
                    <a:pt x="438150" y="582041"/>
                  </a:lnTo>
                  <a:lnTo>
                    <a:pt x="438150" y="579412"/>
                  </a:lnTo>
                  <a:close/>
                </a:path>
                <a:path w="2962275" h="1737995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2962275" h="1737995">
                  <a:moveTo>
                    <a:pt x="485775" y="1731314"/>
                  </a:moveTo>
                  <a:lnTo>
                    <a:pt x="485317" y="1730184"/>
                  </a:lnTo>
                  <a:lnTo>
                    <a:pt x="483450" y="1728330"/>
                  </a:lnTo>
                  <a:lnTo>
                    <a:pt x="482333" y="1727860"/>
                  </a:lnTo>
                  <a:lnTo>
                    <a:pt x="479704" y="1727860"/>
                  </a:lnTo>
                  <a:lnTo>
                    <a:pt x="478586" y="1728330"/>
                  </a:lnTo>
                  <a:lnTo>
                    <a:pt x="476719" y="1730184"/>
                  </a:lnTo>
                  <a:lnTo>
                    <a:pt x="476250" y="1731314"/>
                  </a:lnTo>
                  <a:lnTo>
                    <a:pt x="476250" y="1733943"/>
                  </a:lnTo>
                  <a:lnTo>
                    <a:pt x="476719" y="1735061"/>
                  </a:lnTo>
                  <a:lnTo>
                    <a:pt x="478586" y="1736928"/>
                  </a:lnTo>
                  <a:lnTo>
                    <a:pt x="479704" y="1737385"/>
                  </a:lnTo>
                  <a:lnTo>
                    <a:pt x="482333" y="1737385"/>
                  </a:lnTo>
                  <a:lnTo>
                    <a:pt x="483450" y="1736928"/>
                  </a:lnTo>
                  <a:lnTo>
                    <a:pt x="485317" y="1735061"/>
                  </a:lnTo>
                  <a:lnTo>
                    <a:pt x="485775" y="1733943"/>
                  </a:lnTo>
                  <a:lnTo>
                    <a:pt x="485775" y="1731314"/>
                  </a:lnTo>
                  <a:close/>
                </a:path>
                <a:path w="2962275" h="1737995">
                  <a:moveTo>
                    <a:pt x="485775" y="1155357"/>
                  </a:moveTo>
                  <a:lnTo>
                    <a:pt x="485317" y="1154239"/>
                  </a:lnTo>
                  <a:lnTo>
                    <a:pt x="483450" y="1152372"/>
                  </a:lnTo>
                  <a:lnTo>
                    <a:pt x="482333" y="1151915"/>
                  </a:lnTo>
                  <a:lnTo>
                    <a:pt x="479704" y="1151915"/>
                  </a:lnTo>
                  <a:lnTo>
                    <a:pt x="478586" y="1152372"/>
                  </a:lnTo>
                  <a:lnTo>
                    <a:pt x="476719" y="1154239"/>
                  </a:lnTo>
                  <a:lnTo>
                    <a:pt x="476250" y="1155357"/>
                  </a:lnTo>
                  <a:lnTo>
                    <a:pt x="476250" y="1157986"/>
                  </a:lnTo>
                  <a:lnTo>
                    <a:pt x="476719" y="1159116"/>
                  </a:lnTo>
                  <a:lnTo>
                    <a:pt x="478586" y="1160970"/>
                  </a:lnTo>
                  <a:lnTo>
                    <a:pt x="479704" y="1161440"/>
                  </a:lnTo>
                  <a:lnTo>
                    <a:pt x="482333" y="1161440"/>
                  </a:lnTo>
                  <a:lnTo>
                    <a:pt x="483450" y="1160970"/>
                  </a:lnTo>
                  <a:lnTo>
                    <a:pt x="485317" y="1159116"/>
                  </a:lnTo>
                  <a:lnTo>
                    <a:pt x="485775" y="1157986"/>
                  </a:lnTo>
                  <a:lnTo>
                    <a:pt x="485775" y="1155357"/>
                  </a:lnTo>
                  <a:close/>
                </a:path>
                <a:path w="2962275" h="1737995">
                  <a:moveTo>
                    <a:pt x="485775" y="579412"/>
                  </a:moveTo>
                  <a:lnTo>
                    <a:pt x="485317" y="578281"/>
                  </a:lnTo>
                  <a:lnTo>
                    <a:pt x="483450" y="576427"/>
                  </a:lnTo>
                  <a:lnTo>
                    <a:pt x="482333" y="575957"/>
                  </a:lnTo>
                  <a:lnTo>
                    <a:pt x="479704" y="575957"/>
                  </a:lnTo>
                  <a:lnTo>
                    <a:pt x="478586" y="576427"/>
                  </a:lnTo>
                  <a:lnTo>
                    <a:pt x="476719" y="578281"/>
                  </a:lnTo>
                  <a:lnTo>
                    <a:pt x="476250" y="579412"/>
                  </a:lnTo>
                  <a:lnTo>
                    <a:pt x="476250" y="582041"/>
                  </a:lnTo>
                  <a:lnTo>
                    <a:pt x="476719" y="583158"/>
                  </a:lnTo>
                  <a:lnTo>
                    <a:pt x="478586" y="585025"/>
                  </a:lnTo>
                  <a:lnTo>
                    <a:pt x="479704" y="585482"/>
                  </a:lnTo>
                  <a:lnTo>
                    <a:pt x="482333" y="585482"/>
                  </a:lnTo>
                  <a:lnTo>
                    <a:pt x="483450" y="585025"/>
                  </a:lnTo>
                  <a:lnTo>
                    <a:pt x="485317" y="583158"/>
                  </a:lnTo>
                  <a:lnTo>
                    <a:pt x="485775" y="582041"/>
                  </a:lnTo>
                  <a:lnTo>
                    <a:pt x="485775" y="579412"/>
                  </a:lnTo>
                  <a:close/>
                </a:path>
                <a:path w="2962275" h="1737995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2962275" h="1737995">
                  <a:moveTo>
                    <a:pt x="533400" y="1731314"/>
                  </a:moveTo>
                  <a:lnTo>
                    <a:pt x="532942" y="1730184"/>
                  </a:lnTo>
                  <a:lnTo>
                    <a:pt x="531075" y="1728330"/>
                  </a:lnTo>
                  <a:lnTo>
                    <a:pt x="529958" y="1727860"/>
                  </a:lnTo>
                  <a:lnTo>
                    <a:pt x="527329" y="1727860"/>
                  </a:lnTo>
                  <a:lnTo>
                    <a:pt x="526211" y="1728330"/>
                  </a:lnTo>
                  <a:lnTo>
                    <a:pt x="524344" y="1730184"/>
                  </a:lnTo>
                  <a:lnTo>
                    <a:pt x="523875" y="1731314"/>
                  </a:lnTo>
                  <a:lnTo>
                    <a:pt x="523875" y="1733943"/>
                  </a:lnTo>
                  <a:lnTo>
                    <a:pt x="524344" y="1735061"/>
                  </a:lnTo>
                  <a:lnTo>
                    <a:pt x="526211" y="1736928"/>
                  </a:lnTo>
                  <a:lnTo>
                    <a:pt x="527329" y="1737385"/>
                  </a:lnTo>
                  <a:lnTo>
                    <a:pt x="529958" y="1737385"/>
                  </a:lnTo>
                  <a:lnTo>
                    <a:pt x="531075" y="1736928"/>
                  </a:lnTo>
                  <a:lnTo>
                    <a:pt x="532942" y="1735061"/>
                  </a:lnTo>
                  <a:lnTo>
                    <a:pt x="533400" y="1733943"/>
                  </a:lnTo>
                  <a:lnTo>
                    <a:pt x="533400" y="1731314"/>
                  </a:lnTo>
                  <a:close/>
                </a:path>
                <a:path w="2962275" h="1737995">
                  <a:moveTo>
                    <a:pt x="533400" y="1155357"/>
                  </a:moveTo>
                  <a:lnTo>
                    <a:pt x="532942" y="1154239"/>
                  </a:lnTo>
                  <a:lnTo>
                    <a:pt x="531075" y="1152372"/>
                  </a:lnTo>
                  <a:lnTo>
                    <a:pt x="529958" y="1151915"/>
                  </a:lnTo>
                  <a:lnTo>
                    <a:pt x="527329" y="1151915"/>
                  </a:lnTo>
                  <a:lnTo>
                    <a:pt x="526211" y="1152372"/>
                  </a:lnTo>
                  <a:lnTo>
                    <a:pt x="524344" y="1154239"/>
                  </a:lnTo>
                  <a:lnTo>
                    <a:pt x="523875" y="1155357"/>
                  </a:lnTo>
                  <a:lnTo>
                    <a:pt x="523875" y="1157986"/>
                  </a:lnTo>
                  <a:lnTo>
                    <a:pt x="524344" y="1159116"/>
                  </a:lnTo>
                  <a:lnTo>
                    <a:pt x="526211" y="1160970"/>
                  </a:lnTo>
                  <a:lnTo>
                    <a:pt x="527329" y="1161440"/>
                  </a:lnTo>
                  <a:lnTo>
                    <a:pt x="529958" y="1161440"/>
                  </a:lnTo>
                  <a:lnTo>
                    <a:pt x="531075" y="1160970"/>
                  </a:lnTo>
                  <a:lnTo>
                    <a:pt x="532942" y="1159116"/>
                  </a:lnTo>
                  <a:lnTo>
                    <a:pt x="533400" y="1157986"/>
                  </a:lnTo>
                  <a:lnTo>
                    <a:pt x="533400" y="1155357"/>
                  </a:lnTo>
                  <a:close/>
                </a:path>
                <a:path w="2962275" h="1737995">
                  <a:moveTo>
                    <a:pt x="533400" y="579412"/>
                  </a:moveTo>
                  <a:lnTo>
                    <a:pt x="532942" y="578281"/>
                  </a:lnTo>
                  <a:lnTo>
                    <a:pt x="531075" y="576427"/>
                  </a:lnTo>
                  <a:lnTo>
                    <a:pt x="529958" y="575957"/>
                  </a:lnTo>
                  <a:lnTo>
                    <a:pt x="527329" y="575957"/>
                  </a:lnTo>
                  <a:lnTo>
                    <a:pt x="526211" y="576427"/>
                  </a:lnTo>
                  <a:lnTo>
                    <a:pt x="524344" y="578281"/>
                  </a:lnTo>
                  <a:lnTo>
                    <a:pt x="523875" y="579412"/>
                  </a:lnTo>
                  <a:lnTo>
                    <a:pt x="523875" y="582041"/>
                  </a:lnTo>
                  <a:lnTo>
                    <a:pt x="524344" y="583158"/>
                  </a:lnTo>
                  <a:lnTo>
                    <a:pt x="526211" y="585025"/>
                  </a:lnTo>
                  <a:lnTo>
                    <a:pt x="527329" y="585482"/>
                  </a:lnTo>
                  <a:lnTo>
                    <a:pt x="529958" y="585482"/>
                  </a:lnTo>
                  <a:lnTo>
                    <a:pt x="531075" y="585025"/>
                  </a:lnTo>
                  <a:lnTo>
                    <a:pt x="532942" y="583158"/>
                  </a:lnTo>
                  <a:lnTo>
                    <a:pt x="533400" y="582041"/>
                  </a:lnTo>
                  <a:lnTo>
                    <a:pt x="533400" y="579412"/>
                  </a:lnTo>
                  <a:close/>
                </a:path>
                <a:path w="2962275" h="1737995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2962275" h="1737995">
                  <a:moveTo>
                    <a:pt x="581025" y="1731314"/>
                  </a:moveTo>
                  <a:lnTo>
                    <a:pt x="580567" y="1730184"/>
                  </a:lnTo>
                  <a:lnTo>
                    <a:pt x="578700" y="1728330"/>
                  </a:lnTo>
                  <a:lnTo>
                    <a:pt x="577583" y="1727860"/>
                  </a:lnTo>
                  <a:lnTo>
                    <a:pt x="574954" y="1727860"/>
                  </a:lnTo>
                  <a:lnTo>
                    <a:pt x="573836" y="1728330"/>
                  </a:lnTo>
                  <a:lnTo>
                    <a:pt x="571969" y="1730184"/>
                  </a:lnTo>
                  <a:lnTo>
                    <a:pt x="571500" y="1731314"/>
                  </a:lnTo>
                  <a:lnTo>
                    <a:pt x="571500" y="1733943"/>
                  </a:lnTo>
                  <a:lnTo>
                    <a:pt x="571969" y="1735061"/>
                  </a:lnTo>
                  <a:lnTo>
                    <a:pt x="573836" y="1736928"/>
                  </a:lnTo>
                  <a:lnTo>
                    <a:pt x="574954" y="1737385"/>
                  </a:lnTo>
                  <a:lnTo>
                    <a:pt x="577583" y="1737385"/>
                  </a:lnTo>
                  <a:lnTo>
                    <a:pt x="578700" y="1736928"/>
                  </a:lnTo>
                  <a:lnTo>
                    <a:pt x="580567" y="1735061"/>
                  </a:lnTo>
                  <a:lnTo>
                    <a:pt x="581025" y="1733943"/>
                  </a:lnTo>
                  <a:lnTo>
                    <a:pt x="581025" y="1731314"/>
                  </a:lnTo>
                  <a:close/>
                </a:path>
                <a:path w="2962275" h="1737995">
                  <a:moveTo>
                    <a:pt x="581025" y="1155357"/>
                  </a:moveTo>
                  <a:lnTo>
                    <a:pt x="580567" y="1154239"/>
                  </a:lnTo>
                  <a:lnTo>
                    <a:pt x="578700" y="1152372"/>
                  </a:lnTo>
                  <a:lnTo>
                    <a:pt x="577583" y="1151915"/>
                  </a:lnTo>
                  <a:lnTo>
                    <a:pt x="574954" y="1151915"/>
                  </a:lnTo>
                  <a:lnTo>
                    <a:pt x="573836" y="1152372"/>
                  </a:lnTo>
                  <a:lnTo>
                    <a:pt x="571969" y="1154239"/>
                  </a:lnTo>
                  <a:lnTo>
                    <a:pt x="571500" y="1155357"/>
                  </a:lnTo>
                  <a:lnTo>
                    <a:pt x="571500" y="1157986"/>
                  </a:lnTo>
                  <a:lnTo>
                    <a:pt x="571969" y="1159116"/>
                  </a:lnTo>
                  <a:lnTo>
                    <a:pt x="573836" y="1160970"/>
                  </a:lnTo>
                  <a:lnTo>
                    <a:pt x="574954" y="1161440"/>
                  </a:lnTo>
                  <a:lnTo>
                    <a:pt x="577583" y="1161440"/>
                  </a:lnTo>
                  <a:lnTo>
                    <a:pt x="578700" y="1160970"/>
                  </a:lnTo>
                  <a:lnTo>
                    <a:pt x="580567" y="1159116"/>
                  </a:lnTo>
                  <a:lnTo>
                    <a:pt x="581025" y="1157986"/>
                  </a:lnTo>
                  <a:lnTo>
                    <a:pt x="581025" y="1155357"/>
                  </a:lnTo>
                  <a:close/>
                </a:path>
                <a:path w="2962275" h="1737995">
                  <a:moveTo>
                    <a:pt x="581025" y="579412"/>
                  </a:moveTo>
                  <a:lnTo>
                    <a:pt x="580567" y="578281"/>
                  </a:lnTo>
                  <a:lnTo>
                    <a:pt x="578700" y="576427"/>
                  </a:lnTo>
                  <a:lnTo>
                    <a:pt x="577583" y="575957"/>
                  </a:lnTo>
                  <a:lnTo>
                    <a:pt x="574954" y="575957"/>
                  </a:lnTo>
                  <a:lnTo>
                    <a:pt x="573836" y="576427"/>
                  </a:lnTo>
                  <a:lnTo>
                    <a:pt x="571969" y="578281"/>
                  </a:lnTo>
                  <a:lnTo>
                    <a:pt x="571500" y="579412"/>
                  </a:lnTo>
                  <a:lnTo>
                    <a:pt x="571500" y="582041"/>
                  </a:lnTo>
                  <a:lnTo>
                    <a:pt x="571969" y="583158"/>
                  </a:lnTo>
                  <a:lnTo>
                    <a:pt x="573836" y="585025"/>
                  </a:lnTo>
                  <a:lnTo>
                    <a:pt x="574954" y="585482"/>
                  </a:lnTo>
                  <a:lnTo>
                    <a:pt x="577583" y="585482"/>
                  </a:lnTo>
                  <a:lnTo>
                    <a:pt x="578700" y="585025"/>
                  </a:lnTo>
                  <a:lnTo>
                    <a:pt x="580567" y="583158"/>
                  </a:lnTo>
                  <a:lnTo>
                    <a:pt x="581025" y="582041"/>
                  </a:lnTo>
                  <a:lnTo>
                    <a:pt x="581025" y="579412"/>
                  </a:lnTo>
                  <a:close/>
                </a:path>
                <a:path w="2962275" h="1737995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2962275" h="1737995">
                  <a:moveTo>
                    <a:pt x="628650" y="1731314"/>
                  </a:moveTo>
                  <a:lnTo>
                    <a:pt x="628192" y="1730184"/>
                  </a:lnTo>
                  <a:lnTo>
                    <a:pt x="626325" y="1728330"/>
                  </a:lnTo>
                  <a:lnTo>
                    <a:pt x="625208" y="1727860"/>
                  </a:lnTo>
                  <a:lnTo>
                    <a:pt x="622579" y="1727860"/>
                  </a:lnTo>
                  <a:lnTo>
                    <a:pt x="621461" y="1728330"/>
                  </a:lnTo>
                  <a:lnTo>
                    <a:pt x="619594" y="1730184"/>
                  </a:lnTo>
                  <a:lnTo>
                    <a:pt x="619125" y="1731314"/>
                  </a:lnTo>
                  <a:lnTo>
                    <a:pt x="619125" y="1733943"/>
                  </a:lnTo>
                  <a:lnTo>
                    <a:pt x="619594" y="1735061"/>
                  </a:lnTo>
                  <a:lnTo>
                    <a:pt x="621461" y="1736928"/>
                  </a:lnTo>
                  <a:lnTo>
                    <a:pt x="622579" y="1737385"/>
                  </a:lnTo>
                  <a:lnTo>
                    <a:pt x="625208" y="1737385"/>
                  </a:lnTo>
                  <a:lnTo>
                    <a:pt x="626325" y="1736928"/>
                  </a:lnTo>
                  <a:lnTo>
                    <a:pt x="628192" y="1735061"/>
                  </a:lnTo>
                  <a:lnTo>
                    <a:pt x="628650" y="1733943"/>
                  </a:lnTo>
                  <a:lnTo>
                    <a:pt x="628650" y="1731314"/>
                  </a:lnTo>
                  <a:close/>
                </a:path>
                <a:path w="2962275" h="1737995">
                  <a:moveTo>
                    <a:pt x="628650" y="1155357"/>
                  </a:moveTo>
                  <a:lnTo>
                    <a:pt x="628192" y="1154239"/>
                  </a:lnTo>
                  <a:lnTo>
                    <a:pt x="626325" y="1152372"/>
                  </a:lnTo>
                  <a:lnTo>
                    <a:pt x="625208" y="1151915"/>
                  </a:lnTo>
                  <a:lnTo>
                    <a:pt x="622579" y="1151915"/>
                  </a:lnTo>
                  <a:lnTo>
                    <a:pt x="621461" y="1152372"/>
                  </a:lnTo>
                  <a:lnTo>
                    <a:pt x="619594" y="1154239"/>
                  </a:lnTo>
                  <a:lnTo>
                    <a:pt x="619125" y="1155357"/>
                  </a:lnTo>
                  <a:lnTo>
                    <a:pt x="619125" y="1157986"/>
                  </a:lnTo>
                  <a:lnTo>
                    <a:pt x="619594" y="1159116"/>
                  </a:lnTo>
                  <a:lnTo>
                    <a:pt x="621461" y="1160970"/>
                  </a:lnTo>
                  <a:lnTo>
                    <a:pt x="622579" y="1161440"/>
                  </a:lnTo>
                  <a:lnTo>
                    <a:pt x="625208" y="1161440"/>
                  </a:lnTo>
                  <a:lnTo>
                    <a:pt x="626325" y="1160970"/>
                  </a:lnTo>
                  <a:lnTo>
                    <a:pt x="628192" y="1159116"/>
                  </a:lnTo>
                  <a:lnTo>
                    <a:pt x="628650" y="1157986"/>
                  </a:lnTo>
                  <a:lnTo>
                    <a:pt x="628650" y="1155357"/>
                  </a:lnTo>
                  <a:close/>
                </a:path>
                <a:path w="2962275" h="1737995">
                  <a:moveTo>
                    <a:pt x="628650" y="579412"/>
                  </a:moveTo>
                  <a:lnTo>
                    <a:pt x="628192" y="578281"/>
                  </a:lnTo>
                  <a:lnTo>
                    <a:pt x="626325" y="576427"/>
                  </a:lnTo>
                  <a:lnTo>
                    <a:pt x="625208" y="575957"/>
                  </a:lnTo>
                  <a:lnTo>
                    <a:pt x="622579" y="575957"/>
                  </a:lnTo>
                  <a:lnTo>
                    <a:pt x="621461" y="576427"/>
                  </a:lnTo>
                  <a:lnTo>
                    <a:pt x="619594" y="578281"/>
                  </a:lnTo>
                  <a:lnTo>
                    <a:pt x="619125" y="579412"/>
                  </a:lnTo>
                  <a:lnTo>
                    <a:pt x="619125" y="582041"/>
                  </a:lnTo>
                  <a:lnTo>
                    <a:pt x="619594" y="583158"/>
                  </a:lnTo>
                  <a:lnTo>
                    <a:pt x="621461" y="585025"/>
                  </a:lnTo>
                  <a:lnTo>
                    <a:pt x="622579" y="585482"/>
                  </a:lnTo>
                  <a:lnTo>
                    <a:pt x="625208" y="585482"/>
                  </a:lnTo>
                  <a:lnTo>
                    <a:pt x="626325" y="585025"/>
                  </a:lnTo>
                  <a:lnTo>
                    <a:pt x="628192" y="583158"/>
                  </a:lnTo>
                  <a:lnTo>
                    <a:pt x="628650" y="582041"/>
                  </a:lnTo>
                  <a:lnTo>
                    <a:pt x="628650" y="579412"/>
                  </a:lnTo>
                  <a:close/>
                </a:path>
                <a:path w="2962275" h="1737995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2962275" h="1737995">
                  <a:moveTo>
                    <a:pt x="676275" y="1731314"/>
                  </a:moveTo>
                  <a:lnTo>
                    <a:pt x="675817" y="1730184"/>
                  </a:lnTo>
                  <a:lnTo>
                    <a:pt x="673950" y="1728330"/>
                  </a:lnTo>
                  <a:lnTo>
                    <a:pt x="672833" y="1727860"/>
                  </a:lnTo>
                  <a:lnTo>
                    <a:pt x="670204" y="1727860"/>
                  </a:lnTo>
                  <a:lnTo>
                    <a:pt x="669086" y="1728330"/>
                  </a:lnTo>
                  <a:lnTo>
                    <a:pt x="667219" y="1730184"/>
                  </a:lnTo>
                  <a:lnTo>
                    <a:pt x="666750" y="1731314"/>
                  </a:lnTo>
                  <a:lnTo>
                    <a:pt x="666750" y="1733943"/>
                  </a:lnTo>
                  <a:lnTo>
                    <a:pt x="667219" y="1735061"/>
                  </a:lnTo>
                  <a:lnTo>
                    <a:pt x="669086" y="1736928"/>
                  </a:lnTo>
                  <a:lnTo>
                    <a:pt x="670204" y="1737385"/>
                  </a:lnTo>
                  <a:lnTo>
                    <a:pt x="672833" y="1737385"/>
                  </a:lnTo>
                  <a:lnTo>
                    <a:pt x="673950" y="1736928"/>
                  </a:lnTo>
                  <a:lnTo>
                    <a:pt x="675817" y="1735061"/>
                  </a:lnTo>
                  <a:lnTo>
                    <a:pt x="676275" y="1733943"/>
                  </a:lnTo>
                  <a:lnTo>
                    <a:pt x="676275" y="1731314"/>
                  </a:lnTo>
                  <a:close/>
                </a:path>
                <a:path w="2962275" h="1737995">
                  <a:moveTo>
                    <a:pt x="676275" y="1155357"/>
                  </a:moveTo>
                  <a:lnTo>
                    <a:pt x="675817" y="1154239"/>
                  </a:lnTo>
                  <a:lnTo>
                    <a:pt x="673950" y="1152372"/>
                  </a:lnTo>
                  <a:lnTo>
                    <a:pt x="672833" y="1151915"/>
                  </a:lnTo>
                  <a:lnTo>
                    <a:pt x="670204" y="1151915"/>
                  </a:lnTo>
                  <a:lnTo>
                    <a:pt x="669086" y="1152372"/>
                  </a:lnTo>
                  <a:lnTo>
                    <a:pt x="667219" y="1154239"/>
                  </a:lnTo>
                  <a:lnTo>
                    <a:pt x="666750" y="1155357"/>
                  </a:lnTo>
                  <a:lnTo>
                    <a:pt x="666750" y="1157986"/>
                  </a:lnTo>
                  <a:lnTo>
                    <a:pt x="667219" y="1159116"/>
                  </a:lnTo>
                  <a:lnTo>
                    <a:pt x="669086" y="1160970"/>
                  </a:lnTo>
                  <a:lnTo>
                    <a:pt x="670204" y="1161440"/>
                  </a:lnTo>
                  <a:lnTo>
                    <a:pt x="672833" y="1161440"/>
                  </a:lnTo>
                  <a:lnTo>
                    <a:pt x="673950" y="1160970"/>
                  </a:lnTo>
                  <a:lnTo>
                    <a:pt x="675817" y="1159116"/>
                  </a:lnTo>
                  <a:lnTo>
                    <a:pt x="676275" y="1157986"/>
                  </a:lnTo>
                  <a:lnTo>
                    <a:pt x="676275" y="1155357"/>
                  </a:lnTo>
                  <a:close/>
                </a:path>
                <a:path w="2962275" h="1737995">
                  <a:moveTo>
                    <a:pt x="676275" y="579412"/>
                  </a:moveTo>
                  <a:lnTo>
                    <a:pt x="675817" y="578281"/>
                  </a:lnTo>
                  <a:lnTo>
                    <a:pt x="673950" y="576427"/>
                  </a:lnTo>
                  <a:lnTo>
                    <a:pt x="672833" y="575957"/>
                  </a:lnTo>
                  <a:lnTo>
                    <a:pt x="670204" y="575957"/>
                  </a:lnTo>
                  <a:lnTo>
                    <a:pt x="669086" y="576427"/>
                  </a:lnTo>
                  <a:lnTo>
                    <a:pt x="667219" y="578281"/>
                  </a:lnTo>
                  <a:lnTo>
                    <a:pt x="666750" y="579412"/>
                  </a:lnTo>
                  <a:lnTo>
                    <a:pt x="666750" y="582041"/>
                  </a:lnTo>
                  <a:lnTo>
                    <a:pt x="667219" y="583158"/>
                  </a:lnTo>
                  <a:lnTo>
                    <a:pt x="669086" y="585025"/>
                  </a:lnTo>
                  <a:lnTo>
                    <a:pt x="670204" y="585482"/>
                  </a:lnTo>
                  <a:lnTo>
                    <a:pt x="672833" y="585482"/>
                  </a:lnTo>
                  <a:lnTo>
                    <a:pt x="673950" y="585025"/>
                  </a:lnTo>
                  <a:lnTo>
                    <a:pt x="675817" y="583158"/>
                  </a:lnTo>
                  <a:lnTo>
                    <a:pt x="676275" y="582041"/>
                  </a:lnTo>
                  <a:lnTo>
                    <a:pt x="676275" y="579412"/>
                  </a:lnTo>
                  <a:close/>
                </a:path>
                <a:path w="2962275" h="1737995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2962275" h="1737995">
                  <a:moveTo>
                    <a:pt x="723900" y="1731314"/>
                  </a:moveTo>
                  <a:lnTo>
                    <a:pt x="723442" y="1730184"/>
                  </a:lnTo>
                  <a:lnTo>
                    <a:pt x="721575" y="1728330"/>
                  </a:lnTo>
                  <a:lnTo>
                    <a:pt x="720458" y="1727860"/>
                  </a:lnTo>
                  <a:lnTo>
                    <a:pt x="717829" y="1727860"/>
                  </a:lnTo>
                  <a:lnTo>
                    <a:pt x="716711" y="1728330"/>
                  </a:lnTo>
                  <a:lnTo>
                    <a:pt x="714844" y="1730184"/>
                  </a:lnTo>
                  <a:lnTo>
                    <a:pt x="714375" y="1731314"/>
                  </a:lnTo>
                  <a:lnTo>
                    <a:pt x="714375" y="1733943"/>
                  </a:lnTo>
                  <a:lnTo>
                    <a:pt x="714844" y="1735061"/>
                  </a:lnTo>
                  <a:lnTo>
                    <a:pt x="716711" y="1736928"/>
                  </a:lnTo>
                  <a:lnTo>
                    <a:pt x="717829" y="1737385"/>
                  </a:lnTo>
                  <a:lnTo>
                    <a:pt x="720458" y="1737385"/>
                  </a:lnTo>
                  <a:lnTo>
                    <a:pt x="721575" y="1736928"/>
                  </a:lnTo>
                  <a:lnTo>
                    <a:pt x="723442" y="1735061"/>
                  </a:lnTo>
                  <a:lnTo>
                    <a:pt x="723900" y="1733943"/>
                  </a:lnTo>
                  <a:lnTo>
                    <a:pt x="723900" y="1731314"/>
                  </a:lnTo>
                  <a:close/>
                </a:path>
                <a:path w="2962275" h="1737995">
                  <a:moveTo>
                    <a:pt x="723900" y="1155357"/>
                  </a:moveTo>
                  <a:lnTo>
                    <a:pt x="723442" y="1154239"/>
                  </a:lnTo>
                  <a:lnTo>
                    <a:pt x="721575" y="1152372"/>
                  </a:lnTo>
                  <a:lnTo>
                    <a:pt x="720458" y="1151915"/>
                  </a:lnTo>
                  <a:lnTo>
                    <a:pt x="717829" y="1151915"/>
                  </a:lnTo>
                  <a:lnTo>
                    <a:pt x="716711" y="1152372"/>
                  </a:lnTo>
                  <a:lnTo>
                    <a:pt x="714844" y="1154239"/>
                  </a:lnTo>
                  <a:lnTo>
                    <a:pt x="714375" y="1155357"/>
                  </a:lnTo>
                  <a:lnTo>
                    <a:pt x="714375" y="1157986"/>
                  </a:lnTo>
                  <a:lnTo>
                    <a:pt x="714844" y="1159116"/>
                  </a:lnTo>
                  <a:lnTo>
                    <a:pt x="716711" y="1160970"/>
                  </a:lnTo>
                  <a:lnTo>
                    <a:pt x="717829" y="1161440"/>
                  </a:lnTo>
                  <a:lnTo>
                    <a:pt x="720458" y="1161440"/>
                  </a:lnTo>
                  <a:lnTo>
                    <a:pt x="721575" y="1160970"/>
                  </a:lnTo>
                  <a:lnTo>
                    <a:pt x="723442" y="1159116"/>
                  </a:lnTo>
                  <a:lnTo>
                    <a:pt x="723900" y="1157986"/>
                  </a:lnTo>
                  <a:lnTo>
                    <a:pt x="723900" y="1155357"/>
                  </a:lnTo>
                  <a:close/>
                </a:path>
                <a:path w="2962275" h="1737995">
                  <a:moveTo>
                    <a:pt x="723900" y="579412"/>
                  </a:moveTo>
                  <a:lnTo>
                    <a:pt x="723442" y="578281"/>
                  </a:lnTo>
                  <a:lnTo>
                    <a:pt x="721575" y="576427"/>
                  </a:lnTo>
                  <a:lnTo>
                    <a:pt x="720458" y="575957"/>
                  </a:lnTo>
                  <a:lnTo>
                    <a:pt x="717829" y="575957"/>
                  </a:lnTo>
                  <a:lnTo>
                    <a:pt x="716711" y="576427"/>
                  </a:lnTo>
                  <a:lnTo>
                    <a:pt x="714844" y="578281"/>
                  </a:lnTo>
                  <a:lnTo>
                    <a:pt x="714375" y="579412"/>
                  </a:lnTo>
                  <a:lnTo>
                    <a:pt x="714375" y="582041"/>
                  </a:lnTo>
                  <a:lnTo>
                    <a:pt x="714844" y="583158"/>
                  </a:lnTo>
                  <a:lnTo>
                    <a:pt x="716711" y="585025"/>
                  </a:lnTo>
                  <a:lnTo>
                    <a:pt x="717829" y="585482"/>
                  </a:lnTo>
                  <a:lnTo>
                    <a:pt x="720458" y="585482"/>
                  </a:lnTo>
                  <a:lnTo>
                    <a:pt x="721575" y="585025"/>
                  </a:lnTo>
                  <a:lnTo>
                    <a:pt x="723442" y="583158"/>
                  </a:lnTo>
                  <a:lnTo>
                    <a:pt x="723900" y="582041"/>
                  </a:lnTo>
                  <a:lnTo>
                    <a:pt x="723900" y="579412"/>
                  </a:lnTo>
                  <a:close/>
                </a:path>
                <a:path w="2962275" h="1737995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2962275" h="1737995">
                  <a:moveTo>
                    <a:pt x="771525" y="1731314"/>
                  </a:moveTo>
                  <a:lnTo>
                    <a:pt x="771067" y="1730184"/>
                  </a:lnTo>
                  <a:lnTo>
                    <a:pt x="769200" y="1728330"/>
                  </a:lnTo>
                  <a:lnTo>
                    <a:pt x="768083" y="1727860"/>
                  </a:lnTo>
                  <a:lnTo>
                    <a:pt x="765454" y="1727860"/>
                  </a:lnTo>
                  <a:lnTo>
                    <a:pt x="764336" y="1728330"/>
                  </a:lnTo>
                  <a:lnTo>
                    <a:pt x="762469" y="1730184"/>
                  </a:lnTo>
                  <a:lnTo>
                    <a:pt x="762000" y="1731314"/>
                  </a:lnTo>
                  <a:lnTo>
                    <a:pt x="762000" y="1733943"/>
                  </a:lnTo>
                  <a:lnTo>
                    <a:pt x="762469" y="1735061"/>
                  </a:lnTo>
                  <a:lnTo>
                    <a:pt x="764336" y="1736928"/>
                  </a:lnTo>
                  <a:lnTo>
                    <a:pt x="765454" y="1737385"/>
                  </a:lnTo>
                  <a:lnTo>
                    <a:pt x="768083" y="1737385"/>
                  </a:lnTo>
                  <a:lnTo>
                    <a:pt x="769200" y="1736928"/>
                  </a:lnTo>
                  <a:lnTo>
                    <a:pt x="771067" y="1735061"/>
                  </a:lnTo>
                  <a:lnTo>
                    <a:pt x="771525" y="1733943"/>
                  </a:lnTo>
                  <a:lnTo>
                    <a:pt x="771525" y="1731314"/>
                  </a:lnTo>
                  <a:close/>
                </a:path>
                <a:path w="2962275" h="1737995">
                  <a:moveTo>
                    <a:pt x="771525" y="1155357"/>
                  </a:moveTo>
                  <a:lnTo>
                    <a:pt x="771067" y="1154239"/>
                  </a:lnTo>
                  <a:lnTo>
                    <a:pt x="769200" y="1152372"/>
                  </a:lnTo>
                  <a:lnTo>
                    <a:pt x="768083" y="1151915"/>
                  </a:lnTo>
                  <a:lnTo>
                    <a:pt x="765454" y="1151915"/>
                  </a:lnTo>
                  <a:lnTo>
                    <a:pt x="764336" y="1152372"/>
                  </a:lnTo>
                  <a:lnTo>
                    <a:pt x="762469" y="1154239"/>
                  </a:lnTo>
                  <a:lnTo>
                    <a:pt x="762000" y="1155357"/>
                  </a:lnTo>
                  <a:lnTo>
                    <a:pt x="762000" y="1157986"/>
                  </a:lnTo>
                  <a:lnTo>
                    <a:pt x="762469" y="1159116"/>
                  </a:lnTo>
                  <a:lnTo>
                    <a:pt x="764336" y="1160970"/>
                  </a:lnTo>
                  <a:lnTo>
                    <a:pt x="765454" y="1161440"/>
                  </a:lnTo>
                  <a:lnTo>
                    <a:pt x="768083" y="1161440"/>
                  </a:lnTo>
                  <a:lnTo>
                    <a:pt x="769200" y="1160970"/>
                  </a:lnTo>
                  <a:lnTo>
                    <a:pt x="771067" y="1159116"/>
                  </a:lnTo>
                  <a:lnTo>
                    <a:pt x="771525" y="1157986"/>
                  </a:lnTo>
                  <a:lnTo>
                    <a:pt x="771525" y="1155357"/>
                  </a:lnTo>
                  <a:close/>
                </a:path>
                <a:path w="2962275" h="1737995">
                  <a:moveTo>
                    <a:pt x="771525" y="579412"/>
                  </a:moveTo>
                  <a:lnTo>
                    <a:pt x="771067" y="578281"/>
                  </a:lnTo>
                  <a:lnTo>
                    <a:pt x="769200" y="576427"/>
                  </a:lnTo>
                  <a:lnTo>
                    <a:pt x="768083" y="575957"/>
                  </a:lnTo>
                  <a:lnTo>
                    <a:pt x="765454" y="575957"/>
                  </a:lnTo>
                  <a:lnTo>
                    <a:pt x="764336" y="576427"/>
                  </a:lnTo>
                  <a:lnTo>
                    <a:pt x="762469" y="578281"/>
                  </a:lnTo>
                  <a:lnTo>
                    <a:pt x="762000" y="579412"/>
                  </a:lnTo>
                  <a:lnTo>
                    <a:pt x="762000" y="582041"/>
                  </a:lnTo>
                  <a:lnTo>
                    <a:pt x="762469" y="583158"/>
                  </a:lnTo>
                  <a:lnTo>
                    <a:pt x="764336" y="585025"/>
                  </a:lnTo>
                  <a:lnTo>
                    <a:pt x="765454" y="585482"/>
                  </a:lnTo>
                  <a:lnTo>
                    <a:pt x="768083" y="585482"/>
                  </a:lnTo>
                  <a:lnTo>
                    <a:pt x="769200" y="585025"/>
                  </a:lnTo>
                  <a:lnTo>
                    <a:pt x="771067" y="583158"/>
                  </a:lnTo>
                  <a:lnTo>
                    <a:pt x="771525" y="582041"/>
                  </a:lnTo>
                  <a:lnTo>
                    <a:pt x="771525" y="579412"/>
                  </a:lnTo>
                  <a:close/>
                </a:path>
                <a:path w="2962275" h="1737995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2962275" h="1737995">
                  <a:moveTo>
                    <a:pt x="819150" y="1731314"/>
                  </a:moveTo>
                  <a:lnTo>
                    <a:pt x="818692" y="1730184"/>
                  </a:lnTo>
                  <a:lnTo>
                    <a:pt x="816825" y="1728330"/>
                  </a:lnTo>
                  <a:lnTo>
                    <a:pt x="815708" y="1727860"/>
                  </a:lnTo>
                  <a:lnTo>
                    <a:pt x="813079" y="1727860"/>
                  </a:lnTo>
                  <a:lnTo>
                    <a:pt x="811961" y="1728330"/>
                  </a:lnTo>
                  <a:lnTo>
                    <a:pt x="810094" y="1730184"/>
                  </a:lnTo>
                  <a:lnTo>
                    <a:pt x="809625" y="1731314"/>
                  </a:lnTo>
                  <a:lnTo>
                    <a:pt x="809625" y="1733943"/>
                  </a:lnTo>
                  <a:lnTo>
                    <a:pt x="810094" y="1735061"/>
                  </a:lnTo>
                  <a:lnTo>
                    <a:pt x="811961" y="1736928"/>
                  </a:lnTo>
                  <a:lnTo>
                    <a:pt x="813079" y="1737385"/>
                  </a:lnTo>
                  <a:lnTo>
                    <a:pt x="815708" y="1737385"/>
                  </a:lnTo>
                  <a:lnTo>
                    <a:pt x="816825" y="1736928"/>
                  </a:lnTo>
                  <a:lnTo>
                    <a:pt x="818692" y="1735061"/>
                  </a:lnTo>
                  <a:lnTo>
                    <a:pt x="819150" y="1733943"/>
                  </a:lnTo>
                  <a:lnTo>
                    <a:pt x="819150" y="1731314"/>
                  </a:lnTo>
                  <a:close/>
                </a:path>
                <a:path w="2962275" h="1737995">
                  <a:moveTo>
                    <a:pt x="819150" y="1155357"/>
                  </a:moveTo>
                  <a:lnTo>
                    <a:pt x="818692" y="1154239"/>
                  </a:lnTo>
                  <a:lnTo>
                    <a:pt x="816825" y="1152372"/>
                  </a:lnTo>
                  <a:lnTo>
                    <a:pt x="815708" y="1151915"/>
                  </a:lnTo>
                  <a:lnTo>
                    <a:pt x="813079" y="1151915"/>
                  </a:lnTo>
                  <a:lnTo>
                    <a:pt x="811961" y="1152372"/>
                  </a:lnTo>
                  <a:lnTo>
                    <a:pt x="810094" y="1154239"/>
                  </a:lnTo>
                  <a:lnTo>
                    <a:pt x="809625" y="1155357"/>
                  </a:lnTo>
                  <a:lnTo>
                    <a:pt x="809625" y="1157986"/>
                  </a:lnTo>
                  <a:lnTo>
                    <a:pt x="810094" y="1159116"/>
                  </a:lnTo>
                  <a:lnTo>
                    <a:pt x="811961" y="1160970"/>
                  </a:lnTo>
                  <a:lnTo>
                    <a:pt x="813079" y="1161440"/>
                  </a:lnTo>
                  <a:lnTo>
                    <a:pt x="815708" y="1161440"/>
                  </a:lnTo>
                  <a:lnTo>
                    <a:pt x="816825" y="1160970"/>
                  </a:lnTo>
                  <a:lnTo>
                    <a:pt x="818692" y="1159116"/>
                  </a:lnTo>
                  <a:lnTo>
                    <a:pt x="819150" y="1157986"/>
                  </a:lnTo>
                  <a:lnTo>
                    <a:pt x="819150" y="1155357"/>
                  </a:lnTo>
                  <a:close/>
                </a:path>
                <a:path w="2962275" h="1737995">
                  <a:moveTo>
                    <a:pt x="819150" y="579412"/>
                  </a:moveTo>
                  <a:lnTo>
                    <a:pt x="818692" y="578281"/>
                  </a:lnTo>
                  <a:lnTo>
                    <a:pt x="816825" y="576427"/>
                  </a:lnTo>
                  <a:lnTo>
                    <a:pt x="815708" y="575957"/>
                  </a:lnTo>
                  <a:lnTo>
                    <a:pt x="813079" y="575957"/>
                  </a:lnTo>
                  <a:lnTo>
                    <a:pt x="811961" y="576427"/>
                  </a:lnTo>
                  <a:lnTo>
                    <a:pt x="810094" y="578281"/>
                  </a:lnTo>
                  <a:lnTo>
                    <a:pt x="809625" y="579412"/>
                  </a:lnTo>
                  <a:lnTo>
                    <a:pt x="809625" y="582041"/>
                  </a:lnTo>
                  <a:lnTo>
                    <a:pt x="810094" y="583158"/>
                  </a:lnTo>
                  <a:lnTo>
                    <a:pt x="811961" y="585025"/>
                  </a:lnTo>
                  <a:lnTo>
                    <a:pt x="813079" y="585482"/>
                  </a:lnTo>
                  <a:lnTo>
                    <a:pt x="815708" y="585482"/>
                  </a:lnTo>
                  <a:lnTo>
                    <a:pt x="816825" y="585025"/>
                  </a:lnTo>
                  <a:lnTo>
                    <a:pt x="818692" y="583158"/>
                  </a:lnTo>
                  <a:lnTo>
                    <a:pt x="819150" y="582041"/>
                  </a:lnTo>
                  <a:lnTo>
                    <a:pt x="819150" y="579412"/>
                  </a:lnTo>
                  <a:close/>
                </a:path>
                <a:path w="2962275" h="1737995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2962275" h="1737995">
                  <a:moveTo>
                    <a:pt x="866775" y="1731314"/>
                  </a:moveTo>
                  <a:lnTo>
                    <a:pt x="866317" y="1730184"/>
                  </a:lnTo>
                  <a:lnTo>
                    <a:pt x="864450" y="1728330"/>
                  </a:lnTo>
                  <a:lnTo>
                    <a:pt x="863333" y="1727860"/>
                  </a:lnTo>
                  <a:lnTo>
                    <a:pt x="860704" y="1727860"/>
                  </a:lnTo>
                  <a:lnTo>
                    <a:pt x="859586" y="1728330"/>
                  </a:lnTo>
                  <a:lnTo>
                    <a:pt x="857719" y="1730184"/>
                  </a:lnTo>
                  <a:lnTo>
                    <a:pt x="857250" y="1731314"/>
                  </a:lnTo>
                  <a:lnTo>
                    <a:pt x="857250" y="1733943"/>
                  </a:lnTo>
                  <a:lnTo>
                    <a:pt x="857719" y="1735061"/>
                  </a:lnTo>
                  <a:lnTo>
                    <a:pt x="859586" y="1736928"/>
                  </a:lnTo>
                  <a:lnTo>
                    <a:pt x="860704" y="1737385"/>
                  </a:lnTo>
                  <a:lnTo>
                    <a:pt x="863333" y="1737385"/>
                  </a:lnTo>
                  <a:lnTo>
                    <a:pt x="864450" y="1736928"/>
                  </a:lnTo>
                  <a:lnTo>
                    <a:pt x="866317" y="1735061"/>
                  </a:lnTo>
                  <a:lnTo>
                    <a:pt x="866775" y="1733943"/>
                  </a:lnTo>
                  <a:lnTo>
                    <a:pt x="866775" y="1731314"/>
                  </a:lnTo>
                  <a:close/>
                </a:path>
                <a:path w="2962275" h="1737995">
                  <a:moveTo>
                    <a:pt x="866775" y="1155357"/>
                  </a:moveTo>
                  <a:lnTo>
                    <a:pt x="866317" y="1154239"/>
                  </a:lnTo>
                  <a:lnTo>
                    <a:pt x="864450" y="1152372"/>
                  </a:lnTo>
                  <a:lnTo>
                    <a:pt x="863333" y="1151915"/>
                  </a:lnTo>
                  <a:lnTo>
                    <a:pt x="860704" y="1151915"/>
                  </a:lnTo>
                  <a:lnTo>
                    <a:pt x="859586" y="1152372"/>
                  </a:lnTo>
                  <a:lnTo>
                    <a:pt x="857719" y="1154239"/>
                  </a:lnTo>
                  <a:lnTo>
                    <a:pt x="857250" y="1155357"/>
                  </a:lnTo>
                  <a:lnTo>
                    <a:pt x="857250" y="1157986"/>
                  </a:lnTo>
                  <a:lnTo>
                    <a:pt x="857719" y="1159116"/>
                  </a:lnTo>
                  <a:lnTo>
                    <a:pt x="859586" y="1160970"/>
                  </a:lnTo>
                  <a:lnTo>
                    <a:pt x="860704" y="1161440"/>
                  </a:lnTo>
                  <a:lnTo>
                    <a:pt x="863333" y="1161440"/>
                  </a:lnTo>
                  <a:lnTo>
                    <a:pt x="864450" y="1160970"/>
                  </a:lnTo>
                  <a:lnTo>
                    <a:pt x="866317" y="1159116"/>
                  </a:lnTo>
                  <a:lnTo>
                    <a:pt x="866775" y="1157986"/>
                  </a:lnTo>
                  <a:lnTo>
                    <a:pt x="866775" y="1155357"/>
                  </a:lnTo>
                  <a:close/>
                </a:path>
                <a:path w="2962275" h="1737995">
                  <a:moveTo>
                    <a:pt x="866775" y="579412"/>
                  </a:moveTo>
                  <a:lnTo>
                    <a:pt x="866317" y="578281"/>
                  </a:lnTo>
                  <a:lnTo>
                    <a:pt x="864450" y="576427"/>
                  </a:lnTo>
                  <a:lnTo>
                    <a:pt x="863333" y="575957"/>
                  </a:lnTo>
                  <a:lnTo>
                    <a:pt x="860704" y="575957"/>
                  </a:lnTo>
                  <a:lnTo>
                    <a:pt x="859586" y="576427"/>
                  </a:lnTo>
                  <a:lnTo>
                    <a:pt x="857719" y="578281"/>
                  </a:lnTo>
                  <a:lnTo>
                    <a:pt x="857250" y="579412"/>
                  </a:lnTo>
                  <a:lnTo>
                    <a:pt x="857250" y="582041"/>
                  </a:lnTo>
                  <a:lnTo>
                    <a:pt x="857719" y="583158"/>
                  </a:lnTo>
                  <a:lnTo>
                    <a:pt x="859586" y="585025"/>
                  </a:lnTo>
                  <a:lnTo>
                    <a:pt x="860704" y="585482"/>
                  </a:lnTo>
                  <a:lnTo>
                    <a:pt x="863333" y="585482"/>
                  </a:lnTo>
                  <a:lnTo>
                    <a:pt x="864450" y="585025"/>
                  </a:lnTo>
                  <a:lnTo>
                    <a:pt x="866317" y="583158"/>
                  </a:lnTo>
                  <a:lnTo>
                    <a:pt x="866775" y="582041"/>
                  </a:lnTo>
                  <a:lnTo>
                    <a:pt x="866775" y="579412"/>
                  </a:lnTo>
                  <a:close/>
                </a:path>
                <a:path w="2962275" h="1737995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2962275" h="1737995">
                  <a:moveTo>
                    <a:pt x="914400" y="1731314"/>
                  </a:moveTo>
                  <a:lnTo>
                    <a:pt x="913942" y="1730184"/>
                  </a:lnTo>
                  <a:lnTo>
                    <a:pt x="912075" y="1728330"/>
                  </a:lnTo>
                  <a:lnTo>
                    <a:pt x="910958" y="1727860"/>
                  </a:lnTo>
                  <a:lnTo>
                    <a:pt x="908329" y="1727860"/>
                  </a:lnTo>
                  <a:lnTo>
                    <a:pt x="907211" y="1728330"/>
                  </a:lnTo>
                  <a:lnTo>
                    <a:pt x="905344" y="1730184"/>
                  </a:lnTo>
                  <a:lnTo>
                    <a:pt x="904875" y="1731314"/>
                  </a:lnTo>
                  <a:lnTo>
                    <a:pt x="904875" y="1733943"/>
                  </a:lnTo>
                  <a:lnTo>
                    <a:pt x="905344" y="1735061"/>
                  </a:lnTo>
                  <a:lnTo>
                    <a:pt x="907211" y="1736928"/>
                  </a:lnTo>
                  <a:lnTo>
                    <a:pt x="908329" y="1737385"/>
                  </a:lnTo>
                  <a:lnTo>
                    <a:pt x="910958" y="1737385"/>
                  </a:lnTo>
                  <a:lnTo>
                    <a:pt x="912075" y="1736928"/>
                  </a:lnTo>
                  <a:lnTo>
                    <a:pt x="913942" y="1735061"/>
                  </a:lnTo>
                  <a:lnTo>
                    <a:pt x="914400" y="1733943"/>
                  </a:lnTo>
                  <a:lnTo>
                    <a:pt x="914400" y="1731314"/>
                  </a:lnTo>
                  <a:close/>
                </a:path>
                <a:path w="2962275" h="1737995">
                  <a:moveTo>
                    <a:pt x="914400" y="1155357"/>
                  </a:moveTo>
                  <a:lnTo>
                    <a:pt x="913942" y="1154239"/>
                  </a:lnTo>
                  <a:lnTo>
                    <a:pt x="912075" y="1152372"/>
                  </a:lnTo>
                  <a:lnTo>
                    <a:pt x="910958" y="1151915"/>
                  </a:lnTo>
                  <a:lnTo>
                    <a:pt x="908329" y="1151915"/>
                  </a:lnTo>
                  <a:lnTo>
                    <a:pt x="907211" y="1152372"/>
                  </a:lnTo>
                  <a:lnTo>
                    <a:pt x="905344" y="1154239"/>
                  </a:lnTo>
                  <a:lnTo>
                    <a:pt x="904875" y="1155357"/>
                  </a:lnTo>
                  <a:lnTo>
                    <a:pt x="904875" y="1157986"/>
                  </a:lnTo>
                  <a:lnTo>
                    <a:pt x="905344" y="1159116"/>
                  </a:lnTo>
                  <a:lnTo>
                    <a:pt x="907211" y="1160970"/>
                  </a:lnTo>
                  <a:lnTo>
                    <a:pt x="908329" y="1161440"/>
                  </a:lnTo>
                  <a:lnTo>
                    <a:pt x="910958" y="1161440"/>
                  </a:lnTo>
                  <a:lnTo>
                    <a:pt x="912075" y="1160970"/>
                  </a:lnTo>
                  <a:lnTo>
                    <a:pt x="913942" y="1159116"/>
                  </a:lnTo>
                  <a:lnTo>
                    <a:pt x="914400" y="1157986"/>
                  </a:lnTo>
                  <a:lnTo>
                    <a:pt x="914400" y="1155357"/>
                  </a:lnTo>
                  <a:close/>
                </a:path>
                <a:path w="2962275" h="1737995">
                  <a:moveTo>
                    <a:pt x="914400" y="579412"/>
                  </a:moveTo>
                  <a:lnTo>
                    <a:pt x="913942" y="578281"/>
                  </a:lnTo>
                  <a:lnTo>
                    <a:pt x="912075" y="576427"/>
                  </a:lnTo>
                  <a:lnTo>
                    <a:pt x="910958" y="575957"/>
                  </a:lnTo>
                  <a:lnTo>
                    <a:pt x="908329" y="575957"/>
                  </a:lnTo>
                  <a:lnTo>
                    <a:pt x="907211" y="576427"/>
                  </a:lnTo>
                  <a:lnTo>
                    <a:pt x="905344" y="578281"/>
                  </a:lnTo>
                  <a:lnTo>
                    <a:pt x="904875" y="579412"/>
                  </a:lnTo>
                  <a:lnTo>
                    <a:pt x="904875" y="582041"/>
                  </a:lnTo>
                  <a:lnTo>
                    <a:pt x="905344" y="583158"/>
                  </a:lnTo>
                  <a:lnTo>
                    <a:pt x="907211" y="585025"/>
                  </a:lnTo>
                  <a:lnTo>
                    <a:pt x="908329" y="585482"/>
                  </a:lnTo>
                  <a:lnTo>
                    <a:pt x="910958" y="585482"/>
                  </a:lnTo>
                  <a:lnTo>
                    <a:pt x="912075" y="585025"/>
                  </a:lnTo>
                  <a:lnTo>
                    <a:pt x="913942" y="583158"/>
                  </a:lnTo>
                  <a:lnTo>
                    <a:pt x="914400" y="582041"/>
                  </a:lnTo>
                  <a:lnTo>
                    <a:pt x="914400" y="579412"/>
                  </a:lnTo>
                  <a:close/>
                </a:path>
                <a:path w="2962275" h="1737995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2962275" h="1737995">
                  <a:moveTo>
                    <a:pt x="962025" y="1731314"/>
                  </a:moveTo>
                  <a:lnTo>
                    <a:pt x="961567" y="1730184"/>
                  </a:lnTo>
                  <a:lnTo>
                    <a:pt x="959700" y="1728330"/>
                  </a:lnTo>
                  <a:lnTo>
                    <a:pt x="958583" y="1727860"/>
                  </a:lnTo>
                  <a:lnTo>
                    <a:pt x="955954" y="1727860"/>
                  </a:lnTo>
                  <a:lnTo>
                    <a:pt x="954836" y="1728330"/>
                  </a:lnTo>
                  <a:lnTo>
                    <a:pt x="952969" y="1730184"/>
                  </a:lnTo>
                  <a:lnTo>
                    <a:pt x="952500" y="1731314"/>
                  </a:lnTo>
                  <a:lnTo>
                    <a:pt x="952500" y="1733943"/>
                  </a:lnTo>
                  <a:lnTo>
                    <a:pt x="952969" y="1735061"/>
                  </a:lnTo>
                  <a:lnTo>
                    <a:pt x="954836" y="1736928"/>
                  </a:lnTo>
                  <a:lnTo>
                    <a:pt x="955954" y="1737385"/>
                  </a:lnTo>
                  <a:lnTo>
                    <a:pt x="958583" y="1737385"/>
                  </a:lnTo>
                  <a:lnTo>
                    <a:pt x="959700" y="1736928"/>
                  </a:lnTo>
                  <a:lnTo>
                    <a:pt x="961567" y="1735061"/>
                  </a:lnTo>
                  <a:lnTo>
                    <a:pt x="962025" y="1733943"/>
                  </a:lnTo>
                  <a:lnTo>
                    <a:pt x="962025" y="1731314"/>
                  </a:lnTo>
                  <a:close/>
                </a:path>
                <a:path w="2962275" h="1737995">
                  <a:moveTo>
                    <a:pt x="962025" y="1155357"/>
                  </a:moveTo>
                  <a:lnTo>
                    <a:pt x="961567" y="1154239"/>
                  </a:lnTo>
                  <a:lnTo>
                    <a:pt x="959700" y="1152372"/>
                  </a:lnTo>
                  <a:lnTo>
                    <a:pt x="958583" y="1151915"/>
                  </a:lnTo>
                  <a:lnTo>
                    <a:pt x="955954" y="1151915"/>
                  </a:lnTo>
                  <a:lnTo>
                    <a:pt x="954836" y="1152372"/>
                  </a:lnTo>
                  <a:lnTo>
                    <a:pt x="952969" y="1154239"/>
                  </a:lnTo>
                  <a:lnTo>
                    <a:pt x="952500" y="1155357"/>
                  </a:lnTo>
                  <a:lnTo>
                    <a:pt x="952500" y="1157986"/>
                  </a:lnTo>
                  <a:lnTo>
                    <a:pt x="952969" y="1159116"/>
                  </a:lnTo>
                  <a:lnTo>
                    <a:pt x="954836" y="1160970"/>
                  </a:lnTo>
                  <a:lnTo>
                    <a:pt x="955954" y="1161440"/>
                  </a:lnTo>
                  <a:lnTo>
                    <a:pt x="958583" y="1161440"/>
                  </a:lnTo>
                  <a:lnTo>
                    <a:pt x="959700" y="1160970"/>
                  </a:lnTo>
                  <a:lnTo>
                    <a:pt x="961567" y="1159116"/>
                  </a:lnTo>
                  <a:lnTo>
                    <a:pt x="962025" y="1157986"/>
                  </a:lnTo>
                  <a:lnTo>
                    <a:pt x="962025" y="1155357"/>
                  </a:lnTo>
                  <a:close/>
                </a:path>
                <a:path w="2962275" h="1737995">
                  <a:moveTo>
                    <a:pt x="962025" y="579412"/>
                  </a:moveTo>
                  <a:lnTo>
                    <a:pt x="961567" y="578281"/>
                  </a:lnTo>
                  <a:lnTo>
                    <a:pt x="959700" y="576427"/>
                  </a:lnTo>
                  <a:lnTo>
                    <a:pt x="958583" y="575957"/>
                  </a:lnTo>
                  <a:lnTo>
                    <a:pt x="955954" y="575957"/>
                  </a:lnTo>
                  <a:lnTo>
                    <a:pt x="954836" y="576427"/>
                  </a:lnTo>
                  <a:lnTo>
                    <a:pt x="952969" y="578281"/>
                  </a:lnTo>
                  <a:lnTo>
                    <a:pt x="952500" y="579412"/>
                  </a:lnTo>
                  <a:lnTo>
                    <a:pt x="952500" y="582041"/>
                  </a:lnTo>
                  <a:lnTo>
                    <a:pt x="952969" y="583158"/>
                  </a:lnTo>
                  <a:lnTo>
                    <a:pt x="954836" y="585025"/>
                  </a:lnTo>
                  <a:lnTo>
                    <a:pt x="955954" y="585482"/>
                  </a:lnTo>
                  <a:lnTo>
                    <a:pt x="958583" y="585482"/>
                  </a:lnTo>
                  <a:lnTo>
                    <a:pt x="959700" y="585025"/>
                  </a:lnTo>
                  <a:lnTo>
                    <a:pt x="961567" y="583158"/>
                  </a:lnTo>
                  <a:lnTo>
                    <a:pt x="962025" y="582041"/>
                  </a:lnTo>
                  <a:lnTo>
                    <a:pt x="962025" y="579412"/>
                  </a:lnTo>
                  <a:close/>
                </a:path>
                <a:path w="2962275" h="1737995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2962275" h="1737995">
                  <a:moveTo>
                    <a:pt x="1009650" y="1731314"/>
                  </a:moveTo>
                  <a:lnTo>
                    <a:pt x="1009192" y="1730184"/>
                  </a:lnTo>
                  <a:lnTo>
                    <a:pt x="1007325" y="1728330"/>
                  </a:lnTo>
                  <a:lnTo>
                    <a:pt x="1006208" y="1727860"/>
                  </a:lnTo>
                  <a:lnTo>
                    <a:pt x="1003579" y="1727860"/>
                  </a:lnTo>
                  <a:lnTo>
                    <a:pt x="1002461" y="1728330"/>
                  </a:lnTo>
                  <a:lnTo>
                    <a:pt x="1000594" y="1730184"/>
                  </a:lnTo>
                  <a:lnTo>
                    <a:pt x="1000125" y="1731314"/>
                  </a:lnTo>
                  <a:lnTo>
                    <a:pt x="1000125" y="1733943"/>
                  </a:lnTo>
                  <a:lnTo>
                    <a:pt x="1000594" y="1735061"/>
                  </a:lnTo>
                  <a:lnTo>
                    <a:pt x="1002461" y="1736928"/>
                  </a:lnTo>
                  <a:lnTo>
                    <a:pt x="1003579" y="1737385"/>
                  </a:lnTo>
                  <a:lnTo>
                    <a:pt x="1006208" y="1737385"/>
                  </a:lnTo>
                  <a:lnTo>
                    <a:pt x="1007325" y="1736928"/>
                  </a:lnTo>
                  <a:lnTo>
                    <a:pt x="1009192" y="1735061"/>
                  </a:lnTo>
                  <a:lnTo>
                    <a:pt x="1009650" y="1733943"/>
                  </a:lnTo>
                  <a:lnTo>
                    <a:pt x="1009650" y="1731314"/>
                  </a:lnTo>
                  <a:close/>
                </a:path>
                <a:path w="2962275" h="1737995">
                  <a:moveTo>
                    <a:pt x="1009650" y="1155357"/>
                  </a:moveTo>
                  <a:lnTo>
                    <a:pt x="1009192" y="1154239"/>
                  </a:lnTo>
                  <a:lnTo>
                    <a:pt x="1007325" y="1152372"/>
                  </a:lnTo>
                  <a:lnTo>
                    <a:pt x="1006208" y="1151915"/>
                  </a:lnTo>
                  <a:lnTo>
                    <a:pt x="1003579" y="1151915"/>
                  </a:lnTo>
                  <a:lnTo>
                    <a:pt x="1002461" y="1152372"/>
                  </a:lnTo>
                  <a:lnTo>
                    <a:pt x="1000594" y="1154239"/>
                  </a:lnTo>
                  <a:lnTo>
                    <a:pt x="1000125" y="1155357"/>
                  </a:lnTo>
                  <a:lnTo>
                    <a:pt x="1000125" y="1157986"/>
                  </a:lnTo>
                  <a:lnTo>
                    <a:pt x="1000594" y="1159116"/>
                  </a:lnTo>
                  <a:lnTo>
                    <a:pt x="1002461" y="1160970"/>
                  </a:lnTo>
                  <a:lnTo>
                    <a:pt x="1003579" y="1161440"/>
                  </a:lnTo>
                  <a:lnTo>
                    <a:pt x="1006208" y="1161440"/>
                  </a:lnTo>
                  <a:lnTo>
                    <a:pt x="1007325" y="1160970"/>
                  </a:lnTo>
                  <a:lnTo>
                    <a:pt x="1009192" y="1159116"/>
                  </a:lnTo>
                  <a:lnTo>
                    <a:pt x="1009650" y="1157986"/>
                  </a:lnTo>
                  <a:lnTo>
                    <a:pt x="1009650" y="1155357"/>
                  </a:lnTo>
                  <a:close/>
                </a:path>
                <a:path w="2962275" h="1737995">
                  <a:moveTo>
                    <a:pt x="1009650" y="579412"/>
                  </a:moveTo>
                  <a:lnTo>
                    <a:pt x="1009192" y="578281"/>
                  </a:lnTo>
                  <a:lnTo>
                    <a:pt x="1007325" y="576427"/>
                  </a:lnTo>
                  <a:lnTo>
                    <a:pt x="1006208" y="575957"/>
                  </a:lnTo>
                  <a:lnTo>
                    <a:pt x="1003579" y="575957"/>
                  </a:lnTo>
                  <a:lnTo>
                    <a:pt x="1002461" y="576427"/>
                  </a:lnTo>
                  <a:lnTo>
                    <a:pt x="1000594" y="578281"/>
                  </a:lnTo>
                  <a:lnTo>
                    <a:pt x="1000125" y="579412"/>
                  </a:lnTo>
                  <a:lnTo>
                    <a:pt x="1000125" y="582041"/>
                  </a:lnTo>
                  <a:lnTo>
                    <a:pt x="1000594" y="583158"/>
                  </a:lnTo>
                  <a:lnTo>
                    <a:pt x="1002461" y="585025"/>
                  </a:lnTo>
                  <a:lnTo>
                    <a:pt x="1003579" y="585482"/>
                  </a:lnTo>
                  <a:lnTo>
                    <a:pt x="1006208" y="585482"/>
                  </a:lnTo>
                  <a:lnTo>
                    <a:pt x="1007325" y="585025"/>
                  </a:lnTo>
                  <a:lnTo>
                    <a:pt x="1009192" y="583158"/>
                  </a:lnTo>
                  <a:lnTo>
                    <a:pt x="1009650" y="582041"/>
                  </a:lnTo>
                  <a:lnTo>
                    <a:pt x="1009650" y="579412"/>
                  </a:lnTo>
                  <a:close/>
                </a:path>
                <a:path w="2962275" h="1737995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2962275" h="1737995">
                  <a:moveTo>
                    <a:pt x="1057275" y="1731314"/>
                  </a:moveTo>
                  <a:lnTo>
                    <a:pt x="1056817" y="1730184"/>
                  </a:lnTo>
                  <a:lnTo>
                    <a:pt x="1054950" y="1728330"/>
                  </a:lnTo>
                  <a:lnTo>
                    <a:pt x="1053833" y="1727860"/>
                  </a:lnTo>
                  <a:lnTo>
                    <a:pt x="1051204" y="1727860"/>
                  </a:lnTo>
                  <a:lnTo>
                    <a:pt x="1050086" y="1728330"/>
                  </a:lnTo>
                  <a:lnTo>
                    <a:pt x="1048219" y="1730184"/>
                  </a:lnTo>
                  <a:lnTo>
                    <a:pt x="1047750" y="1731314"/>
                  </a:lnTo>
                  <a:lnTo>
                    <a:pt x="1047750" y="1733943"/>
                  </a:lnTo>
                  <a:lnTo>
                    <a:pt x="1048219" y="1735061"/>
                  </a:lnTo>
                  <a:lnTo>
                    <a:pt x="1050086" y="1736928"/>
                  </a:lnTo>
                  <a:lnTo>
                    <a:pt x="1051204" y="1737385"/>
                  </a:lnTo>
                  <a:lnTo>
                    <a:pt x="1053833" y="1737385"/>
                  </a:lnTo>
                  <a:lnTo>
                    <a:pt x="1054950" y="1736928"/>
                  </a:lnTo>
                  <a:lnTo>
                    <a:pt x="1056817" y="1735061"/>
                  </a:lnTo>
                  <a:lnTo>
                    <a:pt x="1057275" y="1733943"/>
                  </a:lnTo>
                  <a:lnTo>
                    <a:pt x="1057275" y="1731314"/>
                  </a:lnTo>
                  <a:close/>
                </a:path>
                <a:path w="2962275" h="1737995">
                  <a:moveTo>
                    <a:pt x="1057275" y="1155357"/>
                  </a:moveTo>
                  <a:lnTo>
                    <a:pt x="1056817" y="1154239"/>
                  </a:lnTo>
                  <a:lnTo>
                    <a:pt x="1054950" y="1152372"/>
                  </a:lnTo>
                  <a:lnTo>
                    <a:pt x="1053833" y="1151915"/>
                  </a:lnTo>
                  <a:lnTo>
                    <a:pt x="1051204" y="1151915"/>
                  </a:lnTo>
                  <a:lnTo>
                    <a:pt x="1050086" y="1152372"/>
                  </a:lnTo>
                  <a:lnTo>
                    <a:pt x="1048219" y="1154239"/>
                  </a:lnTo>
                  <a:lnTo>
                    <a:pt x="1047750" y="1155357"/>
                  </a:lnTo>
                  <a:lnTo>
                    <a:pt x="1047750" y="1157986"/>
                  </a:lnTo>
                  <a:lnTo>
                    <a:pt x="1048219" y="1159116"/>
                  </a:lnTo>
                  <a:lnTo>
                    <a:pt x="1050086" y="1160970"/>
                  </a:lnTo>
                  <a:lnTo>
                    <a:pt x="1051204" y="1161440"/>
                  </a:lnTo>
                  <a:lnTo>
                    <a:pt x="1053833" y="1161440"/>
                  </a:lnTo>
                  <a:lnTo>
                    <a:pt x="1054950" y="1160970"/>
                  </a:lnTo>
                  <a:lnTo>
                    <a:pt x="1056817" y="1159116"/>
                  </a:lnTo>
                  <a:lnTo>
                    <a:pt x="1057275" y="1157986"/>
                  </a:lnTo>
                  <a:lnTo>
                    <a:pt x="1057275" y="1155357"/>
                  </a:lnTo>
                  <a:close/>
                </a:path>
                <a:path w="2962275" h="1737995">
                  <a:moveTo>
                    <a:pt x="1057275" y="579412"/>
                  </a:moveTo>
                  <a:lnTo>
                    <a:pt x="1056817" y="578281"/>
                  </a:lnTo>
                  <a:lnTo>
                    <a:pt x="1054950" y="576427"/>
                  </a:lnTo>
                  <a:lnTo>
                    <a:pt x="1053833" y="575957"/>
                  </a:lnTo>
                  <a:lnTo>
                    <a:pt x="1051204" y="575957"/>
                  </a:lnTo>
                  <a:lnTo>
                    <a:pt x="1050086" y="576427"/>
                  </a:lnTo>
                  <a:lnTo>
                    <a:pt x="1048219" y="578281"/>
                  </a:lnTo>
                  <a:lnTo>
                    <a:pt x="1047750" y="579412"/>
                  </a:lnTo>
                  <a:lnTo>
                    <a:pt x="1047750" y="582041"/>
                  </a:lnTo>
                  <a:lnTo>
                    <a:pt x="1048219" y="583158"/>
                  </a:lnTo>
                  <a:lnTo>
                    <a:pt x="1050086" y="585025"/>
                  </a:lnTo>
                  <a:lnTo>
                    <a:pt x="1051204" y="585482"/>
                  </a:lnTo>
                  <a:lnTo>
                    <a:pt x="1053833" y="585482"/>
                  </a:lnTo>
                  <a:lnTo>
                    <a:pt x="1054950" y="585025"/>
                  </a:lnTo>
                  <a:lnTo>
                    <a:pt x="1056817" y="583158"/>
                  </a:lnTo>
                  <a:lnTo>
                    <a:pt x="1057275" y="582041"/>
                  </a:lnTo>
                  <a:lnTo>
                    <a:pt x="1057275" y="579412"/>
                  </a:lnTo>
                  <a:close/>
                </a:path>
                <a:path w="2962275" h="1737995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2962275" h="1737995">
                  <a:moveTo>
                    <a:pt x="1104900" y="1731314"/>
                  </a:moveTo>
                  <a:lnTo>
                    <a:pt x="1104442" y="1730184"/>
                  </a:lnTo>
                  <a:lnTo>
                    <a:pt x="1102575" y="1728330"/>
                  </a:lnTo>
                  <a:lnTo>
                    <a:pt x="1101458" y="1727860"/>
                  </a:lnTo>
                  <a:lnTo>
                    <a:pt x="1098829" y="1727860"/>
                  </a:lnTo>
                  <a:lnTo>
                    <a:pt x="1097711" y="1728330"/>
                  </a:lnTo>
                  <a:lnTo>
                    <a:pt x="1095844" y="1730184"/>
                  </a:lnTo>
                  <a:lnTo>
                    <a:pt x="1095375" y="1731314"/>
                  </a:lnTo>
                  <a:lnTo>
                    <a:pt x="1095375" y="1733943"/>
                  </a:lnTo>
                  <a:lnTo>
                    <a:pt x="1095844" y="1735061"/>
                  </a:lnTo>
                  <a:lnTo>
                    <a:pt x="1097711" y="1736928"/>
                  </a:lnTo>
                  <a:lnTo>
                    <a:pt x="1098829" y="1737385"/>
                  </a:lnTo>
                  <a:lnTo>
                    <a:pt x="1101458" y="1737385"/>
                  </a:lnTo>
                  <a:lnTo>
                    <a:pt x="1102575" y="1736928"/>
                  </a:lnTo>
                  <a:lnTo>
                    <a:pt x="1104442" y="1735061"/>
                  </a:lnTo>
                  <a:lnTo>
                    <a:pt x="1104900" y="1733943"/>
                  </a:lnTo>
                  <a:lnTo>
                    <a:pt x="1104900" y="1731314"/>
                  </a:lnTo>
                  <a:close/>
                </a:path>
                <a:path w="2962275" h="1737995">
                  <a:moveTo>
                    <a:pt x="1104900" y="1155357"/>
                  </a:moveTo>
                  <a:lnTo>
                    <a:pt x="1104442" y="1154239"/>
                  </a:lnTo>
                  <a:lnTo>
                    <a:pt x="1102575" y="1152372"/>
                  </a:lnTo>
                  <a:lnTo>
                    <a:pt x="1101458" y="1151915"/>
                  </a:lnTo>
                  <a:lnTo>
                    <a:pt x="1098829" y="1151915"/>
                  </a:lnTo>
                  <a:lnTo>
                    <a:pt x="1097711" y="1152372"/>
                  </a:lnTo>
                  <a:lnTo>
                    <a:pt x="1095844" y="1154239"/>
                  </a:lnTo>
                  <a:lnTo>
                    <a:pt x="1095375" y="1155357"/>
                  </a:lnTo>
                  <a:lnTo>
                    <a:pt x="1095375" y="1157986"/>
                  </a:lnTo>
                  <a:lnTo>
                    <a:pt x="1095844" y="1159116"/>
                  </a:lnTo>
                  <a:lnTo>
                    <a:pt x="1097711" y="1160970"/>
                  </a:lnTo>
                  <a:lnTo>
                    <a:pt x="1098829" y="1161440"/>
                  </a:lnTo>
                  <a:lnTo>
                    <a:pt x="1101458" y="1161440"/>
                  </a:lnTo>
                  <a:lnTo>
                    <a:pt x="1102575" y="1160970"/>
                  </a:lnTo>
                  <a:lnTo>
                    <a:pt x="1104442" y="1159116"/>
                  </a:lnTo>
                  <a:lnTo>
                    <a:pt x="1104900" y="1157986"/>
                  </a:lnTo>
                  <a:lnTo>
                    <a:pt x="1104900" y="1155357"/>
                  </a:lnTo>
                  <a:close/>
                </a:path>
                <a:path w="2962275" h="1737995">
                  <a:moveTo>
                    <a:pt x="1104900" y="579412"/>
                  </a:moveTo>
                  <a:lnTo>
                    <a:pt x="1104442" y="578281"/>
                  </a:lnTo>
                  <a:lnTo>
                    <a:pt x="1102575" y="576427"/>
                  </a:lnTo>
                  <a:lnTo>
                    <a:pt x="1101458" y="575957"/>
                  </a:lnTo>
                  <a:lnTo>
                    <a:pt x="1098829" y="575957"/>
                  </a:lnTo>
                  <a:lnTo>
                    <a:pt x="1097711" y="576427"/>
                  </a:lnTo>
                  <a:lnTo>
                    <a:pt x="1095844" y="578281"/>
                  </a:lnTo>
                  <a:lnTo>
                    <a:pt x="1095375" y="579412"/>
                  </a:lnTo>
                  <a:lnTo>
                    <a:pt x="1095375" y="582041"/>
                  </a:lnTo>
                  <a:lnTo>
                    <a:pt x="1095844" y="583158"/>
                  </a:lnTo>
                  <a:lnTo>
                    <a:pt x="1097711" y="585025"/>
                  </a:lnTo>
                  <a:lnTo>
                    <a:pt x="1098829" y="585482"/>
                  </a:lnTo>
                  <a:lnTo>
                    <a:pt x="1101458" y="585482"/>
                  </a:lnTo>
                  <a:lnTo>
                    <a:pt x="1102575" y="585025"/>
                  </a:lnTo>
                  <a:lnTo>
                    <a:pt x="1104442" y="583158"/>
                  </a:lnTo>
                  <a:lnTo>
                    <a:pt x="1104900" y="582041"/>
                  </a:lnTo>
                  <a:lnTo>
                    <a:pt x="1104900" y="579412"/>
                  </a:lnTo>
                  <a:close/>
                </a:path>
                <a:path w="2962275" h="1737995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2962275" h="1737995">
                  <a:moveTo>
                    <a:pt x="1152525" y="1731314"/>
                  </a:moveTo>
                  <a:lnTo>
                    <a:pt x="1152067" y="1730184"/>
                  </a:lnTo>
                  <a:lnTo>
                    <a:pt x="1150200" y="1728330"/>
                  </a:lnTo>
                  <a:lnTo>
                    <a:pt x="1149083" y="1727860"/>
                  </a:lnTo>
                  <a:lnTo>
                    <a:pt x="1146454" y="1727860"/>
                  </a:lnTo>
                  <a:lnTo>
                    <a:pt x="1145336" y="1728330"/>
                  </a:lnTo>
                  <a:lnTo>
                    <a:pt x="1143469" y="1730184"/>
                  </a:lnTo>
                  <a:lnTo>
                    <a:pt x="1143000" y="1731314"/>
                  </a:lnTo>
                  <a:lnTo>
                    <a:pt x="1143000" y="1733943"/>
                  </a:lnTo>
                  <a:lnTo>
                    <a:pt x="1143469" y="1735061"/>
                  </a:lnTo>
                  <a:lnTo>
                    <a:pt x="1145336" y="1736928"/>
                  </a:lnTo>
                  <a:lnTo>
                    <a:pt x="1146454" y="1737385"/>
                  </a:lnTo>
                  <a:lnTo>
                    <a:pt x="1149083" y="1737385"/>
                  </a:lnTo>
                  <a:lnTo>
                    <a:pt x="1150200" y="1736928"/>
                  </a:lnTo>
                  <a:lnTo>
                    <a:pt x="1152067" y="1735061"/>
                  </a:lnTo>
                  <a:lnTo>
                    <a:pt x="1152525" y="1733943"/>
                  </a:lnTo>
                  <a:lnTo>
                    <a:pt x="1152525" y="1731314"/>
                  </a:lnTo>
                  <a:close/>
                </a:path>
                <a:path w="2962275" h="1737995">
                  <a:moveTo>
                    <a:pt x="1152525" y="1155357"/>
                  </a:moveTo>
                  <a:lnTo>
                    <a:pt x="1152067" y="1154239"/>
                  </a:lnTo>
                  <a:lnTo>
                    <a:pt x="1150200" y="1152372"/>
                  </a:lnTo>
                  <a:lnTo>
                    <a:pt x="1149083" y="1151915"/>
                  </a:lnTo>
                  <a:lnTo>
                    <a:pt x="1146454" y="1151915"/>
                  </a:lnTo>
                  <a:lnTo>
                    <a:pt x="1145336" y="1152372"/>
                  </a:lnTo>
                  <a:lnTo>
                    <a:pt x="1143469" y="1154239"/>
                  </a:lnTo>
                  <a:lnTo>
                    <a:pt x="1143000" y="1155357"/>
                  </a:lnTo>
                  <a:lnTo>
                    <a:pt x="1143000" y="1157986"/>
                  </a:lnTo>
                  <a:lnTo>
                    <a:pt x="1143469" y="1159116"/>
                  </a:lnTo>
                  <a:lnTo>
                    <a:pt x="1145336" y="1160970"/>
                  </a:lnTo>
                  <a:lnTo>
                    <a:pt x="1146454" y="1161440"/>
                  </a:lnTo>
                  <a:lnTo>
                    <a:pt x="1149083" y="1161440"/>
                  </a:lnTo>
                  <a:lnTo>
                    <a:pt x="1150200" y="1160970"/>
                  </a:lnTo>
                  <a:lnTo>
                    <a:pt x="1152067" y="1159116"/>
                  </a:lnTo>
                  <a:lnTo>
                    <a:pt x="1152525" y="1157986"/>
                  </a:lnTo>
                  <a:lnTo>
                    <a:pt x="1152525" y="1155357"/>
                  </a:lnTo>
                  <a:close/>
                </a:path>
                <a:path w="2962275" h="1737995">
                  <a:moveTo>
                    <a:pt x="1152525" y="579412"/>
                  </a:moveTo>
                  <a:lnTo>
                    <a:pt x="1152067" y="578281"/>
                  </a:lnTo>
                  <a:lnTo>
                    <a:pt x="1150200" y="576427"/>
                  </a:lnTo>
                  <a:lnTo>
                    <a:pt x="1149083" y="575957"/>
                  </a:lnTo>
                  <a:lnTo>
                    <a:pt x="1146454" y="575957"/>
                  </a:lnTo>
                  <a:lnTo>
                    <a:pt x="1145336" y="576427"/>
                  </a:lnTo>
                  <a:lnTo>
                    <a:pt x="1143469" y="578281"/>
                  </a:lnTo>
                  <a:lnTo>
                    <a:pt x="1143000" y="579412"/>
                  </a:lnTo>
                  <a:lnTo>
                    <a:pt x="1143000" y="582041"/>
                  </a:lnTo>
                  <a:lnTo>
                    <a:pt x="1143469" y="583158"/>
                  </a:lnTo>
                  <a:lnTo>
                    <a:pt x="1145336" y="585025"/>
                  </a:lnTo>
                  <a:lnTo>
                    <a:pt x="1146454" y="585482"/>
                  </a:lnTo>
                  <a:lnTo>
                    <a:pt x="1149083" y="585482"/>
                  </a:lnTo>
                  <a:lnTo>
                    <a:pt x="1150200" y="585025"/>
                  </a:lnTo>
                  <a:lnTo>
                    <a:pt x="1152067" y="583158"/>
                  </a:lnTo>
                  <a:lnTo>
                    <a:pt x="1152525" y="582041"/>
                  </a:lnTo>
                  <a:lnTo>
                    <a:pt x="1152525" y="579412"/>
                  </a:lnTo>
                  <a:close/>
                </a:path>
                <a:path w="2962275" h="1737995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2962275" h="1737995">
                  <a:moveTo>
                    <a:pt x="1200150" y="1731314"/>
                  </a:moveTo>
                  <a:lnTo>
                    <a:pt x="1199692" y="1730184"/>
                  </a:lnTo>
                  <a:lnTo>
                    <a:pt x="1197825" y="1728330"/>
                  </a:lnTo>
                  <a:lnTo>
                    <a:pt x="1196708" y="1727860"/>
                  </a:lnTo>
                  <a:lnTo>
                    <a:pt x="1194079" y="1727860"/>
                  </a:lnTo>
                  <a:lnTo>
                    <a:pt x="1192961" y="1728330"/>
                  </a:lnTo>
                  <a:lnTo>
                    <a:pt x="1191094" y="1730184"/>
                  </a:lnTo>
                  <a:lnTo>
                    <a:pt x="1190625" y="1731314"/>
                  </a:lnTo>
                  <a:lnTo>
                    <a:pt x="1190625" y="1733943"/>
                  </a:lnTo>
                  <a:lnTo>
                    <a:pt x="1191094" y="1735061"/>
                  </a:lnTo>
                  <a:lnTo>
                    <a:pt x="1192961" y="1736928"/>
                  </a:lnTo>
                  <a:lnTo>
                    <a:pt x="1194079" y="1737385"/>
                  </a:lnTo>
                  <a:lnTo>
                    <a:pt x="1196708" y="1737385"/>
                  </a:lnTo>
                  <a:lnTo>
                    <a:pt x="1197825" y="1736928"/>
                  </a:lnTo>
                  <a:lnTo>
                    <a:pt x="1199692" y="1735061"/>
                  </a:lnTo>
                  <a:lnTo>
                    <a:pt x="1200150" y="1733943"/>
                  </a:lnTo>
                  <a:lnTo>
                    <a:pt x="1200150" y="1731314"/>
                  </a:lnTo>
                  <a:close/>
                </a:path>
                <a:path w="2962275" h="1737995">
                  <a:moveTo>
                    <a:pt x="1200150" y="1155357"/>
                  </a:moveTo>
                  <a:lnTo>
                    <a:pt x="1199692" y="1154239"/>
                  </a:lnTo>
                  <a:lnTo>
                    <a:pt x="1197825" y="1152372"/>
                  </a:lnTo>
                  <a:lnTo>
                    <a:pt x="1196708" y="1151915"/>
                  </a:lnTo>
                  <a:lnTo>
                    <a:pt x="1194079" y="1151915"/>
                  </a:lnTo>
                  <a:lnTo>
                    <a:pt x="1192961" y="1152372"/>
                  </a:lnTo>
                  <a:lnTo>
                    <a:pt x="1191094" y="1154239"/>
                  </a:lnTo>
                  <a:lnTo>
                    <a:pt x="1190625" y="1155357"/>
                  </a:lnTo>
                  <a:lnTo>
                    <a:pt x="1190625" y="1157986"/>
                  </a:lnTo>
                  <a:lnTo>
                    <a:pt x="1191094" y="1159116"/>
                  </a:lnTo>
                  <a:lnTo>
                    <a:pt x="1192961" y="1160970"/>
                  </a:lnTo>
                  <a:lnTo>
                    <a:pt x="1194079" y="1161440"/>
                  </a:lnTo>
                  <a:lnTo>
                    <a:pt x="1196708" y="1161440"/>
                  </a:lnTo>
                  <a:lnTo>
                    <a:pt x="1197825" y="1160970"/>
                  </a:lnTo>
                  <a:lnTo>
                    <a:pt x="1199692" y="1159116"/>
                  </a:lnTo>
                  <a:lnTo>
                    <a:pt x="1200150" y="1157986"/>
                  </a:lnTo>
                  <a:lnTo>
                    <a:pt x="1200150" y="1155357"/>
                  </a:lnTo>
                  <a:close/>
                </a:path>
                <a:path w="2962275" h="1737995">
                  <a:moveTo>
                    <a:pt x="1200150" y="579412"/>
                  </a:moveTo>
                  <a:lnTo>
                    <a:pt x="1199692" y="578281"/>
                  </a:lnTo>
                  <a:lnTo>
                    <a:pt x="1197825" y="576427"/>
                  </a:lnTo>
                  <a:lnTo>
                    <a:pt x="1196708" y="575957"/>
                  </a:lnTo>
                  <a:lnTo>
                    <a:pt x="1194079" y="575957"/>
                  </a:lnTo>
                  <a:lnTo>
                    <a:pt x="1192961" y="576427"/>
                  </a:lnTo>
                  <a:lnTo>
                    <a:pt x="1191094" y="578281"/>
                  </a:lnTo>
                  <a:lnTo>
                    <a:pt x="1190625" y="579412"/>
                  </a:lnTo>
                  <a:lnTo>
                    <a:pt x="1190625" y="582041"/>
                  </a:lnTo>
                  <a:lnTo>
                    <a:pt x="1191094" y="583158"/>
                  </a:lnTo>
                  <a:lnTo>
                    <a:pt x="1192961" y="585025"/>
                  </a:lnTo>
                  <a:lnTo>
                    <a:pt x="1194079" y="585482"/>
                  </a:lnTo>
                  <a:lnTo>
                    <a:pt x="1196708" y="585482"/>
                  </a:lnTo>
                  <a:lnTo>
                    <a:pt x="1197825" y="585025"/>
                  </a:lnTo>
                  <a:lnTo>
                    <a:pt x="1199692" y="583158"/>
                  </a:lnTo>
                  <a:lnTo>
                    <a:pt x="1200150" y="582041"/>
                  </a:lnTo>
                  <a:lnTo>
                    <a:pt x="1200150" y="579412"/>
                  </a:lnTo>
                  <a:close/>
                </a:path>
                <a:path w="2962275" h="1737995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2962275" h="1737995">
                  <a:moveTo>
                    <a:pt x="1247775" y="1731314"/>
                  </a:moveTo>
                  <a:lnTo>
                    <a:pt x="1247317" y="1730184"/>
                  </a:lnTo>
                  <a:lnTo>
                    <a:pt x="1245450" y="1728330"/>
                  </a:lnTo>
                  <a:lnTo>
                    <a:pt x="1244333" y="1727860"/>
                  </a:lnTo>
                  <a:lnTo>
                    <a:pt x="1241704" y="1727860"/>
                  </a:lnTo>
                  <a:lnTo>
                    <a:pt x="1240586" y="1728330"/>
                  </a:lnTo>
                  <a:lnTo>
                    <a:pt x="1238719" y="1730184"/>
                  </a:lnTo>
                  <a:lnTo>
                    <a:pt x="1238250" y="1731314"/>
                  </a:lnTo>
                  <a:lnTo>
                    <a:pt x="1238250" y="1733943"/>
                  </a:lnTo>
                  <a:lnTo>
                    <a:pt x="1238719" y="1735061"/>
                  </a:lnTo>
                  <a:lnTo>
                    <a:pt x="1240586" y="1736928"/>
                  </a:lnTo>
                  <a:lnTo>
                    <a:pt x="1241704" y="1737385"/>
                  </a:lnTo>
                  <a:lnTo>
                    <a:pt x="1244333" y="1737385"/>
                  </a:lnTo>
                  <a:lnTo>
                    <a:pt x="1245450" y="1736928"/>
                  </a:lnTo>
                  <a:lnTo>
                    <a:pt x="1247317" y="1735061"/>
                  </a:lnTo>
                  <a:lnTo>
                    <a:pt x="1247775" y="1733943"/>
                  </a:lnTo>
                  <a:lnTo>
                    <a:pt x="1247775" y="1731314"/>
                  </a:lnTo>
                  <a:close/>
                </a:path>
                <a:path w="2962275" h="1737995">
                  <a:moveTo>
                    <a:pt x="1247775" y="1155357"/>
                  </a:moveTo>
                  <a:lnTo>
                    <a:pt x="1247317" y="1154239"/>
                  </a:lnTo>
                  <a:lnTo>
                    <a:pt x="1245450" y="1152372"/>
                  </a:lnTo>
                  <a:lnTo>
                    <a:pt x="1244333" y="1151915"/>
                  </a:lnTo>
                  <a:lnTo>
                    <a:pt x="1241704" y="1151915"/>
                  </a:lnTo>
                  <a:lnTo>
                    <a:pt x="1240586" y="1152372"/>
                  </a:lnTo>
                  <a:lnTo>
                    <a:pt x="1238719" y="1154239"/>
                  </a:lnTo>
                  <a:lnTo>
                    <a:pt x="1238250" y="1155357"/>
                  </a:lnTo>
                  <a:lnTo>
                    <a:pt x="1238250" y="1157986"/>
                  </a:lnTo>
                  <a:lnTo>
                    <a:pt x="1238719" y="1159116"/>
                  </a:lnTo>
                  <a:lnTo>
                    <a:pt x="1240586" y="1160970"/>
                  </a:lnTo>
                  <a:lnTo>
                    <a:pt x="1241704" y="1161440"/>
                  </a:lnTo>
                  <a:lnTo>
                    <a:pt x="1244333" y="1161440"/>
                  </a:lnTo>
                  <a:lnTo>
                    <a:pt x="1245450" y="1160970"/>
                  </a:lnTo>
                  <a:lnTo>
                    <a:pt x="1247317" y="1159116"/>
                  </a:lnTo>
                  <a:lnTo>
                    <a:pt x="1247775" y="1157986"/>
                  </a:lnTo>
                  <a:lnTo>
                    <a:pt x="1247775" y="1155357"/>
                  </a:lnTo>
                  <a:close/>
                </a:path>
                <a:path w="2962275" h="1737995">
                  <a:moveTo>
                    <a:pt x="1247775" y="579412"/>
                  </a:moveTo>
                  <a:lnTo>
                    <a:pt x="1247317" y="578281"/>
                  </a:lnTo>
                  <a:lnTo>
                    <a:pt x="1245450" y="576427"/>
                  </a:lnTo>
                  <a:lnTo>
                    <a:pt x="1244333" y="575957"/>
                  </a:lnTo>
                  <a:lnTo>
                    <a:pt x="1241704" y="575957"/>
                  </a:lnTo>
                  <a:lnTo>
                    <a:pt x="1240586" y="576427"/>
                  </a:lnTo>
                  <a:lnTo>
                    <a:pt x="1238719" y="578281"/>
                  </a:lnTo>
                  <a:lnTo>
                    <a:pt x="1238250" y="579412"/>
                  </a:lnTo>
                  <a:lnTo>
                    <a:pt x="1238250" y="582041"/>
                  </a:lnTo>
                  <a:lnTo>
                    <a:pt x="1238719" y="583158"/>
                  </a:lnTo>
                  <a:lnTo>
                    <a:pt x="1240586" y="585025"/>
                  </a:lnTo>
                  <a:lnTo>
                    <a:pt x="1241704" y="585482"/>
                  </a:lnTo>
                  <a:lnTo>
                    <a:pt x="1244333" y="585482"/>
                  </a:lnTo>
                  <a:lnTo>
                    <a:pt x="1245450" y="585025"/>
                  </a:lnTo>
                  <a:lnTo>
                    <a:pt x="1247317" y="583158"/>
                  </a:lnTo>
                  <a:lnTo>
                    <a:pt x="1247775" y="582041"/>
                  </a:lnTo>
                  <a:lnTo>
                    <a:pt x="1247775" y="579412"/>
                  </a:lnTo>
                  <a:close/>
                </a:path>
                <a:path w="2962275" h="1737995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2962275" h="1737995">
                  <a:moveTo>
                    <a:pt x="1295400" y="1731314"/>
                  </a:moveTo>
                  <a:lnTo>
                    <a:pt x="1294942" y="1730184"/>
                  </a:lnTo>
                  <a:lnTo>
                    <a:pt x="1293075" y="1728330"/>
                  </a:lnTo>
                  <a:lnTo>
                    <a:pt x="1291958" y="1727860"/>
                  </a:lnTo>
                  <a:lnTo>
                    <a:pt x="1289329" y="1727860"/>
                  </a:lnTo>
                  <a:lnTo>
                    <a:pt x="1288211" y="1728330"/>
                  </a:lnTo>
                  <a:lnTo>
                    <a:pt x="1286344" y="1730184"/>
                  </a:lnTo>
                  <a:lnTo>
                    <a:pt x="1285875" y="1731314"/>
                  </a:lnTo>
                  <a:lnTo>
                    <a:pt x="1285875" y="1733943"/>
                  </a:lnTo>
                  <a:lnTo>
                    <a:pt x="1286344" y="1735061"/>
                  </a:lnTo>
                  <a:lnTo>
                    <a:pt x="1288211" y="1736928"/>
                  </a:lnTo>
                  <a:lnTo>
                    <a:pt x="1289329" y="1737385"/>
                  </a:lnTo>
                  <a:lnTo>
                    <a:pt x="1291958" y="1737385"/>
                  </a:lnTo>
                  <a:lnTo>
                    <a:pt x="1293075" y="1736928"/>
                  </a:lnTo>
                  <a:lnTo>
                    <a:pt x="1294942" y="1735061"/>
                  </a:lnTo>
                  <a:lnTo>
                    <a:pt x="1295400" y="1733943"/>
                  </a:lnTo>
                  <a:lnTo>
                    <a:pt x="1295400" y="1731314"/>
                  </a:lnTo>
                  <a:close/>
                </a:path>
                <a:path w="2962275" h="1737995">
                  <a:moveTo>
                    <a:pt x="1295400" y="1155357"/>
                  </a:moveTo>
                  <a:lnTo>
                    <a:pt x="1294942" y="1154239"/>
                  </a:lnTo>
                  <a:lnTo>
                    <a:pt x="1293075" y="1152372"/>
                  </a:lnTo>
                  <a:lnTo>
                    <a:pt x="1291958" y="1151915"/>
                  </a:lnTo>
                  <a:lnTo>
                    <a:pt x="1289329" y="1151915"/>
                  </a:lnTo>
                  <a:lnTo>
                    <a:pt x="1288211" y="1152372"/>
                  </a:lnTo>
                  <a:lnTo>
                    <a:pt x="1286344" y="1154239"/>
                  </a:lnTo>
                  <a:lnTo>
                    <a:pt x="1285875" y="1155357"/>
                  </a:lnTo>
                  <a:lnTo>
                    <a:pt x="1285875" y="1157986"/>
                  </a:lnTo>
                  <a:lnTo>
                    <a:pt x="1286344" y="1159116"/>
                  </a:lnTo>
                  <a:lnTo>
                    <a:pt x="1288211" y="1160970"/>
                  </a:lnTo>
                  <a:lnTo>
                    <a:pt x="1289329" y="1161440"/>
                  </a:lnTo>
                  <a:lnTo>
                    <a:pt x="1291958" y="1161440"/>
                  </a:lnTo>
                  <a:lnTo>
                    <a:pt x="1293075" y="1160970"/>
                  </a:lnTo>
                  <a:lnTo>
                    <a:pt x="1294942" y="1159116"/>
                  </a:lnTo>
                  <a:lnTo>
                    <a:pt x="1295400" y="1157986"/>
                  </a:lnTo>
                  <a:lnTo>
                    <a:pt x="1295400" y="1155357"/>
                  </a:lnTo>
                  <a:close/>
                </a:path>
                <a:path w="2962275" h="1737995">
                  <a:moveTo>
                    <a:pt x="1295400" y="579412"/>
                  </a:moveTo>
                  <a:lnTo>
                    <a:pt x="1294942" y="578281"/>
                  </a:lnTo>
                  <a:lnTo>
                    <a:pt x="1293075" y="576427"/>
                  </a:lnTo>
                  <a:lnTo>
                    <a:pt x="1291958" y="575957"/>
                  </a:lnTo>
                  <a:lnTo>
                    <a:pt x="1289329" y="575957"/>
                  </a:lnTo>
                  <a:lnTo>
                    <a:pt x="1288211" y="576427"/>
                  </a:lnTo>
                  <a:lnTo>
                    <a:pt x="1286344" y="578281"/>
                  </a:lnTo>
                  <a:lnTo>
                    <a:pt x="1285875" y="579412"/>
                  </a:lnTo>
                  <a:lnTo>
                    <a:pt x="1285875" y="582041"/>
                  </a:lnTo>
                  <a:lnTo>
                    <a:pt x="1286344" y="583158"/>
                  </a:lnTo>
                  <a:lnTo>
                    <a:pt x="1288211" y="585025"/>
                  </a:lnTo>
                  <a:lnTo>
                    <a:pt x="1289329" y="585482"/>
                  </a:lnTo>
                  <a:lnTo>
                    <a:pt x="1291958" y="585482"/>
                  </a:lnTo>
                  <a:lnTo>
                    <a:pt x="1293075" y="585025"/>
                  </a:lnTo>
                  <a:lnTo>
                    <a:pt x="1294942" y="583158"/>
                  </a:lnTo>
                  <a:lnTo>
                    <a:pt x="1295400" y="582041"/>
                  </a:lnTo>
                  <a:lnTo>
                    <a:pt x="1295400" y="579412"/>
                  </a:lnTo>
                  <a:close/>
                </a:path>
                <a:path w="2962275" h="1737995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2962275" h="1737995">
                  <a:moveTo>
                    <a:pt x="1343025" y="1731314"/>
                  </a:moveTo>
                  <a:lnTo>
                    <a:pt x="1342567" y="1730184"/>
                  </a:lnTo>
                  <a:lnTo>
                    <a:pt x="1340700" y="1728330"/>
                  </a:lnTo>
                  <a:lnTo>
                    <a:pt x="1339583" y="1727860"/>
                  </a:lnTo>
                  <a:lnTo>
                    <a:pt x="1336954" y="1727860"/>
                  </a:lnTo>
                  <a:lnTo>
                    <a:pt x="1335836" y="1728330"/>
                  </a:lnTo>
                  <a:lnTo>
                    <a:pt x="1333969" y="1730184"/>
                  </a:lnTo>
                  <a:lnTo>
                    <a:pt x="1333500" y="1731314"/>
                  </a:lnTo>
                  <a:lnTo>
                    <a:pt x="1333500" y="1733943"/>
                  </a:lnTo>
                  <a:lnTo>
                    <a:pt x="1333969" y="1735061"/>
                  </a:lnTo>
                  <a:lnTo>
                    <a:pt x="1335836" y="1736928"/>
                  </a:lnTo>
                  <a:lnTo>
                    <a:pt x="1336954" y="1737385"/>
                  </a:lnTo>
                  <a:lnTo>
                    <a:pt x="1339583" y="1737385"/>
                  </a:lnTo>
                  <a:lnTo>
                    <a:pt x="1340700" y="1736928"/>
                  </a:lnTo>
                  <a:lnTo>
                    <a:pt x="1342567" y="1735061"/>
                  </a:lnTo>
                  <a:lnTo>
                    <a:pt x="1343025" y="1733943"/>
                  </a:lnTo>
                  <a:lnTo>
                    <a:pt x="1343025" y="1731314"/>
                  </a:lnTo>
                  <a:close/>
                </a:path>
                <a:path w="2962275" h="1737995">
                  <a:moveTo>
                    <a:pt x="1343025" y="1155357"/>
                  </a:moveTo>
                  <a:lnTo>
                    <a:pt x="1342567" y="1154239"/>
                  </a:lnTo>
                  <a:lnTo>
                    <a:pt x="1340700" y="1152372"/>
                  </a:lnTo>
                  <a:lnTo>
                    <a:pt x="1339583" y="1151915"/>
                  </a:lnTo>
                  <a:lnTo>
                    <a:pt x="1336954" y="1151915"/>
                  </a:lnTo>
                  <a:lnTo>
                    <a:pt x="1335836" y="1152372"/>
                  </a:lnTo>
                  <a:lnTo>
                    <a:pt x="1333969" y="1154239"/>
                  </a:lnTo>
                  <a:lnTo>
                    <a:pt x="1333500" y="1155357"/>
                  </a:lnTo>
                  <a:lnTo>
                    <a:pt x="1333500" y="1157986"/>
                  </a:lnTo>
                  <a:lnTo>
                    <a:pt x="1333969" y="1159116"/>
                  </a:lnTo>
                  <a:lnTo>
                    <a:pt x="1335836" y="1160970"/>
                  </a:lnTo>
                  <a:lnTo>
                    <a:pt x="1336954" y="1161440"/>
                  </a:lnTo>
                  <a:lnTo>
                    <a:pt x="1339583" y="1161440"/>
                  </a:lnTo>
                  <a:lnTo>
                    <a:pt x="1340700" y="1160970"/>
                  </a:lnTo>
                  <a:lnTo>
                    <a:pt x="1342567" y="1159116"/>
                  </a:lnTo>
                  <a:lnTo>
                    <a:pt x="1343025" y="1157986"/>
                  </a:lnTo>
                  <a:lnTo>
                    <a:pt x="1343025" y="1155357"/>
                  </a:lnTo>
                  <a:close/>
                </a:path>
                <a:path w="2962275" h="1737995">
                  <a:moveTo>
                    <a:pt x="1343025" y="579412"/>
                  </a:moveTo>
                  <a:lnTo>
                    <a:pt x="1342567" y="578281"/>
                  </a:lnTo>
                  <a:lnTo>
                    <a:pt x="1340700" y="576427"/>
                  </a:lnTo>
                  <a:lnTo>
                    <a:pt x="1339583" y="575957"/>
                  </a:lnTo>
                  <a:lnTo>
                    <a:pt x="1336954" y="575957"/>
                  </a:lnTo>
                  <a:lnTo>
                    <a:pt x="1335836" y="576427"/>
                  </a:lnTo>
                  <a:lnTo>
                    <a:pt x="1333969" y="578281"/>
                  </a:lnTo>
                  <a:lnTo>
                    <a:pt x="1333500" y="579412"/>
                  </a:lnTo>
                  <a:lnTo>
                    <a:pt x="1333500" y="582041"/>
                  </a:lnTo>
                  <a:lnTo>
                    <a:pt x="1333969" y="583158"/>
                  </a:lnTo>
                  <a:lnTo>
                    <a:pt x="1335836" y="585025"/>
                  </a:lnTo>
                  <a:lnTo>
                    <a:pt x="1336954" y="585482"/>
                  </a:lnTo>
                  <a:lnTo>
                    <a:pt x="1339583" y="585482"/>
                  </a:lnTo>
                  <a:lnTo>
                    <a:pt x="1340700" y="585025"/>
                  </a:lnTo>
                  <a:lnTo>
                    <a:pt x="1342567" y="583158"/>
                  </a:lnTo>
                  <a:lnTo>
                    <a:pt x="1343025" y="582041"/>
                  </a:lnTo>
                  <a:lnTo>
                    <a:pt x="1343025" y="579412"/>
                  </a:lnTo>
                  <a:close/>
                </a:path>
                <a:path w="2962275" h="1737995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2962275" h="1737995">
                  <a:moveTo>
                    <a:pt x="1390650" y="1731314"/>
                  </a:moveTo>
                  <a:lnTo>
                    <a:pt x="1390192" y="1730184"/>
                  </a:lnTo>
                  <a:lnTo>
                    <a:pt x="1388325" y="1728330"/>
                  </a:lnTo>
                  <a:lnTo>
                    <a:pt x="1387208" y="1727860"/>
                  </a:lnTo>
                  <a:lnTo>
                    <a:pt x="1384579" y="1727860"/>
                  </a:lnTo>
                  <a:lnTo>
                    <a:pt x="1383461" y="1728330"/>
                  </a:lnTo>
                  <a:lnTo>
                    <a:pt x="1381594" y="1730184"/>
                  </a:lnTo>
                  <a:lnTo>
                    <a:pt x="1381125" y="1731314"/>
                  </a:lnTo>
                  <a:lnTo>
                    <a:pt x="1381125" y="1733943"/>
                  </a:lnTo>
                  <a:lnTo>
                    <a:pt x="1381594" y="1735061"/>
                  </a:lnTo>
                  <a:lnTo>
                    <a:pt x="1383461" y="1736928"/>
                  </a:lnTo>
                  <a:lnTo>
                    <a:pt x="1384579" y="1737385"/>
                  </a:lnTo>
                  <a:lnTo>
                    <a:pt x="1387208" y="1737385"/>
                  </a:lnTo>
                  <a:lnTo>
                    <a:pt x="1388325" y="1736928"/>
                  </a:lnTo>
                  <a:lnTo>
                    <a:pt x="1390192" y="1735061"/>
                  </a:lnTo>
                  <a:lnTo>
                    <a:pt x="1390650" y="1733943"/>
                  </a:lnTo>
                  <a:lnTo>
                    <a:pt x="1390650" y="1731314"/>
                  </a:lnTo>
                  <a:close/>
                </a:path>
                <a:path w="2962275" h="1737995">
                  <a:moveTo>
                    <a:pt x="1390650" y="1155357"/>
                  </a:moveTo>
                  <a:lnTo>
                    <a:pt x="1390192" y="1154239"/>
                  </a:lnTo>
                  <a:lnTo>
                    <a:pt x="1388325" y="1152372"/>
                  </a:lnTo>
                  <a:lnTo>
                    <a:pt x="1387208" y="1151915"/>
                  </a:lnTo>
                  <a:lnTo>
                    <a:pt x="1384579" y="1151915"/>
                  </a:lnTo>
                  <a:lnTo>
                    <a:pt x="1383461" y="1152372"/>
                  </a:lnTo>
                  <a:lnTo>
                    <a:pt x="1381594" y="1154239"/>
                  </a:lnTo>
                  <a:lnTo>
                    <a:pt x="1381125" y="1155357"/>
                  </a:lnTo>
                  <a:lnTo>
                    <a:pt x="1381125" y="1157986"/>
                  </a:lnTo>
                  <a:lnTo>
                    <a:pt x="1381594" y="1159116"/>
                  </a:lnTo>
                  <a:lnTo>
                    <a:pt x="1383461" y="1160970"/>
                  </a:lnTo>
                  <a:lnTo>
                    <a:pt x="1384579" y="1161440"/>
                  </a:lnTo>
                  <a:lnTo>
                    <a:pt x="1387208" y="1161440"/>
                  </a:lnTo>
                  <a:lnTo>
                    <a:pt x="1388325" y="1160970"/>
                  </a:lnTo>
                  <a:lnTo>
                    <a:pt x="1390192" y="1159116"/>
                  </a:lnTo>
                  <a:lnTo>
                    <a:pt x="1390650" y="1157986"/>
                  </a:lnTo>
                  <a:lnTo>
                    <a:pt x="1390650" y="1155357"/>
                  </a:lnTo>
                  <a:close/>
                </a:path>
                <a:path w="2962275" h="1737995">
                  <a:moveTo>
                    <a:pt x="1390650" y="579412"/>
                  </a:moveTo>
                  <a:lnTo>
                    <a:pt x="1390192" y="578281"/>
                  </a:lnTo>
                  <a:lnTo>
                    <a:pt x="1388325" y="576427"/>
                  </a:lnTo>
                  <a:lnTo>
                    <a:pt x="1387208" y="575957"/>
                  </a:lnTo>
                  <a:lnTo>
                    <a:pt x="1384579" y="575957"/>
                  </a:lnTo>
                  <a:lnTo>
                    <a:pt x="1383461" y="576427"/>
                  </a:lnTo>
                  <a:lnTo>
                    <a:pt x="1381594" y="578281"/>
                  </a:lnTo>
                  <a:lnTo>
                    <a:pt x="1381125" y="579412"/>
                  </a:lnTo>
                  <a:lnTo>
                    <a:pt x="1381125" y="582041"/>
                  </a:lnTo>
                  <a:lnTo>
                    <a:pt x="1381594" y="583158"/>
                  </a:lnTo>
                  <a:lnTo>
                    <a:pt x="1383461" y="585025"/>
                  </a:lnTo>
                  <a:lnTo>
                    <a:pt x="1384579" y="585482"/>
                  </a:lnTo>
                  <a:lnTo>
                    <a:pt x="1387208" y="585482"/>
                  </a:lnTo>
                  <a:lnTo>
                    <a:pt x="1388325" y="585025"/>
                  </a:lnTo>
                  <a:lnTo>
                    <a:pt x="1390192" y="583158"/>
                  </a:lnTo>
                  <a:lnTo>
                    <a:pt x="1390650" y="582041"/>
                  </a:lnTo>
                  <a:lnTo>
                    <a:pt x="1390650" y="579412"/>
                  </a:lnTo>
                  <a:close/>
                </a:path>
                <a:path w="2962275" h="1737995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2962275" h="1737995">
                  <a:moveTo>
                    <a:pt x="1438275" y="1731314"/>
                  </a:moveTo>
                  <a:lnTo>
                    <a:pt x="1437817" y="1730184"/>
                  </a:lnTo>
                  <a:lnTo>
                    <a:pt x="1435950" y="1728330"/>
                  </a:lnTo>
                  <a:lnTo>
                    <a:pt x="1434833" y="1727860"/>
                  </a:lnTo>
                  <a:lnTo>
                    <a:pt x="1432204" y="1727860"/>
                  </a:lnTo>
                  <a:lnTo>
                    <a:pt x="1431086" y="1728330"/>
                  </a:lnTo>
                  <a:lnTo>
                    <a:pt x="1429219" y="1730184"/>
                  </a:lnTo>
                  <a:lnTo>
                    <a:pt x="1428750" y="1731314"/>
                  </a:lnTo>
                  <a:lnTo>
                    <a:pt x="1428750" y="1733943"/>
                  </a:lnTo>
                  <a:lnTo>
                    <a:pt x="1429219" y="1735061"/>
                  </a:lnTo>
                  <a:lnTo>
                    <a:pt x="1431086" y="1736928"/>
                  </a:lnTo>
                  <a:lnTo>
                    <a:pt x="1432204" y="1737385"/>
                  </a:lnTo>
                  <a:lnTo>
                    <a:pt x="1434833" y="1737385"/>
                  </a:lnTo>
                  <a:lnTo>
                    <a:pt x="1435950" y="1736928"/>
                  </a:lnTo>
                  <a:lnTo>
                    <a:pt x="1437817" y="1735061"/>
                  </a:lnTo>
                  <a:lnTo>
                    <a:pt x="1438275" y="1733943"/>
                  </a:lnTo>
                  <a:lnTo>
                    <a:pt x="1438275" y="1731314"/>
                  </a:lnTo>
                  <a:close/>
                </a:path>
                <a:path w="2962275" h="1737995">
                  <a:moveTo>
                    <a:pt x="1438275" y="1155357"/>
                  </a:moveTo>
                  <a:lnTo>
                    <a:pt x="1437817" y="1154239"/>
                  </a:lnTo>
                  <a:lnTo>
                    <a:pt x="1435950" y="1152372"/>
                  </a:lnTo>
                  <a:lnTo>
                    <a:pt x="1434833" y="1151915"/>
                  </a:lnTo>
                  <a:lnTo>
                    <a:pt x="1432204" y="1151915"/>
                  </a:lnTo>
                  <a:lnTo>
                    <a:pt x="1431086" y="1152372"/>
                  </a:lnTo>
                  <a:lnTo>
                    <a:pt x="1429219" y="1154239"/>
                  </a:lnTo>
                  <a:lnTo>
                    <a:pt x="1428750" y="1155357"/>
                  </a:lnTo>
                  <a:lnTo>
                    <a:pt x="1428750" y="1157986"/>
                  </a:lnTo>
                  <a:lnTo>
                    <a:pt x="1429219" y="1159116"/>
                  </a:lnTo>
                  <a:lnTo>
                    <a:pt x="1431086" y="1160970"/>
                  </a:lnTo>
                  <a:lnTo>
                    <a:pt x="1432204" y="1161440"/>
                  </a:lnTo>
                  <a:lnTo>
                    <a:pt x="1434833" y="1161440"/>
                  </a:lnTo>
                  <a:lnTo>
                    <a:pt x="1435950" y="1160970"/>
                  </a:lnTo>
                  <a:lnTo>
                    <a:pt x="1437817" y="1159116"/>
                  </a:lnTo>
                  <a:lnTo>
                    <a:pt x="1438275" y="1157986"/>
                  </a:lnTo>
                  <a:lnTo>
                    <a:pt x="1438275" y="1155357"/>
                  </a:lnTo>
                  <a:close/>
                </a:path>
                <a:path w="2962275" h="1737995">
                  <a:moveTo>
                    <a:pt x="1438275" y="579412"/>
                  </a:moveTo>
                  <a:lnTo>
                    <a:pt x="1437817" y="578281"/>
                  </a:lnTo>
                  <a:lnTo>
                    <a:pt x="1435950" y="576427"/>
                  </a:lnTo>
                  <a:lnTo>
                    <a:pt x="1434833" y="575957"/>
                  </a:lnTo>
                  <a:lnTo>
                    <a:pt x="1432204" y="575957"/>
                  </a:lnTo>
                  <a:lnTo>
                    <a:pt x="1431086" y="576427"/>
                  </a:lnTo>
                  <a:lnTo>
                    <a:pt x="1429219" y="578281"/>
                  </a:lnTo>
                  <a:lnTo>
                    <a:pt x="1428750" y="579412"/>
                  </a:lnTo>
                  <a:lnTo>
                    <a:pt x="1428750" y="582041"/>
                  </a:lnTo>
                  <a:lnTo>
                    <a:pt x="1429219" y="583158"/>
                  </a:lnTo>
                  <a:lnTo>
                    <a:pt x="1431086" y="585025"/>
                  </a:lnTo>
                  <a:lnTo>
                    <a:pt x="1432204" y="585482"/>
                  </a:lnTo>
                  <a:lnTo>
                    <a:pt x="1434833" y="585482"/>
                  </a:lnTo>
                  <a:lnTo>
                    <a:pt x="1435950" y="585025"/>
                  </a:lnTo>
                  <a:lnTo>
                    <a:pt x="1437817" y="583158"/>
                  </a:lnTo>
                  <a:lnTo>
                    <a:pt x="1438275" y="582041"/>
                  </a:lnTo>
                  <a:lnTo>
                    <a:pt x="1438275" y="579412"/>
                  </a:lnTo>
                  <a:close/>
                </a:path>
                <a:path w="2962275" h="1737995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2962275" h="1737995">
                  <a:moveTo>
                    <a:pt x="1485900" y="1731314"/>
                  </a:moveTo>
                  <a:lnTo>
                    <a:pt x="1485442" y="1730184"/>
                  </a:lnTo>
                  <a:lnTo>
                    <a:pt x="1483575" y="1728330"/>
                  </a:lnTo>
                  <a:lnTo>
                    <a:pt x="1482458" y="1727860"/>
                  </a:lnTo>
                  <a:lnTo>
                    <a:pt x="1479829" y="1727860"/>
                  </a:lnTo>
                  <a:lnTo>
                    <a:pt x="1478711" y="1728330"/>
                  </a:lnTo>
                  <a:lnTo>
                    <a:pt x="1476844" y="1730184"/>
                  </a:lnTo>
                  <a:lnTo>
                    <a:pt x="1476375" y="1731314"/>
                  </a:lnTo>
                  <a:lnTo>
                    <a:pt x="1476375" y="1733943"/>
                  </a:lnTo>
                  <a:lnTo>
                    <a:pt x="1476844" y="1735061"/>
                  </a:lnTo>
                  <a:lnTo>
                    <a:pt x="1478711" y="1736928"/>
                  </a:lnTo>
                  <a:lnTo>
                    <a:pt x="1479829" y="1737385"/>
                  </a:lnTo>
                  <a:lnTo>
                    <a:pt x="1482458" y="1737385"/>
                  </a:lnTo>
                  <a:lnTo>
                    <a:pt x="1483575" y="1736928"/>
                  </a:lnTo>
                  <a:lnTo>
                    <a:pt x="1485442" y="1735061"/>
                  </a:lnTo>
                  <a:lnTo>
                    <a:pt x="1485900" y="1733943"/>
                  </a:lnTo>
                  <a:lnTo>
                    <a:pt x="1485900" y="1731314"/>
                  </a:lnTo>
                  <a:close/>
                </a:path>
                <a:path w="2962275" h="1737995">
                  <a:moveTo>
                    <a:pt x="1485900" y="1155357"/>
                  </a:moveTo>
                  <a:lnTo>
                    <a:pt x="1485442" y="1154239"/>
                  </a:lnTo>
                  <a:lnTo>
                    <a:pt x="1483575" y="1152372"/>
                  </a:lnTo>
                  <a:lnTo>
                    <a:pt x="1482458" y="1151915"/>
                  </a:lnTo>
                  <a:lnTo>
                    <a:pt x="1479829" y="1151915"/>
                  </a:lnTo>
                  <a:lnTo>
                    <a:pt x="1478711" y="1152372"/>
                  </a:lnTo>
                  <a:lnTo>
                    <a:pt x="1476844" y="1154239"/>
                  </a:lnTo>
                  <a:lnTo>
                    <a:pt x="1476375" y="1155357"/>
                  </a:lnTo>
                  <a:lnTo>
                    <a:pt x="1476375" y="1157986"/>
                  </a:lnTo>
                  <a:lnTo>
                    <a:pt x="1476844" y="1159116"/>
                  </a:lnTo>
                  <a:lnTo>
                    <a:pt x="1478711" y="1160970"/>
                  </a:lnTo>
                  <a:lnTo>
                    <a:pt x="1479829" y="1161440"/>
                  </a:lnTo>
                  <a:lnTo>
                    <a:pt x="1482458" y="1161440"/>
                  </a:lnTo>
                  <a:lnTo>
                    <a:pt x="1483575" y="1160970"/>
                  </a:lnTo>
                  <a:lnTo>
                    <a:pt x="1485442" y="1159116"/>
                  </a:lnTo>
                  <a:lnTo>
                    <a:pt x="1485900" y="1157986"/>
                  </a:lnTo>
                  <a:lnTo>
                    <a:pt x="1485900" y="1155357"/>
                  </a:lnTo>
                  <a:close/>
                </a:path>
                <a:path w="2962275" h="1737995">
                  <a:moveTo>
                    <a:pt x="1485900" y="579412"/>
                  </a:moveTo>
                  <a:lnTo>
                    <a:pt x="1485442" y="578281"/>
                  </a:lnTo>
                  <a:lnTo>
                    <a:pt x="1483575" y="576427"/>
                  </a:lnTo>
                  <a:lnTo>
                    <a:pt x="1482458" y="575957"/>
                  </a:lnTo>
                  <a:lnTo>
                    <a:pt x="1479829" y="575957"/>
                  </a:lnTo>
                  <a:lnTo>
                    <a:pt x="1478711" y="576427"/>
                  </a:lnTo>
                  <a:lnTo>
                    <a:pt x="1476844" y="578281"/>
                  </a:lnTo>
                  <a:lnTo>
                    <a:pt x="1476375" y="579412"/>
                  </a:lnTo>
                  <a:lnTo>
                    <a:pt x="1476375" y="582041"/>
                  </a:lnTo>
                  <a:lnTo>
                    <a:pt x="1476844" y="583158"/>
                  </a:lnTo>
                  <a:lnTo>
                    <a:pt x="1478711" y="585025"/>
                  </a:lnTo>
                  <a:lnTo>
                    <a:pt x="1479829" y="585482"/>
                  </a:lnTo>
                  <a:lnTo>
                    <a:pt x="1482458" y="585482"/>
                  </a:lnTo>
                  <a:lnTo>
                    <a:pt x="1483575" y="585025"/>
                  </a:lnTo>
                  <a:lnTo>
                    <a:pt x="1485442" y="583158"/>
                  </a:lnTo>
                  <a:lnTo>
                    <a:pt x="1485900" y="582041"/>
                  </a:lnTo>
                  <a:lnTo>
                    <a:pt x="1485900" y="579412"/>
                  </a:lnTo>
                  <a:close/>
                </a:path>
                <a:path w="2962275" h="1737995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2962275" h="1737995">
                  <a:moveTo>
                    <a:pt x="1533525" y="1731314"/>
                  </a:moveTo>
                  <a:lnTo>
                    <a:pt x="1533067" y="1730184"/>
                  </a:lnTo>
                  <a:lnTo>
                    <a:pt x="1531200" y="1728330"/>
                  </a:lnTo>
                  <a:lnTo>
                    <a:pt x="1530083" y="1727860"/>
                  </a:lnTo>
                  <a:lnTo>
                    <a:pt x="1527454" y="1727860"/>
                  </a:lnTo>
                  <a:lnTo>
                    <a:pt x="1526336" y="1728330"/>
                  </a:lnTo>
                  <a:lnTo>
                    <a:pt x="1524469" y="1730184"/>
                  </a:lnTo>
                  <a:lnTo>
                    <a:pt x="1524000" y="1731314"/>
                  </a:lnTo>
                  <a:lnTo>
                    <a:pt x="1524000" y="1733943"/>
                  </a:lnTo>
                  <a:lnTo>
                    <a:pt x="1524469" y="1735061"/>
                  </a:lnTo>
                  <a:lnTo>
                    <a:pt x="1526336" y="1736928"/>
                  </a:lnTo>
                  <a:lnTo>
                    <a:pt x="1527454" y="1737385"/>
                  </a:lnTo>
                  <a:lnTo>
                    <a:pt x="1530083" y="1737385"/>
                  </a:lnTo>
                  <a:lnTo>
                    <a:pt x="1531200" y="1736928"/>
                  </a:lnTo>
                  <a:lnTo>
                    <a:pt x="1533067" y="1735061"/>
                  </a:lnTo>
                  <a:lnTo>
                    <a:pt x="1533525" y="1733943"/>
                  </a:lnTo>
                  <a:lnTo>
                    <a:pt x="1533525" y="1731314"/>
                  </a:lnTo>
                  <a:close/>
                </a:path>
                <a:path w="2962275" h="1737995">
                  <a:moveTo>
                    <a:pt x="1533525" y="1155357"/>
                  </a:moveTo>
                  <a:lnTo>
                    <a:pt x="1533067" y="1154239"/>
                  </a:lnTo>
                  <a:lnTo>
                    <a:pt x="1531200" y="1152372"/>
                  </a:lnTo>
                  <a:lnTo>
                    <a:pt x="1530083" y="1151915"/>
                  </a:lnTo>
                  <a:lnTo>
                    <a:pt x="1527454" y="1151915"/>
                  </a:lnTo>
                  <a:lnTo>
                    <a:pt x="1526336" y="1152372"/>
                  </a:lnTo>
                  <a:lnTo>
                    <a:pt x="1524469" y="1154239"/>
                  </a:lnTo>
                  <a:lnTo>
                    <a:pt x="1524000" y="1155357"/>
                  </a:lnTo>
                  <a:lnTo>
                    <a:pt x="1524000" y="1157986"/>
                  </a:lnTo>
                  <a:lnTo>
                    <a:pt x="1524469" y="1159116"/>
                  </a:lnTo>
                  <a:lnTo>
                    <a:pt x="1526336" y="1160970"/>
                  </a:lnTo>
                  <a:lnTo>
                    <a:pt x="1527454" y="1161440"/>
                  </a:lnTo>
                  <a:lnTo>
                    <a:pt x="1530083" y="1161440"/>
                  </a:lnTo>
                  <a:lnTo>
                    <a:pt x="1531200" y="1160970"/>
                  </a:lnTo>
                  <a:lnTo>
                    <a:pt x="1533067" y="1159116"/>
                  </a:lnTo>
                  <a:lnTo>
                    <a:pt x="1533525" y="1157986"/>
                  </a:lnTo>
                  <a:lnTo>
                    <a:pt x="1533525" y="1155357"/>
                  </a:lnTo>
                  <a:close/>
                </a:path>
                <a:path w="2962275" h="1737995">
                  <a:moveTo>
                    <a:pt x="1533525" y="579412"/>
                  </a:moveTo>
                  <a:lnTo>
                    <a:pt x="1533067" y="578281"/>
                  </a:lnTo>
                  <a:lnTo>
                    <a:pt x="1531200" y="576427"/>
                  </a:lnTo>
                  <a:lnTo>
                    <a:pt x="1530083" y="575957"/>
                  </a:lnTo>
                  <a:lnTo>
                    <a:pt x="1527454" y="575957"/>
                  </a:lnTo>
                  <a:lnTo>
                    <a:pt x="1526336" y="576427"/>
                  </a:lnTo>
                  <a:lnTo>
                    <a:pt x="1524469" y="578281"/>
                  </a:lnTo>
                  <a:lnTo>
                    <a:pt x="1524000" y="579412"/>
                  </a:lnTo>
                  <a:lnTo>
                    <a:pt x="1524000" y="582041"/>
                  </a:lnTo>
                  <a:lnTo>
                    <a:pt x="1524469" y="583158"/>
                  </a:lnTo>
                  <a:lnTo>
                    <a:pt x="1526336" y="585025"/>
                  </a:lnTo>
                  <a:lnTo>
                    <a:pt x="1527454" y="585482"/>
                  </a:lnTo>
                  <a:lnTo>
                    <a:pt x="1530083" y="585482"/>
                  </a:lnTo>
                  <a:lnTo>
                    <a:pt x="1531200" y="585025"/>
                  </a:lnTo>
                  <a:lnTo>
                    <a:pt x="1533067" y="583158"/>
                  </a:lnTo>
                  <a:lnTo>
                    <a:pt x="1533525" y="582041"/>
                  </a:lnTo>
                  <a:lnTo>
                    <a:pt x="1533525" y="579412"/>
                  </a:lnTo>
                  <a:close/>
                </a:path>
                <a:path w="2962275" h="1737995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2962275" h="1737995">
                  <a:moveTo>
                    <a:pt x="1581150" y="1731314"/>
                  </a:moveTo>
                  <a:lnTo>
                    <a:pt x="1580692" y="1730184"/>
                  </a:lnTo>
                  <a:lnTo>
                    <a:pt x="1578825" y="1728330"/>
                  </a:lnTo>
                  <a:lnTo>
                    <a:pt x="1577708" y="1727860"/>
                  </a:lnTo>
                  <a:lnTo>
                    <a:pt x="1575079" y="1727860"/>
                  </a:lnTo>
                  <a:lnTo>
                    <a:pt x="1573961" y="1728330"/>
                  </a:lnTo>
                  <a:lnTo>
                    <a:pt x="1572094" y="1730184"/>
                  </a:lnTo>
                  <a:lnTo>
                    <a:pt x="1571625" y="1731314"/>
                  </a:lnTo>
                  <a:lnTo>
                    <a:pt x="1571625" y="1733943"/>
                  </a:lnTo>
                  <a:lnTo>
                    <a:pt x="1572094" y="1735061"/>
                  </a:lnTo>
                  <a:lnTo>
                    <a:pt x="1573961" y="1736928"/>
                  </a:lnTo>
                  <a:lnTo>
                    <a:pt x="1575079" y="1737385"/>
                  </a:lnTo>
                  <a:lnTo>
                    <a:pt x="1577708" y="1737385"/>
                  </a:lnTo>
                  <a:lnTo>
                    <a:pt x="1578825" y="1736928"/>
                  </a:lnTo>
                  <a:lnTo>
                    <a:pt x="1580692" y="1735061"/>
                  </a:lnTo>
                  <a:lnTo>
                    <a:pt x="1581150" y="1733943"/>
                  </a:lnTo>
                  <a:lnTo>
                    <a:pt x="1581150" y="1731314"/>
                  </a:lnTo>
                  <a:close/>
                </a:path>
                <a:path w="2962275" h="1737995">
                  <a:moveTo>
                    <a:pt x="1581150" y="1155357"/>
                  </a:moveTo>
                  <a:lnTo>
                    <a:pt x="1580692" y="1154239"/>
                  </a:lnTo>
                  <a:lnTo>
                    <a:pt x="1578825" y="1152372"/>
                  </a:lnTo>
                  <a:lnTo>
                    <a:pt x="1577708" y="1151915"/>
                  </a:lnTo>
                  <a:lnTo>
                    <a:pt x="1575079" y="1151915"/>
                  </a:lnTo>
                  <a:lnTo>
                    <a:pt x="1573961" y="1152372"/>
                  </a:lnTo>
                  <a:lnTo>
                    <a:pt x="1572094" y="1154239"/>
                  </a:lnTo>
                  <a:lnTo>
                    <a:pt x="1571625" y="1155357"/>
                  </a:lnTo>
                  <a:lnTo>
                    <a:pt x="1571625" y="1157986"/>
                  </a:lnTo>
                  <a:lnTo>
                    <a:pt x="1572094" y="1159116"/>
                  </a:lnTo>
                  <a:lnTo>
                    <a:pt x="1573961" y="1160970"/>
                  </a:lnTo>
                  <a:lnTo>
                    <a:pt x="1575079" y="1161440"/>
                  </a:lnTo>
                  <a:lnTo>
                    <a:pt x="1577708" y="1161440"/>
                  </a:lnTo>
                  <a:lnTo>
                    <a:pt x="1578825" y="1160970"/>
                  </a:lnTo>
                  <a:lnTo>
                    <a:pt x="1580692" y="1159116"/>
                  </a:lnTo>
                  <a:lnTo>
                    <a:pt x="1581150" y="1157986"/>
                  </a:lnTo>
                  <a:lnTo>
                    <a:pt x="1581150" y="1155357"/>
                  </a:lnTo>
                  <a:close/>
                </a:path>
                <a:path w="2962275" h="1737995">
                  <a:moveTo>
                    <a:pt x="1581150" y="579412"/>
                  </a:moveTo>
                  <a:lnTo>
                    <a:pt x="1580692" y="578281"/>
                  </a:lnTo>
                  <a:lnTo>
                    <a:pt x="1578825" y="576427"/>
                  </a:lnTo>
                  <a:lnTo>
                    <a:pt x="1577708" y="575957"/>
                  </a:lnTo>
                  <a:lnTo>
                    <a:pt x="1575079" y="575957"/>
                  </a:lnTo>
                  <a:lnTo>
                    <a:pt x="1573961" y="576427"/>
                  </a:lnTo>
                  <a:lnTo>
                    <a:pt x="1572094" y="578281"/>
                  </a:lnTo>
                  <a:lnTo>
                    <a:pt x="1571625" y="579412"/>
                  </a:lnTo>
                  <a:lnTo>
                    <a:pt x="1571625" y="582041"/>
                  </a:lnTo>
                  <a:lnTo>
                    <a:pt x="1572094" y="583158"/>
                  </a:lnTo>
                  <a:lnTo>
                    <a:pt x="1573961" y="585025"/>
                  </a:lnTo>
                  <a:lnTo>
                    <a:pt x="1575079" y="585482"/>
                  </a:lnTo>
                  <a:lnTo>
                    <a:pt x="1577708" y="585482"/>
                  </a:lnTo>
                  <a:lnTo>
                    <a:pt x="1578825" y="585025"/>
                  </a:lnTo>
                  <a:lnTo>
                    <a:pt x="1580692" y="583158"/>
                  </a:lnTo>
                  <a:lnTo>
                    <a:pt x="1581150" y="582041"/>
                  </a:lnTo>
                  <a:lnTo>
                    <a:pt x="1581150" y="579412"/>
                  </a:lnTo>
                  <a:close/>
                </a:path>
                <a:path w="2962275" h="1737995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2962275" h="1737995">
                  <a:moveTo>
                    <a:pt x="1628775" y="1731314"/>
                  </a:moveTo>
                  <a:lnTo>
                    <a:pt x="1628317" y="1730184"/>
                  </a:lnTo>
                  <a:lnTo>
                    <a:pt x="1626450" y="1728330"/>
                  </a:lnTo>
                  <a:lnTo>
                    <a:pt x="1625333" y="1727860"/>
                  </a:lnTo>
                  <a:lnTo>
                    <a:pt x="1622704" y="1727860"/>
                  </a:lnTo>
                  <a:lnTo>
                    <a:pt x="1621586" y="1728330"/>
                  </a:lnTo>
                  <a:lnTo>
                    <a:pt x="1619719" y="1730184"/>
                  </a:lnTo>
                  <a:lnTo>
                    <a:pt x="1619250" y="1731314"/>
                  </a:lnTo>
                  <a:lnTo>
                    <a:pt x="1619250" y="1733943"/>
                  </a:lnTo>
                  <a:lnTo>
                    <a:pt x="1619719" y="1735061"/>
                  </a:lnTo>
                  <a:lnTo>
                    <a:pt x="1621586" y="1736928"/>
                  </a:lnTo>
                  <a:lnTo>
                    <a:pt x="1622704" y="1737385"/>
                  </a:lnTo>
                  <a:lnTo>
                    <a:pt x="1625333" y="1737385"/>
                  </a:lnTo>
                  <a:lnTo>
                    <a:pt x="1626450" y="1736928"/>
                  </a:lnTo>
                  <a:lnTo>
                    <a:pt x="1628317" y="1735061"/>
                  </a:lnTo>
                  <a:lnTo>
                    <a:pt x="1628775" y="1733943"/>
                  </a:lnTo>
                  <a:lnTo>
                    <a:pt x="1628775" y="1731314"/>
                  </a:lnTo>
                  <a:close/>
                </a:path>
                <a:path w="2962275" h="1737995">
                  <a:moveTo>
                    <a:pt x="1628775" y="1155357"/>
                  </a:moveTo>
                  <a:lnTo>
                    <a:pt x="1628317" y="1154239"/>
                  </a:lnTo>
                  <a:lnTo>
                    <a:pt x="1626450" y="1152372"/>
                  </a:lnTo>
                  <a:lnTo>
                    <a:pt x="1625333" y="1151915"/>
                  </a:lnTo>
                  <a:lnTo>
                    <a:pt x="1622704" y="1151915"/>
                  </a:lnTo>
                  <a:lnTo>
                    <a:pt x="1621586" y="1152372"/>
                  </a:lnTo>
                  <a:lnTo>
                    <a:pt x="1619719" y="1154239"/>
                  </a:lnTo>
                  <a:lnTo>
                    <a:pt x="1619250" y="1155357"/>
                  </a:lnTo>
                  <a:lnTo>
                    <a:pt x="1619250" y="1157986"/>
                  </a:lnTo>
                  <a:lnTo>
                    <a:pt x="1619719" y="1159116"/>
                  </a:lnTo>
                  <a:lnTo>
                    <a:pt x="1621586" y="1160970"/>
                  </a:lnTo>
                  <a:lnTo>
                    <a:pt x="1622704" y="1161440"/>
                  </a:lnTo>
                  <a:lnTo>
                    <a:pt x="1625333" y="1161440"/>
                  </a:lnTo>
                  <a:lnTo>
                    <a:pt x="1626450" y="1160970"/>
                  </a:lnTo>
                  <a:lnTo>
                    <a:pt x="1628317" y="1159116"/>
                  </a:lnTo>
                  <a:lnTo>
                    <a:pt x="1628775" y="1157986"/>
                  </a:lnTo>
                  <a:lnTo>
                    <a:pt x="1628775" y="1155357"/>
                  </a:lnTo>
                  <a:close/>
                </a:path>
                <a:path w="2962275" h="1737995">
                  <a:moveTo>
                    <a:pt x="1628775" y="579412"/>
                  </a:moveTo>
                  <a:lnTo>
                    <a:pt x="1628317" y="578281"/>
                  </a:lnTo>
                  <a:lnTo>
                    <a:pt x="1626450" y="576427"/>
                  </a:lnTo>
                  <a:lnTo>
                    <a:pt x="1625333" y="575957"/>
                  </a:lnTo>
                  <a:lnTo>
                    <a:pt x="1622704" y="575957"/>
                  </a:lnTo>
                  <a:lnTo>
                    <a:pt x="1621586" y="576427"/>
                  </a:lnTo>
                  <a:lnTo>
                    <a:pt x="1619719" y="578281"/>
                  </a:lnTo>
                  <a:lnTo>
                    <a:pt x="1619250" y="579412"/>
                  </a:lnTo>
                  <a:lnTo>
                    <a:pt x="1619250" y="582041"/>
                  </a:lnTo>
                  <a:lnTo>
                    <a:pt x="1619719" y="583158"/>
                  </a:lnTo>
                  <a:lnTo>
                    <a:pt x="1621586" y="585025"/>
                  </a:lnTo>
                  <a:lnTo>
                    <a:pt x="1622704" y="585482"/>
                  </a:lnTo>
                  <a:lnTo>
                    <a:pt x="1625333" y="585482"/>
                  </a:lnTo>
                  <a:lnTo>
                    <a:pt x="1626450" y="585025"/>
                  </a:lnTo>
                  <a:lnTo>
                    <a:pt x="1628317" y="583158"/>
                  </a:lnTo>
                  <a:lnTo>
                    <a:pt x="1628775" y="582041"/>
                  </a:lnTo>
                  <a:lnTo>
                    <a:pt x="1628775" y="579412"/>
                  </a:lnTo>
                  <a:close/>
                </a:path>
                <a:path w="2962275" h="1737995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2962275" h="1737995">
                  <a:moveTo>
                    <a:pt x="1676400" y="1731314"/>
                  </a:moveTo>
                  <a:lnTo>
                    <a:pt x="1675942" y="1730184"/>
                  </a:lnTo>
                  <a:lnTo>
                    <a:pt x="1674075" y="1728330"/>
                  </a:lnTo>
                  <a:lnTo>
                    <a:pt x="1672958" y="1727860"/>
                  </a:lnTo>
                  <a:lnTo>
                    <a:pt x="1670329" y="1727860"/>
                  </a:lnTo>
                  <a:lnTo>
                    <a:pt x="1669199" y="1728330"/>
                  </a:lnTo>
                  <a:lnTo>
                    <a:pt x="1667344" y="1730184"/>
                  </a:lnTo>
                  <a:lnTo>
                    <a:pt x="1666875" y="1731314"/>
                  </a:lnTo>
                  <a:lnTo>
                    <a:pt x="1666875" y="1733943"/>
                  </a:lnTo>
                  <a:lnTo>
                    <a:pt x="1667344" y="1735061"/>
                  </a:lnTo>
                  <a:lnTo>
                    <a:pt x="1669199" y="1736928"/>
                  </a:lnTo>
                  <a:lnTo>
                    <a:pt x="1670329" y="1737385"/>
                  </a:lnTo>
                  <a:lnTo>
                    <a:pt x="1672958" y="1737385"/>
                  </a:lnTo>
                  <a:lnTo>
                    <a:pt x="1674075" y="1736928"/>
                  </a:lnTo>
                  <a:lnTo>
                    <a:pt x="1675942" y="1735061"/>
                  </a:lnTo>
                  <a:lnTo>
                    <a:pt x="1676400" y="1733943"/>
                  </a:lnTo>
                  <a:lnTo>
                    <a:pt x="1676400" y="1731314"/>
                  </a:lnTo>
                  <a:close/>
                </a:path>
                <a:path w="2962275" h="1737995">
                  <a:moveTo>
                    <a:pt x="1676400" y="1155357"/>
                  </a:moveTo>
                  <a:lnTo>
                    <a:pt x="1675942" y="1154239"/>
                  </a:lnTo>
                  <a:lnTo>
                    <a:pt x="1674075" y="1152372"/>
                  </a:lnTo>
                  <a:lnTo>
                    <a:pt x="1672958" y="1151915"/>
                  </a:lnTo>
                  <a:lnTo>
                    <a:pt x="1670329" y="1151915"/>
                  </a:lnTo>
                  <a:lnTo>
                    <a:pt x="1669199" y="1152372"/>
                  </a:lnTo>
                  <a:lnTo>
                    <a:pt x="1667344" y="1154239"/>
                  </a:lnTo>
                  <a:lnTo>
                    <a:pt x="1666875" y="1155357"/>
                  </a:lnTo>
                  <a:lnTo>
                    <a:pt x="1666875" y="1157986"/>
                  </a:lnTo>
                  <a:lnTo>
                    <a:pt x="1667344" y="1159116"/>
                  </a:lnTo>
                  <a:lnTo>
                    <a:pt x="1669199" y="1160970"/>
                  </a:lnTo>
                  <a:lnTo>
                    <a:pt x="1670329" y="1161440"/>
                  </a:lnTo>
                  <a:lnTo>
                    <a:pt x="1672958" y="1161440"/>
                  </a:lnTo>
                  <a:lnTo>
                    <a:pt x="1674075" y="1160970"/>
                  </a:lnTo>
                  <a:lnTo>
                    <a:pt x="1675942" y="1159116"/>
                  </a:lnTo>
                  <a:lnTo>
                    <a:pt x="1676400" y="1157986"/>
                  </a:lnTo>
                  <a:lnTo>
                    <a:pt x="1676400" y="1155357"/>
                  </a:lnTo>
                  <a:close/>
                </a:path>
                <a:path w="2962275" h="1737995">
                  <a:moveTo>
                    <a:pt x="1676400" y="579412"/>
                  </a:moveTo>
                  <a:lnTo>
                    <a:pt x="1675942" y="578281"/>
                  </a:lnTo>
                  <a:lnTo>
                    <a:pt x="1674075" y="576427"/>
                  </a:lnTo>
                  <a:lnTo>
                    <a:pt x="1672958" y="575957"/>
                  </a:lnTo>
                  <a:lnTo>
                    <a:pt x="1670329" y="575957"/>
                  </a:lnTo>
                  <a:lnTo>
                    <a:pt x="1669199" y="576427"/>
                  </a:lnTo>
                  <a:lnTo>
                    <a:pt x="1667344" y="578281"/>
                  </a:lnTo>
                  <a:lnTo>
                    <a:pt x="1666875" y="579412"/>
                  </a:lnTo>
                  <a:lnTo>
                    <a:pt x="1666875" y="582041"/>
                  </a:lnTo>
                  <a:lnTo>
                    <a:pt x="1667344" y="583158"/>
                  </a:lnTo>
                  <a:lnTo>
                    <a:pt x="1669199" y="585025"/>
                  </a:lnTo>
                  <a:lnTo>
                    <a:pt x="1670329" y="585482"/>
                  </a:lnTo>
                  <a:lnTo>
                    <a:pt x="1672958" y="585482"/>
                  </a:lnTo>
                  <a:lnTo>
                    <a:pt x="1674075" y="585025"/>
                  </a:lnTo>
                  <a:lnTo>
                    <a:pt x="1675942" y="583158"/>
                  </a:lnTo>
                  <a:lnTo>
                    <a:pt x="1676400" y="582041"/>
                  </a:lnTo>
                  <a:lnTo>
                    <a:pt x="1676400" y="579412"/>
                  </a:lnTo>
                  <a:close/>
                </a:path>
                <a:path w="2962275" h="1737995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199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199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2962275" h="1737995">
                  <a:moveTo>
                    <a:pt x="1724025" y="1731314"/>
                  </a:moveTo>
                  <a:lnTo>
                    <a:pt x="1723567" y="1730184"/>
                  </a:lnTo>
                  <a:lnTo>
                    <a:pt x="1721700" y="1728330"/>
                  </a:lnTo>
                  <a:lnTo>
                    <a:pt x="1720583" y="1727860"/>
                  </a:lnTo>
                  <a:lnTo>
                    <a:pt x="1717954" y="1727860"/>
                  </a:lnTo>
                  <a:lnTo>
                    <a:pt x="1716836" y="1728330"/>
                  </a:lnTo>
                  <a:lnTo>
                    <a:pt x="1714969" y="1730184"/>
                  </a:lnTo>
                  <a:lnTo>
                    <a:pt x="1714500" y="1731314"/>
                  </a:lnTo>
                  <a:lnTo>
                    <a:pt x="1714500" y="1733943"/>
                  </a:lnTo>
                  <a:lnTo>
                    <a:pt x="1714969" y="1735061"/>
                  </a:lnTo>
                  <a:lnTo>
                    <a:pt x="1716836" y="1736928"/>
                  </a:lnTo>
                  <a:lnTo>
                    <a:pt x="1717954" y="1737385"/>
                  </a:lnTo>
                  <a:lnTo>
                    <a:pt x="1720583" y="1737385"/>
                  </a:lnTo>
                  <a:lnTo>
                    <a:pt x="1721700" y="1736928"/>
                  </a:lnTo>
                  <a:lnTo>
                    <a:pt x="1723567" y="1735061"/>
                  </a:lnTo>
                  <a:lnTo>
                    <a:pt x="1724025" y="1733943"/>
                  </a:lnTo>
                  <a:lnTo>
                    <a:pt x="1724025" y="1731314"/>
                  </a:lnTo>
                  <a:close/>
                </a:path>
                <a:path w="2962275" h="1737995">
                  <a:moveTo>
                    <a:pt x="1724025" y="1155357"/>
                  </a:moveTo>
                  <a:lnTo>
                    <a:pt x="1723567" y="1154239"/>
                  </a:lnTo>
                  <a:lnTo>
                    <a:pt x="1721700" y="1152372"/>
                  </a:lnTo>
                  <a:lnTo>
                    <a:pt x="1720583" y="1151915"/>
                  </a:lnTo>
                  <a:lnTo>
                    <a:pt x="1717954" y="1151915"/>
                  </a:lnTo>
                  <a:lnTo>
                    <a:pt x="1716836" y="1152372"/>
                  </a:lnTo>
                  <a:lnTo>
                    <a:pt x="1714969" y="1154239"/>
                  </a:lnTo>
                  <a:lnTo>
                    <a:pt x="1714500" y="1155357"/>
                  </a:lnTo>
                  <a:lnTo>
                    <a:pt x="1714500" y="1157986"/>
                  </a:lnTo>
                  <a:lnTo>
                    <a:pt x="1714969" y="1159116"/>
                  </a:lnTo>
                  <a:lnTo>
                    <a:pt x="1716836" y="1160970"/>
                  </a:lnTo>
                  <a:lnTo>
                    <a:pt x="1717954" y="1161440"/>
                  </a:lnTo>
                  <a:lnTo>
                    <a:pt x="1720583" y="1161440"/>
                  </a:lnTo>
                  <a:lnTo>
                    <a:pt x="1721700" y="1160970"/>
                  </a:lnTo>
                  <a:lnTo>
                    <a:pt x="1723567" y="1159116"/>
                  </a:lnTo>
                  <a:lnTo>
                    <a:pt x="1724025" y="1157986"/>
                  </a:lnTo>
                  <a:lnTo>
                    <a:pt x="1724025" y="1155357"/>
                  </a:lnTo>
                  <a:close/>
                </a:path>
                <a:path w="2962275" h="1737995">
                  <a:moveTo>
                    <a:pt x="1724025" y="579412"/>
                  </a:moveTo>
                  <a:lnTo>
                    <a:pt x="1723567" y="578281"/>
                  </a:lnTo>
                  <a:lnTo>
                    <a:pt x="1721700" y="576427"/>
                  </a:lnTo>
                  <a:lnTo>
                    <a:pt x="1720583" y="575957"/>
                  </a:lnTo>
                  <a:lnTo>
                    <a:pt x="1717954" y="575957"/>
                  </a:lnTo>
                  <a:lnTo>
                    <a:pt x="1716836" y="576427"/>
                  </a:lnTo>
                  <a:lnTo>
                    <a:pt x="1714969" y="578281"/>
                  </a:lnTo>
                  <a:lnTo>
                    <a:pt x="1714500" y="579412"/>
                  </a:lnTo>
                  <a:lnTo>
                    <a:pt x="1714500" y="582041"/>
                  </a:lnTo>
                  <a:lnTo>
                    <a:pt x="1714969" y="583158"/>
                  </a:lnTo>
                  <a:lnTo>
                    <a:pt x="1716836" y="585025"/>
                  </a:lnTo>
                  <a:lnTo>
                    <a:pt x="1717954" y="585482"/>
                  </a:lnTo>
                  <a:lnTo>
                    <a:pt x="1720583" y="585482"/>
                  </a:lnTo>
                  <a:lnTo>
                    <a:pt x="1721700" y="585025"/>
                  </a:lnTo>
                  <a:lnTo>
                    <a:pt x="1723567" y="583158"/>
                  </a:lnTo>
                  <a:lnTo>
                    <a:pt x="1724025" y="582041"/>
                  </a:lnTo>
                  <a:lnTo>
                    <a:pt x="1724025" y="579412"/>
                  </a:lnTo>
                  <a:close/>
                </a:path>
                <a:path w="2962275" h="1737995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2962275" h="1737995">
                  <a:moveTo>
                    <a:pt x="1771650" y="1731314"/>
                  </a:moveTo>
                  <a:lnTo>
                    <a:pt x="1771192" y="1730184"/>
                  </a:lnTo>
                  <a:lnTo>
                    <a:pt x="1769325" y="1728330"/>
                  </a:lnTo>
                  <a:lnTo>
                    <a:pt x="1768208" y="1727860"/>
                  </a:lnTo>
                  <a:lnTo>
                    <a:pt x="1765579" y="1727860"/>
                  </a:lnTo>
                  <a:lnTo>
                    <a:pt x="1764461" y="1728330"/>
                  </a:lnTo>
                  <a:lnTo>
                    <a:pt x="1762594" y="1730184"/>
                  </a:lnTo>
                  <a:lnTo>
                    <a:pt x="1762125" y="1731314"/>
                  </a:lnTo>
                  <a:lnTo>
                    <a:pt x="1762125" y="1733943"/>
                  </a:lnTo>
                  <a:lnTo>
                    <a:pt x="1762594" y="1735061"/>
                  </a:lnTo>
                  <a:lnTo>
                    <a:pt x="1764461" y="1736928"/>
                  </a:lnTo>
                  <a:lnTo>
                    <a:pt x="1765579" y="1737385"/>
                  </a:lnTo>
                  <a:lnTo>
                    <a:pt x="1768208" y="1737385"/>
                  </a:lnTo>
                  <a:lnTo>
                    <a:pt x="1769325" y="1736928"/>
                  </a:lnTo>
                  <a:lnTo>
                    <a:pt x="1771192" y="1735061"/>
                  </a:lnTo>
                  <a:lnTo>
                    <a:pt x="1771650" y="1733943"/>
                  </a:lnTo>
                  <a:lnTo>
                    <a:pt x="1771650" y="1731314"/>
                  </a:lnTo>
                  <a:close/>
                </a:path>
                <a:path w="2962275" h="1737995">
                  <a:moveTo>
                    <a:pt x="1771650" y="1155357"/>
                  </a:moveTo>
                  <a:lnTo>
                    <a:pt x="1771192" y="1154239"/>
                  </a:lnTo>
                  <a:lnTo>
                    <a:pt x="1769325" y="1152372"/>
                  </a:lnTo>
                  <a:lnTo>
                    <a:pt x="1768208" y="1151915"/>
                  </a:lnTo>
                  <a:lnTo>
                    <a:pt x="1765579" y="1151915"/>
                  </a:lnTo>
                  <a:lnTo>
                    <a:pt x="1764461" y="1152372"/>
                  </a:lnTo>
                  <a:lnTo>
                    <a:pt x="1762594" y="1154239"/>
                  </a:lnTo>
                  <a:lnTo>
                    <a:pt x="1762125" y="1155357"/>
                  </a:lnTo>
                  <a:lnTo>
                    <a:pt x="1762125" y="1157986"/>
                  </a:lnTo>
                  <a:lnTo>
                    <a:pt x="1762594" y="1159116"/>
                  </a:lnTo>
                  <a:lnTo>
                    <a:pt x="1764461" y="1160970"/>
                  </a:lnTo>
                  <a:lnTo>
                    <a:pt x="1765579" y="1161440"/>
                  </a:lnTo>
                  <a:lnTo>
                    <a:pt x="1768208" y="1161440"/>
                  </a:lnTo>
                  <a:lnTo>
                    <a:pt x="1769325" y="1160970"/>
                  </a:lnTo>
                  <a:lnTo>
                    <a:pt x="1771192" y="1159116"/>
                  </a:lnTo>
                  <a:lnTo>
                    <a:pt x="1771650" y="1157986"/>
                  </a:lnTo>
                  <a:lnTo>
                    <a:pt x="1771650" y="1155357"/>
                  </a:lnTo>
                  <a:close/>
                </a:path>
                <a:path w="2962275" h="1737995">
                  <a:moveTo>
                    <a:pt x="1771650" y="579412"/>
                  </a:moveTo>
                  <a:lnTo>
                    <a:pt x="1771192" y="578281"/>
                  </a:lnTo>
                  <a:lnTo>
                    <a:pt x="1769325" y="576427"/>
                  </a:lnTo>
                  <a:lnTo>
                    <a:pt x="1768208" y="575957"/>
                  </a:lnTo>
                  <a:lnTo>
                    <a:pt x="1765579" y="575957"/>
                  </a:lnTo>
                  <a:lnTo>
                    <a:pt x="1764461" y="576427"/>
                  </a:lnTo>
                  <a:lnTo>
                    <a:pt x="1762594" y="578281"/>
                  </a:lnTo>
                  <a:lnTo>
                    <a:pt x="1762125" y="579412"/>
                  </a:lnTo>
                  <a:lnTo>
                    <a:pt x="1762125" y="582041"/>
                  </a:lnTo>
                  <a:lnTo>
                    <a:pt x="1762594" y="583158"/>
                  </a:lnTo>
                  <a:lnTo>
                    <a:pt x="1764461" y="585025"/>
                  </a:lnTo>
                  <a:lnTo>
                    <a:pt x="1765579" y="585482"/>
                  </a:lnTo>
                  <a:lnTo>
                    <a:pt x="1768208" y="585482"/>
                  </a:lnTo>
                  <a:lnTo>
                    <a:pt x="1769325" y="585025"/>
                  </a:lnTo>
                  <a:lnTo>
                    <a:pt x="1771192" y="583158"/>
                  </a:lnTo>
                  <a:lnTo>
                    <a:pt x="1771650" y="582041"/>
                  </a:lnTo>
                  <a:lnTo>
                    <a:pt x="1771650" y="579412"/>
                  </a:lnTo>
                  <a:close/>
                </a:path>
                <a:path w="2962275" h="1737995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2962275" h="1737995">
                  <a:moveTo>
                    <a:pt x="1819275" y="1731314"/>
                  </a:moveTo>
                  <a:lnTo>
                    <a:pt x="1818817" y="1730184"/>
                  </a:lnTo>
                  <a:lnTo>
                    <a:pt x="1816950" y="1728330"/>
                  </a:lnTo>
                  <a:lnTo>
                    <a:pt x="1815833" y="1727860"/>
                  </a:lnTo>
                  <a:lnTo>
                    <a:pt x="1813204" y="1727860"/>
                  </a:lnTo>
                  <a:lnTo>
                    <a:pt x="1812086" y="1728330"/>
                  </a:lnTo>
                  <a:lnTo>
                    <a:pt x="1810219" y="1730184"/>
                  </a:lnTo>
                  <a:lnTo>
                    <a:pt x="1809750" y="1731314"/>
                  </a:lnTo>
                  <a:lnTo>
                    <a:pt x="1809750" y="1733943"/>
                  </a:lnTo>
                  <a:lnTo>
                    <a:pt x="1810219" y="1735061"/>
                  </a:lnTo>
                  <a:lnTo>
                    <a:pt x="1812086" y="1736928"/>
                  </a:lnTo>
                  <a:lnTo>
                    <a:pt x="1813204" y="1737385"/>
                  </a:lnTo>
                  <a:lnTo>
                    <a:pt x="1815833" y="1737385"/>
                  </a:lnTo>
                  <a:lnTo>
                    <a:pt x="1816950" y="1736928"/>
                  </a:lnTo>
                  <a:lnTo>
                    <a:pt x="1818817" y="1735061"/>
                  </a:lnTo>
                  <a:lnTo>
                    <a:pt x="1819275" y="1733943"/>
                  </a:lnTo>
                  <a:lnTo>
                    <a:pt x="1819275" y="1731314"/>
                  </a:lnTo>
                  <a:close/>
                </a:path>
                <a:path w="2962275" h="1737995">
                  <a:moveTo>
                    <a:pt x="1819275" y="1155357"/>
                  </a:moveTo>
                  <a:lnTo>
                    <a:pt x="1818817" y="1154239"/>
                  </a:lnTo>
                  <a:lnTo>
                    <a:pt x="1816950" y="1152372"/>
                  </a:lnTo>
                  <a:lnTo>
                    <a:pt x="1815833" y="1151915"/>
                  </a:lnTo>
                  <a:lnTo>
                    <a:pt x="1813204" y="1151915"/>
                  </a:lnTo>
                  <a:lnTo>
                    <a:pt x="1812086" y="1152372"/>
                  </a:lnTo>
                  <a:lnTo>
                    <a:pt x="1810219" y="1154239"/>
                  </a:lnTo>
                  <a:lnTo>
                    <a:pt x="1809750" y="1155357"/>
                  </a:lnTo>
                  <a:lnTo>
                    <a:pt x="1809750" y="1157986"/>
                  </a:lnTo>
                  <a:lnTo>
                    <a:pt x="1810219" y="1159116"/>
                  </a:lnTo>
                  <a:lnTo>
                    <a:pt x="1812086" y="1160970"/>
                  </a:lnTo>
                  <a:lnTo>
                    <a:pt x="1813204" y="1161440"/>
                  </a:lnTo>
                  <a:lnTo>
                    <a:pt x="1815833" y="1161440"/>
                  </a:lnTo>
                  <a:lnTo>
                    <a:pt x="1816950" y="1160970"/>
                  </a:lnTo>
                  <a:lnTo>
                    <a:pt x="1818817" y="1159116"/>
                  </a:lnTo>
                  <a:lnTo>
                    <a:pt x="1819275" y="1157986"/>
                  </a:lnTo>
                  <a:lnTo>
                    <a:pt x="1819275" y="1155357"/>
                  </a:lnTo>
                  <a:close/>
                </a:path>
                <a:path w="2962275" h="1737995">
                  <a:moveTo>
                    <a:pt x="1819275" y="579412"/>
                  </a:moveTo>
                  <a:lnTo>
                    <a:pt x="1818817" y="578281"/>
                  </a:lnTo>
                  <a:lnTo>
                    <a:pt x="1816950" y="576427"/>
                  </a:lnTo>
                  <a:lnTo>
                    <a:pt x="1815833" y="575957"/>
                  </a:lnTo>
                  <a:lnTo>
                    <a:pt x="1813204" y="575957"/>
                  </a:lnTo>
                  <a:lnTo>
                    <a:pt x="1812086" y="576427"/>
                  </a:lnTo>
                  <a:lnTo>
                    <a:pt x="1810219" y="578281"/>
                  </a:lnTo>
                  <a:lnTo>
                    <a:pt x="1809750" y="579412"/>
                  </a:lnTo>
                  <a:lnTo>
                    <a:pt x="1809750" y="582041"/>
                  </a:lnTo>
                  <a:lnTo>
                    <a:pt x="1810219" y="583158"/>
                  </a:lnTo>
                  <a:lnTo>
                    <a:pt x="1812086" y="585025"/>
                  </a:lnTo>
                  <a:lnTo>
                    <a:pt x="1813204" y="585482"/>
                  </a:lnTo>
                  <a:lnTo>
                    <a:pt x="1815833" y="585482"/>
                  </a:lnTo>
                  <a:lnTo>
                    <a:pt x="1816950" y="585025"/>
                  </a:lnTo>
                  <a:lnTo>
                    <a:pt x="1818817" y="583158"/>
                  </a:lnTo>
                  <a:lnTo>
                    <a:pt x="1819275" y="582041"/>
                  </a:lnTo>
                  <a:lnTo>
                    <a:pt x="1819275" y="579412"/>
                  </a:lnTo>
                  <a:close/>
                </a:path>
                <a:path w="2962275" h="1737995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2962275" h="1737995">
                  <a:moveTo>
                    <a:pt x="1866900" y="1731314"/>
                  </a:moveTo>
                  <a:lnTo>
                    <a:pt x="1866442" y="1730184"/>
                  </a:lnTo>
                  <a:lnTo>
                    <a:pt x="1864575" y="1728330"/>
                  </a:lnTo>
                  <a:lnTo>
                    <a:pt x="1863458" y="1727860"/>
                  </a:lnTo>
                  <a:lnTo>
                    <a:pt x="1860829" y="1727860"/>
                  </a:lnTo>
                  <a:lnTo>
                    <a:pt x="1859711" y="1728330"/>
                  </a:lnTo>
                  <a:lnTo>
                    <a:pt x="1857844" y="1730184"/>
                  </a:lnTo>
                  <a:lnTo>
                    <a:pt x="1857375" y="1731314"/>
                  </a:lnTo>
                  <a:lnTo>
                    <a:pt x="1857375" y="1733943"/>
                  </a:lnTo>
                  <a:lnTo>
                    <a:pt x="1857844" y="1735061"/>
                  </a:lnTo>
                  <a:lnTo>
                    <a:pt x="1859711" y="1736928"/>
                  </a:lnTo>
                  <a:lnTo>
                    <a:pt x="1860829" y="1737385"/>
                  </a:lnTo>
                  <a:lnTo>
                    <a:pt x="1863458" y="1737385"/>
                  </a:lnTo>
                  <a:lnTo>
                    <a:pt x="1864575" y="1736928"/>
                  </a:lnTo>
                  <a:lnTo>
                    <a:pt x="1866442" y="1735061"/>
                  </a:lnTo>
                  <a:lnTo>
                    <a:pt x="1866900" y="1733943"/>
                  </a:lnTo>
                  <a:lnTo>
                    <a:pt x="1866900" y="1731314"/>
                  </a:lnTo>
                  <a:close/>
                </a:path>
                <a:path w="2962275" h="1737995">
                  <a:moveTo>
                    <a:pt x="1866900" y="1155357"/>
                  </a:moveTo>
                  <a:lnTo>
                    <a:pt x="1866442" y="1154239"/>
                  </a:lnTo>
                  <a:lnTo>
                    <a:pt x="1864575" y="1152372"/>
                  </a:lnTo>
                  <a:lnTo>
                    <a:pt x="1863458" y="1151915"/>
                  </a:lnTo>
                  <a:lnTo>
                    <a:pt x="1860829" y="1151915"/>
                  </a:lnTo>
                  <a:lnTo>
                    <a:pt x="1859711" y="1152372"/>
                  </a:lnTo>
                  <a:lnTo>
                    <a:pt x="1857844" y="1154239"/>
                  </a:lnTo>
                  <a:lnTo>
                    <a:pt x="1857375" y="1155357"/>
                  </a:lnTo>
                  <a:lnTo>
                    <a:pt x="1857375" y="1157986"/>
                  </a:lnTo>
                  <a:lnTo>
                    <a:pt x="1857844" y="1159116"/>
                  </a:lnTo>
                  <a:lnTo>
                    <a:pt x="1859711" y="1160970"/>
                  </a:lnTo>
                  <a:lnTo>
                    <a:pt x="1860829" y="1161440"/>
                  </a:lnTo>
                  <a:lnTo>
                    <a:pt x="1863458" y="1161440"/>
                  </a:lnTo>
                  <a:lnTo>
                    <a:pt x="1864575" y="1160970"/>
                  </a:lnTo>
                  <a:lnTo>
                    <a:pt x="1866442" y="1159116"/>
                  </a:lnTo>
                  <a:lnTo>
                    <a:pt x="1866900" y="1157986"/>
                  </a:lnTo>
                  <a:lnTo>
                    <a:pt x="1866900" y="1155357"/>
                  </a:lnTo>
                  <a:close/>
                </a:path>
                <a:path w="2962275" h="1737995">
                  <a:moveTo>
                    <a:pt x="1866900" y="579412"/>
                  </a:moveTo>
                  <a:lnTo>
                    <a:pt x="1866442" y="578281"/>
                  </a:lnTo>
                  <a:lnTo>
                    <a:pt x="1864575" y="576427"/>
                  </a:lnTo>
                  <a:lnTo>
                    <a:pt x="1863458" y="575957"/>
                  </a:lnTo>
                  <a:lnTo>
                    <a:pt x="1860829" y="575957"/>
                  </a:lnTo>
                  <a:lnTo>
                    <a:pt x="1859711" y="576427"/>
                  </a:lnTo>
                  <a:lnTo>
                    <a:pt x="1857844" y="578281"/>
                  </a:lnTo>
                  <a:lnTo>
                    <a:pt x="1857375" y="579412"/>
                  </a:lnTo>
                  <a:lnTo>
                    <a:pt x="1857375" y="582041"/>
                  </a:lnTo>
                  <a:lnTo>
                    <a:pt x="1857844" y="583158"/>
                  </a:lnTo>
                  <a:lnTo>
                    <a:pt x="1859711" y="585025"/>
                  </a:lnTo>
                  <a:lnTo>
                    <a:pt x="1860829" y="585482"/>
                  </a:lnTo>
                  <a:lnTo>
                    <a:pt x="1863458" y="585482"/>
                  </a:lnTo>
                  <a:lnTo>
                    <a:pt x="1864575" y="585025"/>
                  </a:lnTo>
                  <a:lnTo>
                    <a:pt x="1866442" y="583158"/>
                  </a:lnTo>
                  <a:lnTo>
                    <a:pt x="1866900" y="582041"/>
                  </a:lnTo>
                  <a:lnTo>
                    <a:pt x="1866900" y="579412"/>
                  </a:lnTo>
                  <a:close/>
                </a:path>
                <a:path w="2962275" h="1737995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2962275" h="1737995">
                  <a:moveTo>
                    <a:pt x="1914525" y="1731314"/>
                  </a:moveTo>
                  <a:lnTo>
                    <a:pt x="1914067" y="1730184"/>
                  </a:lnTo>
                  <a:lnTo>
                    <a:pt x="1912200" y="1728330"/>
                  </a:lnTo>
                  <a:lnTo>
                    <a:pt x="1911083" y="1727860"/>
                  </a:lnTo>
                  <a:lnTo>
                    <a:pt x="1908454" y="1727860"/>
                  </a:lnTo>
                  <a:lnTo>
                    <a:pt x="1907336" y="1728330"/>
                  </a:lnTo>
                  <a:lnTo>
                    <a:pt x="1905469" y="1730184"/>
                  </a:lnTo>
                  <a:lnTo>
                    <a:pt x="1905000" y="1731314"/>
                  </a:lnTo>
                  <a:lnTo>
                    <a:pt x="1905000" y="1733943"/>
                  </a:lnTo>
                  <a:lnTo>
                    <a:pt x="1905469" y="1735061"/>
                  </a:lnTo>
                  <a:lnTo>
                    <a:pt x="1907336" y="1736928"/>
                  </a:lnTo>
                  <a:lnTo>
                    <a:pt x="1908454" y="1737385"/>
                  </a:lnTo>
                  <a:lnTo>
                    <a:pt x="1911083" y="1737385"/>
                  </a:lnTo>
                  <a:lnTo>
                    <a:pt x="1912200" y="1736928"/>
                  </a:lnTo>
                  <a:lnTo>
                    <a:pt x="1914067" y="1735061"/>
                  </a:lnTo>
                  <a:lnTo>
                    <a:pt x="1914525" y="1733943"/>
                  </a:lnTo>
                  <a:lnTo>
                    <a:pt x="1914525" y="1731314"/>
                  </a:lnTo>
                  <a:close/>
                </a:path>
                <a:path w="2962275" h="1737995">
                  <a:moveTo>
                    <a:pt x="1914525" y="1155357"/>
                  </a:moveTo>
                  <a:lnTo>
                    <a:pt x="1914067" y="1154239"/>
                  </a:lnTo>
                  <a:lnTo>
                    <a:pt x="1912200" y="1152372"/>
                  </a:lnTo>
                  <a:lnTo>
                    <a:pt x="1911083" y="1151915"/>
                  </a:lnTo>
                  <a:lnTo>
                    <a:pt x="1908454" y="1151915"/>
                  </a:lnTo>
                  <a:lnTo>
                    <a:pt x="1907336" y="1152372"/>
                  </a:lnTo>
                  <a:lnTo>
                    <a:pt x="1905469" y="1154239"/>
                  </a:lnTo>
                  <a:lnTo>
                    <a:pt x="1905000" y="1155357"/>
                  </a:lnTo>
                  <a:lnTo>
                    <a:pt x="1905000" y="1157986"/>
                  </a:lnTo>
                  <a:lnTo>
                    <a:pt x="1905469" y="1159116"/>
                  </a:lnTo>
                  <a:lnTo>
                    <a:pt x="1907336" y="1160970"/>
                  </a:lnTo>
                  <a:lnTo>
                    <a:pt x="1908454" y="1161440"/>
                  </a:lnTo>
                  <a:lnTo>
                    <a:pt x="1911083" y="1161440"/>
                  </a:lnTo>
                  <a:lnTo>
                    <a:pt x="1912200" y="1160970"/>
                  </a:lnTo>
                  <a:lnTo>
                    <a:pt x="1914067" y="1159116"/>
                  </a:lnTo>
                  <a:lnTo>
                    <a:pt x="1914525" y="1157986"/>
                  </a:lnTo>
                  <a:lnTo>
                    <a:pt x="1914525" y="1155357"/>
                  </a:lnTo>
                  <a:close/>
                </a:path>
                <a:path w="2962275" h="1737995">
                  <a:moveTo>
                    <a:pt x="1914525" y="579412"/>
                  </a:moveTo>
                  <a:lnTo>
                    <a:pt x="1914067" y="578281"/>
                  </a:lnTo>
                  <a:lnTo>
                    <a:pt x="1912200" y="576427"/>
                  </a:lnTo>
                  <a:lnTo>
                    <a:pt x="1911083" y="575957"/>
                  </a:lnTo>
                  <a:lnTo>
                    <a:pt x="1908454" y="575957"/>
                  </a:lnTo>
                  <a:lnTo>
                    <a:pt x="1907336" y="576427"/>
                  </a:lnTo>
                  <a:lnTo>
                    <a:pt x="1905469" y="578281"/>
                  </a:lnTo>
                  <a:lnTo>
                    <a:pt x="1905000" y="579412"/>
                  </a:lnTo>
                  <a:lnTo>
                    <a:pt x="1905000" y="582041"/>
                  </a:lnTo>
                  <a:lnTo>
                    <a:pt x="1905469" y="583158"/>
                  </a:lnTo>
                  <a:lnTo>
                    <a:pt x="1907336" y="585025"/>
                  </a:lnTo>
                  <a:lnTo>
                    <a:pt x="1908454" y="585482"/>
                  </a:lnTo>
                  <a:lnTo>
                    <a:pt x="1911083" y="585482"/>
                  </a:lnTo>
                  <a:lnTo>
                    <a:pt x="1912200" y="585025"/>
                  </a:lnTo>
                  <a:lnTo>
                    <a:pt x="1914067" y="583158"/>
                  </a:lnTo>
                  <a:lnTo>
                    <a:pt x="1914525" y="582041"/>
                  </a:lnTo>
                  <a:lnTo>
                    <a:pt x="1914525" y="579412"/>
                  </a:lnTo>
                  <a:close/>
                </a:path>
                <a:path w="2962275" h="1737995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2962275" h="1737995">
                  <a:moveTo>
                    <a:pt x="1962150" y="1731314"/>
                  </a:moveTo>
                  <a:lnTo>
                    <a:pt x="1961692" y="1730184"/>
                  </a:lnTo>
                  <a:lnTo>
                    <a:pt x="1959825" y="1728330"/>
                  </a:lnTo>
                  <a:lnTo>
                    <a:pt x="1958708" y="1727860"/>
                  </a:lnTo>
                  <a:lnTo>
                    <a:pt x="1956079" y="1727860"/>
                  </a:lnTo>
                  <a:lnTo>
                    <a:pt x="1954961" y="1728330"/>
                  </a:lnTo>
                  <a:lnTo>
                    <a:pt x="1953094" y="1730184"/>
                  </a:lnTo>
                  <a:lnTo>
                    <a:pt x="1952625" y="1731314"/>
                  </a:lnTo>
                  <a:lnTo>
                    <a:pt x="1952625" y="1733943"/>
                  </a:lnTo>
                  <a:lnTo>
                    <a:pt x="1953094" y="1735061"/>
                  </a:lnTo>
                  <a:lnTo>
                    <a:pt x="1954961" y="1736928"/>
                  </a:lnTo>
                  <a:lnTo>
                    <a:pt x="1956079" y="1737385"/>
                  </a:lnTo>
                  <a:lnTo>
                    <a:pt x="1958708" y="1737385"/>
                  </a:lnTo>
                  <a:lnTo>
                    <a:pt x="1959825" y="1736928"/>
                  </a:lnTo>
                  <a:lnTo>
                    <a:pt x="1961692" y="1735061"/>
                  </a:lnTo>
                  <a:lnTo>
                    <a:pt x="1962150" y="1733943"/>
                  </a:lnTo>
                  <a:lnTo>
                    <a:pt x="1962150" y="1731314"/>
                  </a:lnTo>
                  <a:close/>
                </a:path>
                <a:path w="2962275" h="1737995">
                  <a:moveTo>
                    <a:pt x="1962150" y="1155357"/>
                  </a:moveTo>
                  <a:lnTo>
                    <a:pt x="1961692" y="1154239"/>
                  </a:lnTo>
                  <a:lnTo>
                    <a:pt x="1959825" y="1152372"/>
                  </a:lnTo>
                  <a:lnTo>
                    <a:pt x="1958708" y="1151915"/>
                  </a:lnTo>
                  <a:lnTo>
                    <a:pt x="1956079" y="1151915"/>
                  </a:lnTo>
                  <a:lnTo>
                    <a:pt x="1954961" y="1152372"/>
                  </a:lnTo>
                  <a:lnTo>
                    <a:pt x="1953094" y="1154239"/>
                  </a:lnTo>
                  <a:lnTo>
                    <a:pt x="1952625" y="1155357"/>
                  </a:lnTo>
                  <a:lnTo>
                    <a:pt x="1952625" y="1157986"/>
                  </a:lnTo>
                  <a:lnTo>
                    <a:pt x="1953094" y="1159116"/>
                  </a:lnTo>
                  <a:lnTo>
                    <a:pt x="1954961" y="1160970"/>
                  </a:lnTo>
                  <a:lnTo>
                    <a:pt x="1956079" y="1161440"/>
                  </a:lnTo>
                  <a:lnTo>
                    <a:pt x="1958708" y="1161440"/>
                  </a:lnTo>
                  <a:lnTo>
                    <a:pt x="1959825" y="1160970"/>
                  </a:lnTo>
                  <a:lnTo>
                    <a:pt x="1961692" y="1159116"/>
                  </a:lnTo>
                  <a:lnTo>
                    <a:pt x="1962150" y="1157986"/>
                  </a:lnTo>
                  <a:lnTo>
                    <a:pt x="1962150" y="1155357"/>
                  </a:lnTo>
                  <a:close/>
                </a:path>
                <a:path w="2962275" h="1737995">
                  <a:moveTo>
                    <a:pt x="1962150" y="579412"/>
                  </a:moveTo>
                  <a:lnTo>
                    <a:pt x="1961692" y="578281"/>
                  </a:lnTo>
                  <a:lnTo>
                    <a:pt x="1959825" y="576427"/>
                  </a:lnTo>
                  <a:lnTo>
                    <a:pt x="1958708" y="575957"/>
                  </a:lnTo>
                  <a:lnTo>
                    <a:pt x="1956079" y="575957"/>
                  </a:lnTo>
                  <a:lnTo>
                    <a:pt x="1954961" y="576427"/>
                  </a:lnTo>
                  <a:lnTo>
                    <a:pt x="1953094" y="578281"/>
                  </a:lnTo>
                  <a:lnTo>
                    <a:pt x="1952625" y="579412"/>
                  </a:lnTo>
                  <a:lnTo>
                    <a:pt x="1952625" y="582041"/>
                  </a:lnTo>
                  <a:lnTo>
                    <a:pt x="1953094" y="583158"/>
                  </a:lnTo>
                  <a:lnTo>
                    <a:pt x="1954961" y="585025"/>
                  </a:lnTo>
                  <a:lnTo>
                    <a:pt x="1956079" y="585482"/>
                  </a:lnTo>
                  <a:lnTo>
                    <a:pt x="1958708" y="585482"/>
                  </a:lnTo>
                  <a:lnTo>
                    <a:pt x="1959825" y="585025"/>
                  </a:lnTo>
                  <a:lnTo>
                    <a:pt x="1961692" y="583158"/>
                  </a:lnTo>
                  <a:lnTo>
                    <a:pt x="1962150" y="582041"/>
                  </a:lnTo>
                  <a:lnTo>
                    <a:pt x="1962150" y="579412"/>
                  </a:lnTo>
                  <a:close/>
                </a:path>
                <a:path w="2962275" h="1737995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2962275" h="1737995">
                  <a:moveTo>
                    <a:pt x="2009775" y="1731314"/>
                  </a:moveTo>
                  <a:lnTo>
                    <a:pt x="2009317" y="1730184"/>
                  </a:lnTo>
                  <a:lnTo>
                    <a:pt x="2007450" y="1728330"/>
                  </a:lnTo>
                  <a:lnTo>
                    <a:pt x="2006333" y="1727860"/>
                  </a:lnTo>
                  <a:lnTo>
                    <a:pt x="2003704" y="1727860"/>
                  </a:lnTo>
                  <a:lnTo>
                    <a:pt x="2002586" y="1728330"/>
                  </a:lnTo>
                  <a:lnTo>
                    <a:pt x="2000719" y="1730184"/>
                  </a:lnTo>
                  <a:lnTo>
                    <a:pt x="2000250" y="1731314"/>
                  </a:lnTo>
                  <a:lnTo>
                    <a:pt x="2000250" y="1733943"/>
                  </a:lnTo>
                  <a:lnTo>
                    <a:pt x="2000719" y="1735061"/>
                  </a:lnTo>
                  <a:lnTo>
                    <a:pt x="2002586" y="1736928"/>
                  </a:lnTo>
                  <a:lnTo>
                    <a:pt x="2003704" y="1737385"/>
                  </a:lnTo>
                  <a:lnTo>
                    <a:pt x="2006333" y="1737385"/>
                  </a:lnTo>
                  <a:lnTo>
                    <a:pt x="2007450" y="1736928"/>
                  </a:lnTo>
                  <a:lnTo>
                    <a:pt x="2009317" y="1735061"/>
                  </a:lnTo>
                  <a:lnTo>
                    <a:pt x="2009775" y="1733943"/>
                  </a:lnTo>
                  <a:lnTo>
                    <a:pt x="2009775" y="1731314"/>
                  </a:lnTo>
                  <a:close/>
                </a:path>
                <a:path w="2962275" h="1737995">
                  <a:moveTo>
                    <a:pt x="2009775" y="1155357"/>
                  </a:moveTo>
                  <a:lnTo>
                    <a:pt x="2009317" y="1154239"/>
                  </a:lnTo>
                  <a:lnTo>
                    <a:pt x="2007450" y="1152372"/>
                  </a:lnTo>
                  <a:lnTo>
                    <a:pt x="2006333" y="1151915"/>
                  </a:lnTo>
                  <a:lnTo>
                    <a:pt x="2003704" y="1151915"/>
                  </a:lnTo>
                  <a:lnTo>
                    <a:pt x="2002586" y="1152372"/>
                  </a:lnTo>
                  <a:lnTo>
                    <a:pt x="2000719" y="1154239"/>
                  </a:lnTo>
                  <a:lnTo>
                    <a:pt x="2000250" y="1155357"/>
                  </a:lnTo>
                  <a:lnTo>
                    <a:pt x="2000250" y="1157986"/>
                  </a:lnTo>
                  <a:lnTo>
                    <a:pt x="2000719" y="1159116"/>
                  </a:lnTo>
                  <a:lnTo>
                    <a:pt x="2002586" y="1160970"/>
                  </a:lnTo>
                  <a:lnTo>
                    <a:pt x="2003704" y="1161440"/>
                  </a:lnTo>
                  <a:lnTo>
                    <a:pt x="2006333" y="1161440"/>
                  </a:lnTo>
                  <a:lnTo>
                    <a:pt x="2007450" y="1160970"/>
                  </a:lnTo>
                  <a:lnTo>
                    <a:pt x="2009317" y="1159116"/>
                  </a:lnTo>
                  <a:lnTo>
                    <a:pt x="2009775" y="1157986"/>
                  </a:lnTo>
                  <a:lnTo>
                    <a:pt x="2009775" y="1155357"/>
                  </a:lnTo>
                  <a:close/>
                </a:path>
                <a:path w="2962275" h="1737995">
                  <a:moveTo>
                    <a:pt x="2009775" y="579412"/>
                  </a:moveTo>
                  <a:lnTo>
                    <a:pt x="2009317" y="578281"/>
                  </a:lnTo>
                  <a:lnTo>
                    <a:pt x="2007450" y="576427"/>
                  </a:lnTo>
                  <a:lnTo>
                    <a:pt x="2006333" y="575957"/>
                  </a:lnTo>
                  <a:lnTo>
                    <a:pt x="2003704" y="575957"/>
                  </a:lnTo>
                  <a:lnTo>
                    <a:pt x="2002586" y="576427"/>
                  </a:lnTo>
                  <a:lnTo>
                    <a:pt x="2000719" y="578281"/>
                  </a:lnTo>
                  <a:lnTo>
                    <a:pt x="2000250" y="579412"/>
                  </a:lnTo>
                  <a:lnTo>
                    <a:pt x="2000250" y="582041"/>
                  </a:lnTo>
                  <a:lnTo>
                    <a:pt x="2000719" y="583158"/>
                  </a:lnTo>
                  <a:lnTo>
                    <a:pt x="2002586" y="585025"/>
                  </a:lnTo>
                  <a:lnTo>
                    <a:pt x="2003704" y="585482"/>
                  </a:lnTo>
                  <a:lnTo>
                    <a:pt x="2006333" y="585482"/>
                  </a:lnTo>
                  <a:lnTo>
                    <a:pt x="2007450" y="585025"/>
                  </a:lnTo>
                  <a:lnTo>
                    <a:pt x="2009317" y="583158"/>
                  </a:lnTo>
                  <a:lnTo>
                    <a:pt x="2009775" y="582041"/>
                  </a:lnTo>
                  <a:lnTo>
                    <a:pt x="2009775" y="579412"/>
                  </a:lnTo>
                  <a:close/>
                </a:path>
                <a:path w="2962275" h="1737995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2962275" h="1737995">
                  <a:moveTo>
                    <a:pt x="2057400" y="1731314"/>
                  </a:moveTo>
                  <a:lnTo>
                    <a:pt x="2056942" y="1730184"/>
                  </a:lnTo>
                  <a:lnTo>
                    <a:pt x="2055075" y="1728330"/>
                  </a:lnTo>
                  <a:lnTo>
                    <a:pt x="2053958" y="1727860"/>
                  </a:lnTo>
                  <a:lnTo>
                    <a:pt x="2051329" y="1727860"/>
                  </a:lnTo>
                  <a:lnTo>
                    <a:pt x="2050211" y="1728330"/>
                  </a:lnTo>
                  <a:lnTo>
                    <a:pt x="2048344" y="1730184"/>
                  </a:lnTo>
                  <a:lnTo>
                    <a:pt x="2047875" y="1731314"/>
                  </a:lnTo>
                  <a:lnTo>
                    <a:pt x="2047875" y="1733943"/>
                  </a:lnTo>
                  <a:lnTo>
                    <a:pt x="2048344" y="1735061"/>
                  </a:lnTo>
                  <a:lnTo>
                    <a:pt x="2050211" y="1736928"/>
                  </a:lnTo>
                  <a:lnTo>
                    <a:pt x="2051329" y="1737385"/>
                  </a:lnTo>
                  <a:lnTo>
                    <a:pt x="2053958" y="1737385"/>
                  </a:lnTo>
                  <a:lnTo>
                    <a:pt x="2055075" y="1736928"/>
                  </a:lnTo>
                  <a:lnTo>
                    <a:pt x="2056942" y="1735061"/>
                  </a:lnTo>
                  <a:lnTo>
                    <a:pt x="2057400" y="1733943"/>
                  </a:lnTo>
                  <a:lnTo>
                    <a:pt x="2057400" y="1731314"/>
                  </a:lnTo>
                  <a:close/>
                </a:path>
                <a:path w="2962275" h="1737995">
                  <a:moveTo>
                    <a:pt x="2057400" y="1155357"/>
                  </a:moveTo>
                  <a:lnTo>
                    <a:pt x="2056942" y="1154239"/>
                  </a:lnTo>
                  <a:lnTo>
                    <a:pt x="2055075" y="1152372"/>
                  </a:lnTo>
                  <a:lnTo>
                    <a:pt x="2053958" y="1151915"/>
                  </a:lnTo>
                  <a:lnTo>
                    <a:pt x="2051329" y="1151915"/>
                  </a:lnTo>
                  <a:lnTo>
                    <a:pt x="2050211" y="1152372"/>
                  </a:lnTo>
                  <a:lnTo>
                    <a:pt x="2048344" y="1154239"/>
                  </a:lnTo>
                  <a:lnTo>
                    <a:pt x="2047875" y="1155357"/>
                  </a:lnTo>
                  <a:lnTo>
                    <a:pt x="2047875" y="1157986"/>
                  </a:lnTo>
                  <a:lnTo>
                    <a:pt x="2048344" y="1159116"/>
                  </a:lnTo>
                  <a:lnTo>
                    <a:pt x="2050211" y="1160970"/>
                  </a:lnTo>
                  <a:lnTo>
                    <a:pt x="2051329" y="1161440"/>
                  </a:lnTo>
                  <a:lnTo>
                    <a:pt x="2053958" y="1161440"/>
                  </a:lnTo>
                  <a:lnTo>
                    <a:pt x="2055075" y="1160970"/>
                  </a:lnTo>
                  <a:lnTo>
                    <a:pt x="2056942" y="1159116"/>
                  </a:lnTo>
                  <a:lnTo>
                    <a:pt x="2057400" y="1157986"/>
                  </a:lnTo>
                  <a:lnTo>
                    <a:pt x="2057400" y="1155357"/>
                  </a:lnTo>
                  <a:close/>
                </a:path>
                <a:path w="2962275" h="1737995">
                  <a:moveTo>
                    <a:pt x="2057400" y="579412"/>
                  </a:moveTo>
                  <a:lnTo>
                    <a:pt x="2056942" y="578281"/>
                  </a:lnTo>
                  <a:lnTo>
                    <a:pt x="2055075" y="576427"/>
                  </a:lnTo>
                  <a:lnTo>
                    <a:pt x="2053958" y="575957"/>
                  </a:lnTo>
                  <a:lnTo>
                    <a:pt x="2051329" y="575957"/>
                  </a:lnTo>
                  <a:lnTo>
                    <a:pt x="2050211" y="576427"/>
                  </a:lnTo>
                  <a:lnTo>
                    <a:pt x="2048344" y="578281"/>
                  </a:lnTo>
                  <a:lnTo>
                    <a:pt x="2047875" y="579412"/>
                  </a:lnTo>
                  <a:lnTo>
                    <a:pt x="2047875" y="582041"/>
                  </a:lnTo>
                  <a:lnTo>
                    <a:pt x="2048344" y="583158"/>
                  </a:lnTo>
                  <a:lnTo>
                    <a:pt x="2050211" y="585025"/>
                  </a:lnTo>
                  <a:lnTo>
                    <a:pt x="2051329" y="585482"/>
                  </a:lnTo>
                  <a:lnTo>
                    <a:pt x="2053958" y="585482"/>
                  </a:lnTo>
                  <a:lnTo>
                    <a:pt x="2055075" y="585025"/>
                  </a:lnTo>
                  <a:lnTo>
                    <a:pt x="2056942" y="583158"/>
                  </a:lnTo>
                  <a:lnTo>
                    <a:pt x="2057400" y="582041"/>
                  </a:lnTo>
                  <a:lnTo>
                    <a:pt x="2057400" y="579412"/>
                  </a:lnTo>
                  <a:close/>
                </a:path>
                <a:path w="2962275" h="1737995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2962275" h="1737995">
                  <a:moveTo>
                    <a:pt x="2105025" y="1731314"/>
                  </a:moveTo>
                  <a:lnTo>
                    <a:pt x="2104567" y="1730184"/>
                  </a:lnTo>
                  <a:lnTo>
                    <a:pt x="2102700" y="1728330"/>
                  </a:lnTo>
                  <a:lnTo>
                    <a:pt x="2101583" y="1727860"/>
                  </a:lnTo>
                  <a:lnTo>
                    <a:pt x="2098954" y="1727860"/>
                  </a:lnTo>
                  <a:lnTo>
                    <a:pt x="2097836" y="1728330"/>
                  </a:lnTo>
                  <a:lnTo>
                    <a:pt x="2095969" y="1730184"/>
                  </a:lnTo>
                  <a:lnTo>
                    <a:pt x="2095500" y="1731314"/>
                  </a:lnTo>
                  <a:lnTo>
                    <a:pt x="2095500" y="1733943"/>
                  </a:lnTo>
                  <a:lnTo>
                    <a:pt x="2095969" y="1735061"/>
                  </a:lnTo>
                  <a:lnTo>
                    <a:pt x="2097836" y="1736928"/>
                  </a:lnTo>
                  <a:lnTo>
                    <a:pt x="2098954" y="1737385"/>
                  </a:lnTo>
                  <a:lnTo>
                    <a:pt x="2101583" y="1737385"/>
                  </a:lnTo>
                  <a:lnTo>
                    <a:pt x="2102700" y="1736928"/>
                  </a:lnTo>
                  <a:lnTo>
                    <a:pt x="2104567" y="1735061"/>
                  </a:lnTo>
                  <a:lnTo>
                    <a:pt x="2105025" y="1733943"/>
                  </a:lnTo>
                  <a:lnTo>
                    <a:pt x="2105025" y="1731314"/>
                  </a:lnTo>
                  <a:close/>
                </a:path>
                <a:path w="2962275" h="1737995">
                  <a:moveTo>
                    <a:pt x="2105025" y="1155357"/>
                  </a:moveTo>
                  <a:lnTo>
                    <a:pt x="2104567" y="1154239"/>
                  </a:lnTo>
                  <a:lnTo>
                    <a:pt x="2102700" y="1152372"/>
                  </a:lnTo>
                  <a:lnTo>
                    <a:pt x="2101583" y="1151915"/>
                  </a:lnTo>
                  <a:lnTo>
                    <a:pt x="2098954" y="1151915"/>
                  </a:lnTo>
                  <a:lnTo>
                    <a:pt x="2097836" y="1152372"/>
                  </a:lnTo>
                  <a:lnTo>
                    <a:pt x="2095969" y="1154239"/>
                  </a:lnTo>
                  <a:lnTo>
                    <a:pt x="2095500" y="1155357"/>
                  </a:lnTo>
                  <a:lnTo>
                    <a:pt x="2095500" y="1157986"/>
                  </a:lnTo>
                  <a:lnTo>
                    <a:pt x="2095969" y="1159116"/>
                  </a:lnTo>
                  <a:lnTo>
                    <a:pt x="2097836" y="1160970"/>
                  </a:lnTo>
                  <a:lnTo>
                    <a:pt x="2098954" y="1161440"/>
                  </a:lnTo>
                  <a:lnTo>
                    <a:pt x="2101583" y="1161440"/>
                  </a:lnTo>
                  <a:lnTo>
                    <a:pt x="2102700" y="1160970"/>
                  </a:lnTo>
                  <a:lnTo>
                    <a:pt x="2104567" y="1159116"/>
                  </a:lnTo>
                  <a:lnTo>
                    <a:pt x="2105025" y="1157986"/>
                  </a:lnTo>
                  <a:lnTo>
                    <a:pt x="2105025" y="1155357"/>
                  </a:lnTo>
                  <a:close/>
                </a:path>
                <a:path w="2962275" h="1737995">
                  <a:moveTo>
                    <a:pt x="2105025" y="579412"/>
                  </a:moveTo>
                  <a:lnTo>
                    <a:pt x="2104567" y="578281"/>
                  </a:lnTo>
                  <a:lnTo>
                    <a:pt x="2102700" y="576427"/>
                  </a:lnTo>
                  <a:lnTo>
                    <a:pt x="2101583" y="575957"/>
                  </a:lnTo>
                  <a:lnTo>
                    <a:pt x="2098954" y="575957"/>
                  </a:lnTo>
                  <a:lnTo>
                    <a:pt x="2097836" y="576427"/>
                  </a:lnTo>
                  <a:lnTo>
                    <a:pt x="2095969" y="578281"/>
                  </a:lnTo>
                  <a:lnTo>
                    <a:pt x="2095500" y="579412"/>
                  </a:lnTo>
                  <a:lnTo>
                    <a:pt x="2095500" y="582041"/>
                  </a:lnTo>
                  <a:lnTo>
                    <a:pt x="2095969" y="583158"/>
                  </a:lnTo>
                  <a:lnTo>
                    <a:pt x="2097836" y="585025"/>
                  </a:lnTo>
                  <a:lnTo>
                    <a:pt x="2098954" y="585482"/>
                  </a:lnTo>
                  <a:lnTo>
                    <a:pt x="2101583" y="585482"/>
                  </a:lnTo>
                  <a:lnTo>
                    <a:pt x="2102700" y="585025"/>
                  </a:lnTo>
                  <a:lnTo>
                    <a:pt x="2104567" y="583158"/>
                  </a:lnTo>
                  <a:lnTo>
                    <a:pt x="2105025" y="582041"/>
                  </a:lnTo>
                  <a:lnTo>
                    <a:pt x="2105025" y="579412"/>
                  </a:lnTo>
                  <a:close/>
                </a:path>
                <a:path w="2962275" h="1737995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2962275" h="1737995">
                  <a:moveTo>
                    <a:pt x="2152650" y="1731314"/>
                  </a:moveTo>
                  <a:lnTo>
                    <a:pt x="2152192" y="1730184"/>
                  </a:lnTo>
                  <a:lnTo>
                    <a:pt x="2150326" y="1728330"/>
                  </a:lnTo>
                  <a:lnTo>
                    <a:pt x="2149208" y="1727860"/>
                  </a:lnTo>
                  <a:lnTo>
                    <a:pt x="2146579" y="1727860"/>
                  </a:lnTo>
                  <a:lnTo>
                    <a:pt x="2145461" y="1728330"/>
                  </a:lnTo>
                  <a:lnTo>
                    <a:pt x="2143595" y="1730184"/>
                  </a:lnTo>
                  <a:lnTo>
                    <a:pt x="2143125" y="1731314"/>
                  </a:lnTo>
                  <a:lnTo>
                    <a:pt x="2143125" y="1733943"/>
                  </a:lnTo>
                  <a:lnTo>
                    <a:pt x="2143595" y="1735061"/>
                  </a:lnTo>
                  <a:lnTo>
                    <a:pt x="2145461" y="1736928"/>
                  </a:lnTo>
                  <a:lnTo>
                    <a:pt x="2146579" y="1737385"/>
                  </a:lnTo>
                  <a:lnTo>
                    <a:pt x="2149208" y="1737385"/>
                  </a:lnTo>
                  <a:lnTo>
                    <a:pt x="2150326" y="1736928"/>
                  </a:lnTo>
                  <a:lnTo>
                    <a:pt x="2152192" y="1735061"/>
                  </a:lnTo>
                  <a:lnTo>
                    <a:pt x="2152650" y="1733943"/>
                  </a:lnTo>
                  <a:lnTo>
                    <a:pt x="2152650" y="1731314"/>
                  </a:lnTo>
                  <a:close/>
                </a:path>
                <a:path w="2962275" h="1737995">
                  <a:moveTo>
                    <a:pt x="2152650" y="1155357"/>
                  </a:moveTo>
                  <a:lnTo>
                    <a:pt x="2152192" y="1154239"/>
                  </a:lnTo>
                  <a:lnTo>
                    <a:pt x="2150326" y="1152372"/>
                  </a:lnTo>
                  <a:lnTo>
                    <a:pt x="2149208" y="1151915"/>
                  </a:lnTo>
                  <a:lnTo>
                    <a:pt x="2146579" y="1151915"/>
                  </a:lnTo>
                  <a:lnTo>
                    <a:pt x="2145461" y="1152372"/>
                  </a:lnTo>
                  <a:lnTo>
                    <a:pt x="2143595" y="1154239"/>
                  </a:lnTo>
                  <a:lnTo>
                    <a:pt x="2143125" y="1155357"/>
                  </a:lnTo>
                  <a:lnTo>
                    <a:pt x="2143125" y="1157986"/>
                  </a:lnTo>
                  <a:lnTo>
                    <a:pt x="2143595" y="1159116"/>
                  </a:lnTo>
                  <a:lnTo>
                    <a:pt x="2145461" y="1160970"/>
                  </a:lnTo>
                  <a:lnTo>
                    <a:pt x="2146579" y="1161440"/>
                  </a:lnTo>
                  <a:lnTo>
                    <a:pt x="2149208" y="1161440"/>
                  </a:lnTo>
                  <a:lnTo>
                    <a:pt x="2150326" y="1160970"/>
                  </a:lnTo>
                  <a:lnTo>
                    <a:pt x="2152192" y="1159116"/>
                  </a:lnTo>
                  <a:lnTo>
                    <a:pt x="2152650" y="1157986"/>
                  </a:lnTo>
                  <a:lnTo>
                    <a:pt x="2152650" y="1155357"/>
                  </a:lnTo>
                  <a:close/>
                </a:path>
                <a:path w="2962275" h="1737995">
                  <a:moveTo>
                    <a:pt x="2152650" y="579412"/>
                  </a:moveTo>
                  <a:lnTo>
                    <a:pt x="2152192" y="578281"/>
                  </a:lnTo>
                  <a:lnTo>
                    <a:pt x="2150326" y="576427"/>
                  </a:lnTo>
                  <a:lnTo>
                    <a:pt x="2149208" y="575957"/>
                  </a:lnTo>
                  <a:lnTo>
                    <a:pt x="2146579" y="575957"/>
                  </a:lnTo>
                  <a:lnTo>
                    <a:pt x="2145461" y="576427"/>
                  </a:lnTo>
                  <a:lnTo>
                    <a:pt x="2143595" y="578281"/>
                  </a:lnTo>
                  <a:lnTo>
                    <a:pt x="2143125" y="579412"/>
                  </a:lnTo>
                  <a:lnTo>
                    <a:pt x="2143125" y="582041"/>
                  </a:lnTo>
                  <a:lnTo>
                    <a:pt x="2143595" y="583158"/>
                  </a:lnTo>
                  <a:lnTo>
                    <a:pt x="2145461" y="585025"/>
                  </a:lnTo>
                  <a:lnTo>
                    <a:pt x="2146579" y="585482"/>
                  </a:lnTo>
                  <a:lnTo>
                    <a:pt x="2149208" y="585482"/>
                  </a:lnTo>
                  <a:lnTo>
                    <a:pt x="2150326" y="585025"/>
                  </a:lnTo>
                  <a:lnTo>
                    <a:pt x="2152192" y="583158"/>
                  </a:lnTo>
                  <a:lnTo>
                    <a:pt x="2152650" y="582041"/>
                  </a:lnTo>
                  <a:lnTo>
                    <a:pt x="2152650" y="579412"/>
                  </a:lnTo>
                  <a:close/>
                </a:path>
                <a:path w="2962275" h="1737995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2962275" h="1737995">
                  <a:moveTo>
                    <a:pt x="2200275" y="1731314"/>
                  </a:moveTo>
                  <a:lnTo>
                    <a:pt x="2199817" y="1730184"/>
                  </a:lnTo>
                  <a:lnTo>
                    <a:pt x="2197951" y="1728330"/>
                  </a:lnTo>
                  <a:lnTo>
                    <a:pt x="2196833" y="1727860"/>
                  </a:lnTo>
                  <a:lnTo>
                    <a:pt x="2194204" y="1727860"/>
                  </a:lnTo>
                  <a:lnTo>
                    <a:pt x="2193074" y="1728330"/>
                  </a:lnTo>
                  <a:lnTo>
                    <a:pt x="2191220" y="1730184"/>
                  </a:lnTo>
                  <a:lnTo>
                    <a:pt x="2190750" y="1731314"/>
                  </a:lnTo>
                  <a:lnTo>
                    <a:pt x="2190750" y="1733943"/>
                  </a:lnTo>
                  <a:lnTo>
                    <a:pt x="2191220" y="1735061"/>
                  </a:lnTo>
                  <a:lnTo>
                    <a:pt x="2193074" y="1736928"/>
                  </a:lnTo>
                  <a:lnTo>
                    <a:pt x="2194204" y="1737385"/>
                  </a:lnTo>
                  <a:lnTo>
                    <a:pt x="2196833" y="1737385"/>
                  </a:lnTo>
                  <a:lnTo>
                    <a:pt x="2197951" y="1736928"/>
                  </a:lnTo>
                  <a:lnTo>
                    <a:pt x="2199817" y="1735061"/>
                  </a:lnTo>
                  <a:lnTo>
                    <a:pt x="2200275" y="1733943"/>
                  </a:lnTo>
                  <a:lnTo>
                    <a:pt x="2200275" y="1731314"/>
                  </a:lnTo>
                  <a:close/>
                </a:path>
                <a:path w="2962275" h="1737995">
                  <a:moveTo>
                    <a:pt x="2200275" y="1155357"/>
                  </a:moveTo>
                  <a:lnTo>
                    <a:pt x="2199817" y="1154239"/>
                  </a:lnTo>
                  <a:lnTo>
                    <a:pt x="2197951" y="1152372"/>
                  </a:lnTo>
                  <a:lnTo>
                    <a:pt x="2196833" y="1151915"/>
                  </a:lnTo>
                  <a:lnTo>
                    <a:pt x="2194204" y="1151915"/>
                  </a:lnTo>
                  <a:lnTo>
                    <a:pt x="2193074" y="1152372"/>
                  </a:lnTo>
                  <a:lnTo>
                    <a:pt x="2191220" y="1154239"/>
                  </a:lnTo>
                  <a:lnTo>
                    <a:pt x="2190750" y="1155357"/>
                  </a:lnTo>
                  <a:lnTo>
                    <a:pt x="2190750" y="1157986"/>
                  </a:lnTo>
                  <a:lnTo>
                    <a:pt x="2191220" y="1159116"/>
                  </a:lnTo>
                  <a:lnTo>
                    <a:pt x="2193074" y="1160970"/>
                  </a:lnTo>
                  <a:lnTo>
                    <a:pt x="2194204" y="1161440"/>
                  </a:lnTo>
                  <a:lnTo>
                    <a:pt x="2196833" y="1161440"/>
                  </a:lnTo>
                  <a:lnTo>
                    <a:pt x="2197951" y="1160970"/>
                  </a:lnTo>
                  <a:lnTo>
                    <a:pt x="2199817" y="1159116"/>
                  </a:lnTo>
                  <a:lnTo>
                    <a:pt x="2200275" y="1157986"/>
                  </a:lnTo>
                  <a:lnTo>
                    <a:pt x="2200275" y="1155357"/>
                  </a:lnTo>
                  <a:close/>
                </a:path>
                <a:path w="2962275" h="1737995">
                  <a:moveTo>
                    <a:pt x="2200275" y="579412"/>
                  </a:moveTo>
                  <a:lnTo>
                    <a:pt x="2199817" y="578281"/>
                  </a:lnTo>
                  <a:lnTo>
                    <a:pt x="2197951" y="576427"/>
                  </a:lnTo>
                  <a:lnTo>
                    <a:pt x="2196833" y="575957"/>
                  </a:lnTo>
                  <a:lnTo>
                    <a:pt x="2194204" y="575957"/>
                  </a:lnTo>
                  <a:lnTo>
                    <a:pt x="2193074" y="576427"/>
                  </a:lnTo>
                  <a:lnTo>
                    <a:pt x="2191220" y="578281"/>
                  </a:lnTo>
                  <a:lnTo>
                    <a:pt x="2190750" y="579412"/>
                  </a:lnTo>
                  <a:lnTo>
                    <a:pt x="2190750" y="582041"/>
                  </a:lnTo>
                  <a:lnTo>
                    <a:pt x="2191220" y="583158"/>
                  </a:lnTo>
                  <a:lnTo>
                    <a:pt x="2193074" y="585025"/>
                  </a:lnTo>
                  <a:lnTo>
                    <a:pt x="2194204" y="585482"/>
                  </a:lnTo>
                  <a:lnTo>
                    <a:pt x="2196833" y="585482"/>
                  </a:lnTo>
                  <a:lnTo>
                    <a:pt x="2197951" y="585025"/>
                  </a:lnTo>
                  <a:lnTo>
                    <a:pt x="2199817" y="583158"/>
                  </a:lnTo>
                  <a:lnTo>
                    <a:pt x="2200275" y="582041"/>
                  </a:lnTo>
                  <a:lnTo>
                    <a:pt x="2200275" y="579412"/>
                  </a:lnTo>
                  <a:close/>
                </a:path>
                <a:path w="2962275" h="1737995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74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74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2962275" h="1737995">
                  <a:moveTo>
                    <a:pt x="2247900" y="1731314"/>
                  </a:moveTo>
                  <a:lnTo>
                    <a:pt x="2247442" y="1730184"/>
                  </a:lnTo>
                  <a:lnTo>
                    <a:pt x="2245576" y="1728330"/>
                  </a:lnTo>
                  <a:lnTo>
                    <a:pt x="2244458" y="1727860"/>
                  </a:lnTo>
                  <a:lnTo>
                    <a:pt x="2241829" y="1727860"/>
                  </a:lnTo>
                  <a:lnTo>
                    <a:pt x="2240711" y="1728330"/>
                  </a:lnTo>
                  <a:lnTo>
                    <a:pt x="2238845" y="1730184"/>
                  </a:lnTo>
                  <a:lnTo>
                    <a:pt x="2238375" y="1731314"/>
                  </a:lnTo>
                  <a:lnTo>
                    <a:pt x="2238375" y="1733943"/>
                  </a:lnTo>
                  <a:lnTo>
                    <a:pt x="2238845" y="1735061"/>
                  </a:lnTo>
                  <a:lnTo>
                    <a:pt x="2240711" y="1736928"/>
                  </a:lnTo>
                  <a:lnTo>
                    <a:pt x="2241829" y="1737385"/>
                  </a:lnTo>
                  <a:lnTo>
                    <a:pt x="2244458" y="1737385"/>
                  </a:lnTo>
                  <a:lnTo>
                    <a:pt x="2245576" y="1736928"/>
                  </a:lnTo>
                  <a:lnTo>
                    <a:pt x="2247442" y="1735061"/>
                  </a:lnTo>
                  <a:lnTo>
                    <a:pt x="2247900" y="1733943"/>
                  </a:lnTo>
                  <a:lnTo>
                    <a:pt x="2247900" y="1731314"/>
                  </a:lnTo>
                  <a:close/>
                </a:path>
                <a:path w="2962275" h="1737995">
                  <a:moveTo>
                    <a:pt x="2247900" y="1155357"/>
                  </a:moveTo>
                  <a:lnTo>
                    <a:pt x="2247442" y="1154239"/>
                  </a:lnTo>
                  <a:lnTo>
                    <a:pt x="2245576" y="1152372"/>
                  </a:lnTo>
                  <a:lnTo>
                    <a:pt x="2244458" y="1151915"/>
                  </a:lnTo>
                  <a:lnTo>
                    <a:pt x="2241829" y="1151915"/>
                  </a:lnTo>
                  <a:lnTo>
                    <a:pt x="2240711" y="1152372"/>
                  </a:lnTo>
                  <a:lnTo>
                    <a:pt x="2238845" y="1154239"/>
                  </a:lnTo>
                  <a:lnTo>
                    <a:pt x="2238375" y="1155357"/>
                  </a:lnTo>
                  <a:lnTo>
                    <a:pt x="2238375" y="1157986"/>
                  </a:lnTo>
                  <a:lnTo>
                    <a:pt x="2238845" y="1159116"/>
                  </a:lnTo>
                  <a:lnTo>
                    <a:pt x="2240711" y="1160970"/>
                  </a:lnTo>
                  <a:lnTo>
                    <a:pt x="2241829" y="1161440"/>
                  </a:lnTo>
                  <a:lnTo>
                    <a:pt x="2244458" y="1161440"/>
                  </a:lnTo>
                  <a:lnTo>
                    <a:pt x="2245576" y="1160970"/>
                  </a:lnTo>
                  <a:lnTo>
                    <a:pt x="2247442" y="1159116"/>
                  </a:lnTo>
                  <a:lnTo>
                    <a:pt x="2247900" y="1157986"/>
                  </a:lnTo>
                  <a:lnTo>
                    <a:pt x="2247900" y="1155357"/>
                  </a:lnTo>
                  <a:close/>
                </a:path>
                <a:path w="2962275" h="1737995">
                  <a:moveTo>
                    <a:pt x="2247900" y="579412"/>
                  </a:moveTo>
                  <a:lnTo>
                    <a:pt x="2247442" y="578281"/>
                  </a:lnTo>
                  <a:lnTo>
                    <a:pt x="2245576" y="576427"/>
                  </a:lnTo>
                  <a:lnTo>
                    <a:pt x="2244458" y="575957"/>
                  </a:lnTo>
                  <a:lnTo>
                    <a:pt x="2241829" y="575957"/>
                  </a:lnTo>
                  <a:lnTo>
                    <a:pt x="2240711" y="576427"/>
                  </a:lnTo>
                  <a:lnTo>
                    <a:pt x="2238845" y="578281"/>
                  </a:lnTo>
                  <a:lnTo>
                    <a:pt x="2238375" y="579412"/>
                  </a:lnTo>
                  <a:lnTo>
                    <a:pt x="2238375" y="582041"/>
                  </a:lnTo>
                  <a:lnTo>
                    <a:pt x="2238845" y="583158"/>
                  </a:lnTo>
                  <a:lnTo>
                    <a:pt x="2240711" y="585025"/>
                  </a:lnTo>
                  <a:lnTo>
                    <a:pt x="2241829" y="585482"/>
                  </a:lnTo>
                  <a:lnTo>
                    <a:pt x="2244458" y="585482"/>
                  </a:lnTo>
                  <a:lnTo>
                    <a:pt x="2245576" y="585025"/>
                  </a:lnTo>
                  <a:lnTo>
                    <a:pt x="2247442" y="583158"/>
                  </a:lnTo>
                  <a:lnTo>
                    <a:pt x="2247900" y="582041"/>
                  </a:lnTo>
                  <a:lnTo>
                    <a:pt x="2247900" y="579412"/>
                  </a:lnTo>
                  <a:close/>
                </a:path>
                <a:path w="2962275" h="1737995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2962275" h="1737995">
                  <a:moveTo>
                    <a:pt x="2295525" y="1731314"/>
                  </a:moveTo>
                  <a:lnTo>
                    <a:pt x="2295067" y="1730184"/>
                  </a:lnTo>
                  <a:lnTo>
                    <a:pt x="2293201" y="1728330"/>
                  </a:lnTo>
                  <a:lnTo>
                    <a:pt x="2292083" y="1727860"/>
                  </a:lnTo>
                  <a:lnTo>
                    <a:pt x="2289454" y="1727860"/>
                  </a:lnTo>
                  <a:lnTo>
                    <a:pt x="2288324" y="1728330"/>
                  </a:lnTo>
                  <a:lnTo>
                    <a:pt x="2286470" y="1730184"/>
                  </a:lnTo>
                  <a:lnTo>
                    <a:pt x="2286000" y="1731314"/>
                  </a:lnTo>
                  <a:lnTo>
                    <a:pt x="2286000" y="1733943"/>
                  </a:lnTo>
                  <a:lnTo>
                    <a:pt x="2286470" y="1735061"/>
                  </a:lnTo>
                  <a:lnTo>
                    <a:pt x="2288324" y="1736928"/>
                  </a:lnTo>
                  <a:lnTo>
                    <a:pt x="2289454" y="1737385"/>
                  </a:lnTo>
                  <a:lnTo>
                    <a:pt x="2292083" y="1737385"/>
                  </a:lnTo>
                  <a:lnTo>
                    <a:pt x="2293201" y="1736928"/>
                  </a:lnTo>
                  <a:lnTo>
                    <a:pt x="2295067" y="1735061"/>
                  </a:lnTo>
                  <a:lnTo>
                    <a:pt x="2295525" y="1733943"/>
                  </a:lnTo>
                  <a:lnTo>
                    <a:pt x="2295525" y="1731314"/>
                  </a:lnTo>
                  <a:close/>
                </a:path>
                <a:path w="2962275" h="1737995">
                  <a:moveTo>
                    <a:pt x="2295525" y="1155357"/>
                  </a:moveTo>
                  <a:lnTo>
                    <a:pt x="2295067" y="1154239"/>
                  </a:lnTo>
                  <a:lnTo>
                    <a:pt x="2293201" y="1152372"/>
                  </a:lnTo>
                  <a:lnTo>
                    <a:pt x="2292083" y="1151915"/>
                  </a:lnTo>
                  <a:lnTo>
                    <a:pt x="2289454" y="1151915"/>
                  </a:lnTo>
                  <a:lnTo>
                    <a:pt x="2288324" y="1152372"/>
                  </a:lnTo>
                  <a:lnTo>
                    <a:pt x="2286470" y="1154239"/>
                  </a:lnTo>
                  <a:lnTo>
                    <a:pt x="2286000" y="1155357"/>
                  </a:lnTo>
                  <a:lnTo>
                    <a:pt x="2286000" y="1157986"/>
                  </a:lnTo>
                  <a:lnTo>
                    <a:pt x="2286470" y="1159116"/>
                  </a:lnTo>
                  <a:lnTo>
                    <a:pt x="2288324" y="1160970"/>
                  </a:lnTo>
                  <a:lnTo>
                    <a:pt x="2289454" y="1161440"/>
                  </a:lnTo>
                  <a:lnTo>
                    <a:pt x="2292083" y="1161440"/>
                  </a:lnTo>
                  <a:lnTo>
                    <a:pt x="2293201" y="1160970"/>
                  </a:lnTo>
                  <a:lnTo>
                    <a:pt x="2295067" y="1159116"/>
                  </a:lnTo>
                  <a:lnTo>
                    <a:pt x="2295525" y="1157986"/>
                  </a:lnTo>
                  <a:lnTo>
                    <a:pt x="2295525" y="1155357"/>
                  </a:lnTo>
                  <a:close/>
                </a:path>
                <a:path w="2962275" h="1737995">
                  <a:moveTo>
                    <a:pt x="2295525" y="579412"/>
                  </a:moveTo>
                  <a:lnTo>
                    <a:pt x="2295067" y="578281"/>
                  </a:lnTo>
                  <a:lnTo>
                    <a:pt x="2293201" y="576427"/>
                  </a:lnTo>
                  <a:lnTo>
                    <a:pt x="2292083" y="575957"/>
                  </a:lnTo>
                  <a:lnTo>
                    <a:pt x="2289454" y="575957"/>
                  </a:lnTo>
                  <a:lnTo>
                    <a:pt x="2288324" y="576427"/>
                  </a:lnTo>
                  <a:lnTo>
                    <a:pt x="2286470" y="578281"/>
                  </a:lnTo>
                  <a:lnTo>
                    <a:pt x="2286000" y="579412"/>
                  </a:lnTo>
                  <a:lnTo>
                    <a:pt x="2286000" y="582041"/>
                  </a:lnTo>
                  <a:lnTo>
                    <a:pt x="2286470" y="583158"/>
                  </a:lnTo>
                  <a:lnTo>
                    <a:pt x="2288324" y="585025"/>
                  </a:lnTo>
                  <a:lnTo>
                    <a:pt x="2289454" y="585482"/>
                  </a:lnTo>
                  <a:lnTo>
                    <a:pt x="2292083" y="585482"/>
                  </a:lnTo>
                  <a:lnTo>
                    <a:pt x="2293201" y="585025"/>
                  </a:lnTo>
                  <a:lnTo>
                    <a:pt x="2295067" y="583158"/>
                  </a:lnTo>
                  <a:lnTo>
                    <a:pt x="2295525" y="582041"/>
                  </a:lnTo>
                  <a:lnTo>
                    <a:pt x="2295525" y="579412"/>
                  </a:lnTo>
                  <a:close/>
                </a:path>
                <a:path w="2962275" h="1737995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24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24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2962275" h="1737995">
                  <a:moveTo>
                    <a:pt x="2343150" y="1731314"/>
                  </a:moveTo>
                  <a:lnTo>
                    <a:pt x="2342692" y="1730184"/>
                  </a:lnTo>
                  <a:lnTo>
                    <a:pt x="2340826" y="1728330"/>
                  </a:lnTo>
                  <a:lnTo>
                    <a:pt x="2339708" y="1727860"/>
                  </a:lnTo>
                  <a:lnTo>
                    <a:pt x="2337079" y="1727860"/>
                  </a:lnTo>
                  <a:lnTo>
                    <a:pt x="2335961" y="1728330"/>
                  </a:lnTo>
                  <a:lnTo>
                    <a:pt x="2334095" y="1730184"/>
                  </a:lnTo>
                  <a:lnTo>
                    <a:pt x="2333625" y="1731314"/>
                  </a:lnTo>
                  <a:lnTo>
                    <a:pt x="2333625" y="1733943"/>
                  </a:lnTo>
                  <a:lnTo>
                    <a:pt x="2334095" y="1735061"/>
                  </a:lnTo>
                  <a:lnTo>
                    <a:pt x="2335961" y="1736928"/>
                  </a:lnTo>
                  <a:lnTo>
                    <a:pt x="2337079" y="1737385"/>
                  </a:lnTo>
                  <a:lnTo>
                    <a:pt x="2339708" y="1737385"/>
                  </a:lnTo>
                  <a:lnTo>
                    <a:pt x="2340826" y="1736928"/>
                  </a:lnTo>
                  <a:lnTo>
                    <a:pt x="2342692" y="1735061"/>
                  </a:lnTo>
                  <a:lnTo>
                    <a:pt x="2343150" y="1733943"/>
                  </a:lnTo>
                  <a:lnTo>
                    <a:pt x="2343150" y="1731314"/>
                  </a:lnTo>
                  <a:close/>
                </a:path>
                <a:path w="2962275" h="1737995">
                  <a:moveTo>
                    <a:pt x="2343150" y="1155357"/>
                  </a:moveTo>
                  <a:lnTo>
                    <a:pt x="2342692" y="1154239"/>
                  </a:lnTo>
                  <a:lnTo>
                    <a:pt x="2340826" y="1152372"/>
                  </a:lnTo>
                  <a:lnTo>
                    <a:pt x="2339708" y="1151915"/>
                  </a:lnTo>
                  <a:lnTo>
                    <a:pt x="2337079" y="1151915"/>
                  </a:lnTo>
                  <a:lnTo>
                    <a:pt x="2335961" y="1152372"/>
                  </a:lnTo>
                  <a:lnTo>
                    <a:pt x="2334095" y="1154239"/>
                  </a:lnTo>
                  <a:lnTo>
                    <a:pt x="2333625" y="1155357"/>
                  </a:lnTo>
                  <a:lnTo>
                    <a:pt x="2333625" y="1157986"/>
                  </a:lnTo>
                  <a:lnTo>
                    <a:pt x="2334095" y="1159116"/>
                  </a:lnTo>
                  <a:lnTo>
                    <a:pt x="2335961" y="1160970"/>
                  </a:lnTo>
                  <a:lnTo>
                    <a:pt x="2337079" y="1161440"/>
                  </a:lnTo>
                  <a:lnTo>
                    <a:pt x="2339708" y="1161440"/>
                  </a:lnTo>
                  <a:lnTo>
                    <a:pt x="2340826" y="1160970"/>
                  </a:lnTo>
                  <a:lnTo>
                    <a:pt x="2342692" y="1159116"/>
                  </a:lnTo>
                  <a:lnTo>
                    <a:pt x="2343150" y="1157986"/>
                  </a:lnTo>
                  <a:lnTo>
                    <a:pt x="2343150" y="1155357"/>
                  </a:lnTo>
                  <a:close/>
                </a:path>
                <a:path w="2962275" h="1737995">
                  <a:moveTo>
                    <a:pt x="2343150" y="579412"/>
                  </a:moveTo>
                  <a:lnTo>
                    <a:pt x="2342692" y="578281"/>
                  </a:lnTo>
                  <a:lnTo>
                    <a:pt x="2340826" y="576427"/>
                  </a:lnTo>
                  <a:lnTo>
                    <a:pt x="2339708" y="575957"/>
                  </a:lnTo>
                  <a:lnTo>
                    <a:pt x="2337079" y="575957"/>
                  </a:lnTo>
                  <a:lnTo>
                    <a:pt x="2335961" y="576427"/>
                  </a:lnTo>
                  <a:lnTo>
                    <a:pt x="2334095" y="578281"/>
                  </a:lnTo>
                  <a:lnTo>
                    <a:pt x="2333625" y="579412"/>
                  </a:lnTo>
                  <a:lnTo>
                    <a:pt x="2333625" y="582041"/>
                  </a:lnTo>
                  <a:lnTo>
                    <a:pt x="2334095" y="583158"/>
                  </a:lnTo>
                  <a:lnTo>
                    <a:pt x="2335961" y="585025"/>
                  </a:lnTo>
                  <a:lnTo>
                    <a:pt x="2337079" y="585482"/>
                  </a:lnTo>
                  <a:lnTo>
                    <a:pt x="2339708" y="585482"/>
                  </a:lnTo>
                  <a:lnTo>
                    <a:pt x="2340826" y="585025"/>
                  </a:lnTo>
                  <a:lnTo>
                    <a:pt x="2342692" y="583158"/>
                  </a:lnTo>
                  <a:lnTo>
                    <a:pt x="2343150" y="582041"/>
                  </a:lnTo>
                  <a:lnTo>
                    <a:pt x="2343150" y="579412"/>
                  </a:lnTo>
                  <a:close/>
                </a:path>
                <a:path w="2962275" h="1737995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2962275" h="1737995">
                  <a:moveTo>
                    <a:pt x="2390775" y="1731314"/>
                  </a:moveTo>
                  <a:lnTo>
                    <a:pt x="2390317" y="1730184"/>
                  </a:lnTo>
                  <a:lnTo>
                    <a:pt x="2388451" y="1728330"/>
                  </a:lnTo>
                  <a:lnTo>
                    <a:pt x="2387333" y="1727860"/>
                  </a:lnTo>
                  <a:lnTo>
                    <a:pt x="2384704" y="1727860"/>
                  </a:lnTo>
                  <a:lnTo>
                    <a:pt x="2383586" y="1728330"/>
                  </a:lnTo>
                  <a:lnTo>
                    <a:pt x="2381720" y="1730184"/>
                  </a:lnTo>
                  <a:lnTo>
                    <a:pt x="2381250" y="1731314"/>
                  </a:lnTo>
                  <a:lnTo>
                    <a:pt x="2381250" y="1733943"/>
                  </a:lnTo>
                  <a:lnTo>
                    <a:pt x="2381720" y="1735061"/>
                  </a:lnTo>
                  <a:lnTo>
                    <a:pt x="2383586" y="1736928"/>
                  </a:lnTo>
                  <a:lnTo>
                    <a:pt x="2384704" y="1737385"/>
                  </a:lnTo>
                  <a:lnTo>
                    <a:pt x="2387333" y="1737385"/>
                  </a:lnTo>
                  <a:lnTo>
                    <a:pt x="2388451" y="1736928"/>
                  </a:lnTo>
                  <a:lnTo>
                    <a:pt x="2390317" y="1735061"/>
                  </a:lnTo>
                  <a:lnTo>
                    <a:pt x="2390775" y="1733943"/>
                  </a:lnTo>
                  <a:lnTo>
                    <a:pt x="2390775" y="1731314"/>
                  </a:lnTo>
                  <a:close/>
                </a:path>
                <a:path w="2962275" h="1737995">
                  <a:moveTo>
                    <a:pt x="2390775" y="1155357"/>
                  </a:moveTo>
                  <a:lnTo>
                    <a:pt x="2390317" y="1154239"/>
                  </a:lnTo>
                  <a:lnTo>
                    <a:pt x="2388451" y="1152372"/>
                  </a:lnTo>
                  <a:lnTo>
                    <a:pt x="2387333" y="1151915"/>
                  </a:lnTo>
                  <a:lnTo>
                    <a:pt x="2384704" y="1151915"/>
                  </a:lnTo>
                  <a:lnTo>
                    <a:pt x="2383586" y="1152372"/>
                  </a:lnTo>
                  <a:lnTo>
                    <a:pt x="2381720" y="1154239"/>
                  </a:lnTo>
                  <a:lnTo>
                    <a:pt x="2381250" y="1155357"/>
                  </a:lnTo>
                  <a:lnTo>
                    <a:pt x="2381250" y="1157986"/>
                  </a:lnTo>
                  <a:lnTo>
                    <a:pt x="2381720" y="1159116"/>
                  </a:lnTo>
                  <a:lnTo>
                    <a:pt x="2383586" y="1160970"/>
                  </a:lnTo>
                  <a:lnTo>
                    <a:pt x="2384704" y="1161440"/>
                  </a:lnTo>
                  <a:lnTo>
                    <a:pt x="2387333" y="1161440"/>
                  </a:lnTo>
                  <a:lnTo>
                    <a:pt x="2388451" y="1160970"/>
                  </a:lnTo>
                  <a:lnTo>
                    <a:pt x="2390317" y="1159116"/>
                  </a:lnTo>
                  <a:lnTo>
                    <a:pt x="2390775" y="1157986"/>
                  </a:lnTo>
                  <a:lnTo>
                    <a:pt x="2390775" y="1155357"/>
                  </a:lnTo>
                  <a:close/>
                </a:path>
                <a:path w="2962275" h="1737995">
                  <a:moveTo>
                    <a:pt x="2390775" y="579412"/>
                  </a:moveTo>
                  <a:lnTo>
                    <a:pt x="2390317" y="578281"/>
                  </a:lnTo>
                  <a:lnTo>
                    <a:pt x="2388451" y="576427"/>
                  </a:lnTo>
                  <a:lnTo>
                    <a:pt x="2387333" y="575957"/>
                  </a:lnTo>
                  <a:lnTo>
                    <a:pt x="2384704" y="575957"/>
                  </a:lnTo>
                  <a:lnTo>
                    <a:pt x="2383586" y="576427"/>
                  </a:lnTo>
                  <a:lnTo>
                    <a:pt x="2381720" y="578281"/>
                  </a:lnTo>
                  <a:lnTo>
                    <a:pt x="2381250" y="579412"/>
                  </a:lnTo>
                  <a:lnTo>
                    <a:pt x="2381250" y="582041"/>
                  </a:lnTo>
                  <a:lnTo>
                    <a:pt x="2381720" y="583158"/>
                  </a:lnTo>
                  <a:lnTo>
                    <a:pt x="2383586" y="585025"/>
                  </a:lnTo>
                  <a:lnTo>
                    <a:pt x="2384704" y="585482"/>
                  </a:lnTo>
                  <a:lnTo>
                    <a:pt x="2387333" y="585482"/>
                  </a:lnTo>
                  <a:lnTo>
                    <a:pt x="2388451" y="585025"/>
                  </a:lnTo>
                  <a:lnTo>
                    <a:pt x="2390317" y="583158"/>
                  </a:lnTo>
                  <a:lnTo>
                    <a:pt x="2390775" y="582041"/>
                  </a:lnTo>
                  <a:lnTo>
                    <a:pt x="2390775" y="579412"/>
                  </a:lnTo>
                  <a:close/>
                </a:path>
                <a:path w="2962275" h="1737995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2962275" h="1737995">
                  <a:moveTo>
                    <a:pt x="2438400" y="1731314"/>
                  </a:moveTo>
                  <a:lnTo>
                    <a:pt x="2437942" y="1730184"/>
                  </a:lnTo>
                  <a:lnTo>
                    <a:pt x="2436076" y="1728330"/>
                  </a:lnTo>
                  <a:lnTo>
                    <a:pt x="2434958" y="1727860"/>
                  </a:lnTo>
                  <a:lnTo>
                    <a:pt x="2432329" y="1727860"/>
                  </a:lnTo>
                  <a:lnTo>
                    <a:pt x="2431211" y="1728330"/>
                  </a:lnTo>
                  <a:lnTo>
                    <a:pt x="2429345" y="1730184"/>
                  </a:lnTo>
                  <a:lnTo>
                    <a:pt x="2428875" y="1731314"/>
                  </a:lnTo>
                  <a:lnTo>
                    <a:pt x="2428875" y="1733943"/>
                  </a:lnTo>
                  <a:lnTo>
                    <a:pt x="2429345" y="1735061"/>
                  </a:lnTo>
                  <a:lnTo>
                    <a:pt x="2431211" y="1736928"/>
                  </a:lnTo>
                  <a:lnTo>
                    <a:pt x="2432329" y="1737385"/>
                  </a:lnTo>
                  <a:lnTo>
                    <a:pt x="2434958" y="1737385"/>
                  </a:lnTo>
                  <a:lnTo>
                    <a:pt x="2436076" y="1736928"/>
                  </a:lnTo>
                  <a:lnTo>
                    <a:pt x="2437942" y="1735061"/>
                  </a:lnTo>
                  <a:lnTo>
                    <a:pt x="2438400" y="1733943"/>
                  </a:lnTo>
                  <a:lnTo>
                    <a:pt x="2438400" y="1731314"/>
                  </a:lnTo>
                  <a:close/>
                </a:path>
                <a:path w="2962275" h="1737995">
                  <a:moveTo>
                    <a:pt x="2438400" y="1155357"/>
                  </a:moveTo>
                  <a:lnTo>
                    <a:pt x="2437942" y="1154239"/>
                  </a:lnTo>
                  <a:lnTo>
                    <a:pt x="2436076" y="1152372"/>
                  </a:lnTo>
                  <a:lnTo>
                    <a:pt x="2434958" y="1151915"/>
                  </a:lnTo>
                  <a:lnTo>
                    <a:pt x="2432329" y="1151915"/>
                  </a:lnTo>
                  <a:lnTo>
                    <a:pt x="2431211" y="1152372"/>
                  </a:lnTo>
                  <a:lnTo>
                    <a:pt x="2429345" y="1154239"/>
                  </a:lnTo>
                  <a:lnTo>
                    <a:pt x="2428875" y="1155357"/>
                  </a:lnTo>
                  <a:lnTo>
                    <a:pt x="2428875" y="1157986"/>
                  </a:lnTo>
                  <a:lnTo>
                    <a:pt x="2429345" y="1159116"/>
                  </a:lnTo>
                  <a:lnTo>
                    <a:pt x="2431211" y="1160970"/>
                  </a:lnTo>
                  <a:lnTo>
                    <a:pt x="2432329" y="1161440"/>
                  </a:lnTo>
                  <a:lnTo>
                    <a:pt x="2434958" y="1161440"/>
                  </a:lnTo>
                  <a:lnTo>
                    <a:pt x="2436076" y="1160970"/>
                  </a:lnTo>
                  <a:lnTo>
                    <a:pt x="2437942" y="1159116"/>
                  </a:lnTo>
                  <a:lnTo>
                    <a:pt x="2438400" y="1157986"/>
                  </a:lnTo>
                  <a:lnTo>
                    <a:pt x="2438400" y="1155357"/>
                  </a:lnTo>
                  <a:close/>
                </a:path>
                <a:path w="2962275" h="1737995">
                  <a:moveTo>
                    <a:pt x="2438400" y="579412"/>
                  </a:moveTo>
                  <a:lnTo>
                    <a:pt x="2437942" y="578281"/>
                  </a:lnTo>
                  <a:lnTo>
                    <a:pt x="2436076" y="576427"/>
                  </a:lnTo>
                  <a:lnTo>
                    <a:pt x="2434958" y="575957"/>
                  </a:lnTo>
                  <a:lnTo>
                    <a:pt x="2432329" y="575957"/>
                  </a:lnTo>
                  <a:lnTo>
                    <a:pt x="2431211" y="576427"/>
                  </a:lnTo>
                  <a:lnTo>
                    <a:pt x="2429345" y="578281"/>
                  </a:lnTo>
                  <a:lnTo>
                    <a:pt x="2428875" y="579412"/>
                  </a:lnTo>
                  <a:lnTo>
                    <a:pt x="2428875" y="582041"/>
                  </a:lnTo>
                  <a:lnTo>
                    <a:pt x="2429345" y="583158"/>
                  </a:lnTo>
                  <a:lnTo>
                    <a:pt x="2431211" y="585025"/>
                  </a:lnTo>
                  <a:lnTo>
                    <a:pt x="2432329" y="585482"/>
                  </a:lnTo>
                  <a:lnTo>
                    <a:pt x="2434958" y="585482"/>
                  </a:lnTo>
                  <a:lnTo>
                    <a:pt x="2436076" y="585025"/>
                  </a:lnTo>
                  <a:lnTo>
                    <a:pt x="2437942" y="583158"/>
                  </a:lnTo>
                  <a:lnTo>
                    <a:pt x="2438400" y="582041"/>
                  </a:lnTo>
                  <a:lnTo>
                    <a:pt x="2438400" y="579412"/>
                  </a:lnTo>
                  <a:close/>
                </a:path>
                <a:path w="2962275" h="1737995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2962275" h="1737995">
                  <a:moveTo>
                    <a:pt x="2486025" y="1731314"/>
                  </a:moveTo>
                  <a:lnTo>
                    <a:pt x="2485567" y="1730184"/>
                  </a:lnTo>
                  <a:lnTo>
                    <a:pt x="2483701" y="1728330"/>
                  </a:lnTo>
                  <a:lnTo>
                    <a:pt x="2482583" y="1727860"/>
                  </a:lnTo>
                  <a:lnTo>
                    <a:pt x="2479954" y="1727860"/>
                  </a:lnTo>
                  <a:lnTo>
                    <a:pt x="2478824" y="1728330"/>
                  </a:lnTo>
                  <a:lnTo>
                    <a:pt x="2476970" y="1730184"/>
                  </a:lnTo>
                  <a:lnTo>
                    <a:pt x="2476500" y="1731314"/>
                  </a:lnTo>
                  <a:lnTo>
                    <a:pt x="2476500" y="1733943"/>
                  </a:lnTo>
                  <a:lnTo>
                    <a:pt x="2476970" y="1735061"/>
                  </a:lnTo>
                  <a:lnTo>
                    <a:pt x="2478824" y="1736928"/>
                  </a:lnTo>
                  <a:lnTo>
                    <a:pt x="2479954" y="1737385"/>
                  </a:lnTo>
                  <a:lnTo>
                    <a:pt x="2482583" y="1737385"/>
                  </a:lnTo>
                  <a:lnTo>
                    <a:pt x="2483701" y="1736928"/>
                  </a:lnTo>
                  <a:lnTo>
                    <a:pt x="2485567" y="1735061"/>
                  </a:lnTo>
                  <a:lnTo>
                    <a:pt x="2486025" y="1733943"/>
                  </a:lnTo>
                  <a:lnTo>
                    <a:pt x="2486025" y="1731314"/>
                  </a:lnTo>
                  <a:close/>
                </a:path>
                <a:path w="2962275" h="1737995">
                  <a:moveTo>
                    <a:pt x="2486025" y="1155357"/>
                  </a:moveTo>
                  <a:lnTo>
                    <a:pt x="2485567" y="1154239"/>
                  </a:lnTo>
                  <a:lnTo>
                    <a:pt x="2483701" y="1152372"/>
                  </a:lnTo>
                  <a:lnTo>
                    <a:pt x="2482583" y="1151915"/>
                  </a:lnTo>
                  <a:lnTo>
                    <a:pt x="2479954" y="1151915"/>
                  </a:lnTo>
                  <a:lnTo>
                    <a:pt x="2478824" y="1152372"/>
                  </a:lnTo>
                  <a:lnTo>
                    <a:pt x="2476970" y="1154239"/>
                  </a:lnTo>
                  <a:lnTo>
                    <a:pt x="2476500" y="1155357"/>
                  </a:lnTo>
                  <a:lnTo>
                    <a:pt x="2476500" y="1157986"/>
                  </a:lnTo>
                  <a:lnTo>
                    <a:pt x="2476970" y="1159116"/>
                  </a:lnTo>
                  <a:lnTo>
                    <a:pt x="2478824" y="1160970"/>
                  </a:lnTo>
                  <a:lnTo>
                    <a:pt x="2479954" y="1161440"/>
                  </a:lnTo>
                  <a:lnTo>
                    <a:pt x="2482583" y="1161440"/>
                  </a:lnTo>
                  <a:lnTo>
                    <a:pt x="2483701" y="1160970"/>
                  </a:lnTo>
                  <a:lnTo>
                    <a:pt x="2485567" y="1159116"/>
                  </a:lnTo>
                  <a:lnTo>
                    <a:pt x="2486025" y="1157986"/>
                  </a:lnTo>
                  <a:lnTo>
                    <a:pt x="2486025" y="1155357"/>
                  </a:lnTo>
                  <a:close/>
                </a:path>
                <a:path w="2962275" h="1737995">
                  <a:moveTo>
                    <a:pt x="2486025" y="579412"/>
                  </a:moveTo>
                  <a:lnTo>
                    <a:pt x="2485567" y="578281"/>
                  </a:lnTo>
                  <a:lnTo>
                    <a:pt x="2483701" y="576427"/>
                  </a:lnTo>
                  <a:lnTo>
                    <a:pt x="2482583" y="575957"/>
                  </a:lnTo>
                  <a:lnTo>
                    <a:pt x="2479954" y="575957"/>
                  </a:lnTo>
                  <a:lnTo>
                    <a:pt x="2478824" y="576427"/>
                  </a:lnTo>
                  <a:lnTo>
                    <a:pt x="2476970" y="578281"/>
                  </a:lnTo>
                  <a:lnTo>
                    <a:pt x="2476500" y="579412"/>
                  </a:lnTo>
                  <a:lnTo>
                    <a:pt x="2476500" y="582041"/>
                  </a:lnTo>
                  <a:lnTo>
                    <a:pt x="2476970" y="583158"/>
                  </a:lnTo>
                  <a:lnTo>
                    <a:pt x="2478824" y="585025"/>
                  </a:lnTo>
                  <a:lnTo>
                    <a:pt x="2479954" y="585482"/>
                  </a:lnTo>
                  <a:lnTo>
                    <a:pt x="2482583" y="585482"/>
                  </a:lnTo>
                  <a:lnTo>
                    <a:pt x="2483701" y="585025"/>
                  </a:lnTo>
                  <a:lnTo>
                    <a:pt x="2485567" y="583158"/>
                  </a:lnTo>
                  <a:lnTo>
                    <a:pt x="2486025" y="582041"/>
                  </a:lnTo>
                  <a:lnTo>
                    <a:pt x="2486025" y="579412"/>
                  </a:lnTo>
                  <a:close/>
                </a:path>
                <a:path w="2962275" h="1737995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24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24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2962275" h="1737995">
                  <a:moveTo>
                    <a:pt x="2533650" y="1731314"/>
                  </a:moveTo>
                  <a:lnTo>
                    <a:pt x="2533192" y="1730184"/>
                  </a:lnTo>
                  <a:lnTo>
                    <a:pt x="2531326" y="1728330"/>
                  </a:lnTo>
                  <a:lnTo>
                    <a:pt x="2530208" y="1727860"/>
                  </a:lnTo>
                  <a:lnTo>
                    <a:pt x="2527579" y="1727860"/>
                  </a:lnTo>
                  <a:lnTo>
                    <a:pt x="2526449" y="1728330"/>
                  </a:lnTo>
                  <a:lnTo>
                    <a:pt x="2524595" y="1730184"/>
                  </a:lnTo>
                  <a:lnTo>
                    <a:pt x="2524125" y="1731314"/>
                  </a:lnTo>
                  <a:lnTo>
                    <a:pt x="2524125" y="1733943"/>
                  </a:lnTo>
                  <a:lnTo>
                    <a:pt x="2524595" y="1735061"/>
                  </a:lnTo>
                  <a:lnTo>
                    <a:pt x="2526449" y="1736928"/>
                  </a:lnTo>
                  <a:lnTo>
                    <a:pt x="2527579" y="1737385"/>
                  </a:lnTo>
                  <a:lnTo>
                    <a:pt x="2530208" y="1737385"/>
                  </a:lnTo>
                  <a:lnTo>
                    <a:pt x="2531326" y="1736928"/>
                  </a:lnTo>
                  <a:lnTo>
                    <a:pt x="2533192" y="1735061"/>
                  </a:lnTo>
                  <a:lnTo>
                    <a:pt x="2533650" y="1733943"/>
                  </a:lnTo>
                  <a:lnTo>
                    <a:pt x="2533650" y="1731314"/>
                  </a:lnTo>
                  <a:close/>
                </a:path>
                <a:path w="2962275" h="1737995">
                  <a:moveTo>
                    <a:pt x="2533650" y="1155357"/>
                  </a:moveTo>
                  <a:lnTo>
                    <a:pt x="2533192" y="1154239"/>
                  </a:lnTo>
                  <a:lnTo>
                    <a:pt x="2531326" y="1152372"/>
                  </a:lnTo>
                  <a:lnTo>
                    <a:pt x="2530208" y="1151915"/>
                  </a:lnTo>
                  <a:lnTo>
                    <a:pt x="2527579" y="1151915"/>
                  </a:lnTo>
                  <a:lnTo>
                    <a:pt x="2526449" y="1152372"/>
                  </a:lnTo>
                  <a:lnTo>
                    <a:pt x="2524595" y="1154239"/>
                  </a:lnTo>
                  <a:lnTo>
                    <a:pt x="2524125" y="1155357"/>
                  </a:lnTo>
                  <a:lnTo>
                    <a:pt x="2524125" y="1157986"/>
                  </a:lnTo>
                  <a:lnTo>
                    <a:pt x="2524595" y="1159116"/>
                  </a:lnTo>
                  <a:lnTo>
                    <a:pt x="2526449" y="1160970"/>
                  </a:lnTo>
                  <a:lnTo>
                    <a:pt x="2527579" y="1161440"/>
                  </a:lnTo>
                  <a:lnTo>
                    <a:pt x="2530208" y="1161440"/>
                  </a:lnTo>
                  <a:lnTo>
                    <a:pt x="2531326" y="1160970"/>
                  </a:lnTo>
                  <a:lnTo>
                    <a:pt x="2533192" y="1159116"/>
                  </a:lnTo>
                  <a:lnTo>
                    <a:pt x="2533650" y="1157986"/>
                  </a:lnTo>
                  <a:lnTo>
                    <a:pt x="2533650" y="1155357"/>
                  </a:lnTo>
                  <a:close/>
                </a:path>
                <a:path w="2962275" h="1737995">
                  <a:moveTo>
                    <a:pt x="2533650" y="579412"/>
                  </a:moveTo>
                  <a:lnTo>
                    <a:pt x="2533192" y="578281"/>
                  </a:lnTo>
                  <a:lnTo>
                    <a:pt x="2531326" y="576427"/>
                  </a:lnTo>
                  <a:lnTo>
                    <a:pt x="2530208" y="575957"/>
                  </a:lnTo>
                  <a:lnTo>
                    <a:pt x="2527579" y="575957"/>
                  </a:lnTo>
                  <a:lnTo>
                    <a:pt x="2526449" y="576427"/>
                  </a:lnTo>
                  <a:lnTo>
                    <a:pt x="2524595" y="578281"/>
                  </a:lnTo>
                  <a:lnTo>
                    <a:pt x="2524125" y="579412"/>
                  </a:lnTo>
                  <a:lnTo>
                    <a:pt x="2524125" y="582041"/>
                  </a:lnTo>
                  <a:lnTo>
                    <a:pt x="2524595" y="583158"/>
                  </a:lnTo>
                  <a:lnTo>
                    <a:pt x="2526449" y="585025"/>
                  </a:lnTo>
                  <a:lnTo>
                    <a:pt x="2527579" y="585482"/>
                  </a:lnTo>
                  <a:lnTo>
                    <a:pt x="2530208" y="585482"/>
                  </a:lnTo>
                  <a:lnTo>
                    <a:pt x="2531326" y="585025"/>
                  </a:lnTo>
                  <a:lnTo>
                    <a:pt x="2533192" y="583158"/>
                  </a:lnTo>
                  <a:lnTo>
                    <a:pt x="2533650" y="582041"/>
                  </a:lnTo>
                  <a:lnTo>
                    <a:pt x="2533650" y="579412"/>
                  </a:lnTo>
                  <a:close/>
                </a:path>
                <a:path w="2962275" h="1737995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49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49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2962275" h="1737995">
                  <a:moveTo>
                    <a:pt x="2581275" y="1731314"/>
                  </a:moveTo>
                  <a:lnTo>
                    <a:pt x="2580817" y="1730184"/>
                  </a:lnTo>
                  <a:lnTo>
                    <a:pt x="2578951" y="1728330"/>
                  </a:lnTo>
                  <a:lnTo>
                    <a:pt x="2577833" y="1727860"/>
                  </a:lnTo>
                  <a:lnTo>
                    <a:pt x="2575204" y="1727860"/>
                  </a:lnTo>
                  <a:lnTo>
                    <a:pt x="2574074" y="1728330"/>
                  </a:lnTo>
                  <a:lnTo>
                    <a:pt x="2572220" y="1730184"/>
                  </a:lnTo>
                  <a:lnTo>
                    <a:pt x="2571750" y="1731314"/>
                  </a:lnTo>
                  <a:lnTo>
                    <a:pt x="2571750" y="1733943"/>
                  </a:lnTo>
                  <a:lnTo>
                    <a:pt x="2572220" y="1735061"/>
                  </a:lnTo>
                  <a:lnTo>
                    <a:pt x="2574074" y="1736928"/>
                  </a:lnTo>
                  <a:lnTo>
                    <a:pt x="2575204" y="1737385"/>
                  </a:lnTo>
                  <a:lnTo>
                    <a:pt x="2577833" y="1737385"/>
                  </a:lnTo>
                  <a:lnTo>
                    <a:pt x="2578951" y="1736928"/>
                  </a:lnTo>
                  <a:lnTo>
                    <a:pt x="2580817" y="1735061"/>
                  </a:lnTo>
                  <a:lnTo>
                    <a:pt x="2581275" y="1733943"/>
                  </a:lnTo>
                  <a:lnTo>
                    <a:pt x="2581275" y="1731314"/>
                  </a:lnTo>
                  <a:close/>
                </a:path>
                <a:path w="2962275" h="1737995">
                  <a:moveTo>
                    <a:pt x="2581275" y="1155357"/>
                  </a:moveTo>
                  <a:lnTo>
                    <a:pt x="2580817" y="1154239"/>
                  </a:lnTo>
                  <a:lnTo>
                    <a:pt x="2578951" y="1152372"/>
                  </a:lnTo>
                  <a:lnTo>
                    <a:pt x="2577833" y="1151915"/>
                  </a:lnTo>
                  <a:lnTo>
                    <a:pt x="2575204" y="1151915"/>
                  </a:lnTo>
                  <a:lnTo>
                    <a:pt x="2574074" y="1152372"/>
                  </a:lnTo>
                  <a:lnTo>
                    <a:pt x="2572220" y="1154239"/>
                  </a:lnTo>
                  <a:lnTo>
                    <a:pt x="2571750" y="1155357"/>
                  </a:lnTo>
                  <a:lnTo>
                    <a:pt x="2571750" y="1157986"/>
                  </a:lnTo>
                  <a:lnTo>
                    <a:pt x="2572220" y="1159116"/>
                  </a:lnTo>
                  <a:lnTo>
                    <a:pt x="2574074" y="1160970"/>
                  </a:lnTo>
                  <a:lnTo>
                    <a:pt x="2575204" y="1161440"/>
                  </a:lnTo>
                  <a:lnTo>
                    <a:pt x="2577833" y="1161440"/>
                  </a:lnTo>
                  <a:lnTo>
                    <a:pt x="2578951" y="1160970"/>
                  </a:lnTo>
                  <a:lnTo>
                    <a:pt x="2580817" y="1159116"/>
                  </a:lnTo>
                  <a:lnTo>
                    <a:pt x="2581275" y="1157986"/>
                  </a:lnTo>
                  <a:lnTo>
                    <a:pt x="2581275" y="1155357"/>
                  </a:lnTo>
                  <a:close/>
                </a:path>
                <a:path w="2962275" h="1737995">
                  <a:moveTo>
                    <a:pt x="2581275" y="579412"/>
                  </a:moveTo>
                  <a:lnTo>
                    <a:pt x="2580817" y="578281"/>
                  </a:lnTo>
                  <a:lnTo>
                    <a:pt x="2578951" y="576427"/>
                  </a:lnTo>
                  <a:lnTo>
                    <a:pt x="2577833" y="575957"/>
                  </a:lnTo>
                  <a:lnTo>
                    <a:pt x="2575204" y="575957"/>
                  </a:lnTo>
                  <a:lnTo>
                    <a:pt x="2574074" y="576427"/>
                  </a:lnTo>
                  <a:lnTo>
                    <a:pt x="2572220" y="578281"/>
                  </a:lnTo>
                  <a:lnTo>
                    <a:pt x="2571750" y="579412"/>
                  </a:lnTo>
                  <a:lnTo>
                    <a:pt x="2571750" y="582041"/>
                  </a:lnTo>
                  <a:lnTo>
                    <a:pt x="2572220" y="583158"/>
                  </a:lnTo>
                  <a:lnTo>
                    <a:pt x="2574074" y="585025"/>
                  </a:lnTo>
                  <a:lnTo>
                    <a:pt x="2575204" y="585482"/>
                  </a:lnTo>
                  <a:lnTo>
                    <a:pt x="2577833" y="585482"/>
                  </a:lnTo>
                  <a:lnTo>
                    <a:pt x="2578951" y="585025"/>
                  </a:lnTo>
                  <a:lnTo>
                    <a:pt x="2580817" y="583158"/>
                  </a:lnTo>
                  <a:lnTo>
                    <a:pt x="2581275" y="582041"/>
                  </a:lnTo>
                  <a:lnTo>
                    <a:pt x="2581275" y="579412"/>
                  </a:lnTo>
                  <a:close/>
                </a:path>
                <a:path w="2962275" h="1737995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74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74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2962275" h="1737995">
                  <a:moveTo>
                    <a:pt x="2628900" y="1731314"/>
                  </a:moveTo>
                  <a:lnTo>
                    <a:pt x="2628442" y="1730184"/>
                  </a:lnTo>
                  <a:lnTo>
                    <a:pt x="2626576" y="1728330"/>
                  </a:lnTo>
                  <a:lnTo>
                    <a:pt x="2625458" y="1727860"/>
                  </a:lnTo>
                  <a:lnTo>
                    <a:pt x="2622829" y="1727860"/>
                  </a:lnTo>
                  <a:lnTo>
                    <a:pt x="2621711" y="1728330"/>
                  </a:lnTo>
                  <a:lnTo>
                    <a:pt x="2619845" y="1730184"/>
                  </a:lnTo>
                  <a:lnTo>
                    <a:pt x="2619375" y="1731314"/>
                  </a:lnTo>
                  <a:lnTo>
                    <a:pt x="2619375" y="1733943"/>
                  </a:lnTo>
                  <a:lnTo>
                    <a:pt x="2619845" y="1735061"/>
                  </a:lnTo>
                  <a:lnTo>
                    <a:pt x="2621711" y="1736928"/>
                  </a:lnTo>
                  <a:lnTo>
                    <a:pt x="2622829" y="1737385"/>
                  </a:lnTo>
                  <a:lnTo>
                    <a:pt x="2625458" y="1737385"/>
                  </a:lnTo>
                  <a:lnTo>
                    <a:pt x="2626576" y="1736928"/>
                  </a:lnTo>
                  <a:lnTo>
                    <a:pt x="2628442" y="1735061"/>
                  </a:lnTo>
                  <a:lnTo>
                    <a:pt x="2628900" y="1733943"/>
                  </a:lnTo>
                  <a:lnTo>
                    <a:pt x="2628900" y="1731314"/>
                  </a:lnTo>
                  <a:close/>
                </a:path>
                <a:path w="2962275" h="1737995">
                  <a:moveTo>
                    <a:pt x="2628900" y="1155357"/>
                  </a:moveTo>
                  <a:lnTo>
                    <a:pt x="2628442" y="1154239"/>
                  </a:lnTo>
                  <a:lnTo>
                    <a:pt x="2626576" y="1152372"/>
                  </a:lnTo>
                  <a:lnTo>
                    <a:pt x="2625458" y="1151915"/>
                  </a:lnTo>
                  <a:lnTo>
                    <a:pt x="2622829" y="1151915"/>
                  </a:lnTo>
                  <a:lnTo>
                    <a:pt x="2621711" y="1152372"/>
                  </a:lnTo>
                  <a:lnTo>
                    <a:pt x="2619845" y="1154239"/>
                  </a:lnTo>
                  <a:lnTo>
                    <a:pt x="2619375" y="1155357"/>
                  </a:lnTo>
                  <a:lnTo>
                    <a:pt x="2619375" y="1157986"/>
                  </a:lnTo>
                  <a:lnTo>
                    <a:pt x="2619845" y="1159116"/>
                  </a:lnTo>
                  <a:lnTo>
                    <a:pt x="2621711" y="1160970"/>
                  </a:lnTo>
                  <a:lnTo>
                    <a:pt x="2622829" y="1161440"/>
                  </a:lnTo>
                  <a:lnTo>
                    <a:pt x="2625458" y="1161440"/>
                  </a:lnTo>
                  <a:lnTo>
                    <a:pt x="2626576" y="1160970"/>
                  </a:lnTo>
                  <a:lnTo>
                    <a:pt x="2628442" y="1159116"/>
                  </a:lnTo>
                  <a:lnTo>
                    <a:pt x="2628900" y="1157986"/>
                  </a:lnTo>
                  <a:lnTo>
                    <a:pt x="2628900" y="1155357"/>
                  </a:lnTo>
                  <a:close/>
                </a:path>
                <a:path w="2962275" h="1737995">
                  <a:moveTo>
                    <a:pt x="2628900" y="579412"/>
                  </a:moveTo>
                  <a:lnTo>
                    <a:pt x="2628442" y="578281"/>
                  </a:lnTo>
                  <a:lnTo>
                    <a:pt x="2626576" y="576427"/>
                  </a:lnTo>
                  <a:lnTo>
                    <a:pt x="2625458" y="575957"/>
                  </a:lnTo>
                  <a:lnTo>
                    <a:pt x="2622829" y="575957"/>
                  </a:lnTo>
                  <a:lnTo>
                    <a:pt x="2621711" y="576427"/>
                  </a:lnTo>
                  <a:lnTo>
                    <a:pt x="2619845" y="578281"/>
                  </a:lnTo>
                  <a:lnTo>
                    <a:pt x="2619375" y="579412"/>
                  </a:lnTo>
                  <a:lnTo>
                    <a:pt x="2619375" y="582041"/>
                  </a:lnTo>
                  <a:lnTo>
                    <a:pt x="2619845" y="583158"/>
                  </a:lnTo>
                  <a:lnTo>
                    <a:pt x="2621711" y="585025"/>
                  </a:lnTo>
                  <a:lnTo>
                    <a:pt x="2622829" y="585482"/>
                  </a:lnTo>
                  <a:lnTo>
                    <a:pt x="2625458" y="585482"/>
                  </a:lnTo>
                  <a:lnTo>
                    <a:pt x="2626576" y="585025"/>
                  </a:lnTo>
                  <a:lnTo>
                    <a:pt x="2628442" y="583158"/>
                  </a:lnTo>
                  <a:lnTo>
                    <a:pt x="2628900" y="582041"/>
                  </a:lnTo>
                  <a:lnTo>
                    <a:pt x="2628900" y="579412"/>
                  </a:lnTo>
                  <a:close/>
                </a:path>
                <a:path w="2962275" h="1737995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2962275" h="1737995">
                  <a:moveTo>
                    <a:pt x="2676525" y="1731314"/>
                  </a:moveTo>
                  <a:lnTo>
                    <a:pt x="2676067" y="1730184"/>
                  </a:lnTo>
                  <a:lnTo>
                    <a:pt x="2674201" y="1728330"/>
                  </a:lnTo>
                  <a:lnTo>
                    <a:pt x="2673083" y="1727860"/>
                  </a:lnTo>
                  <a:lnTo>
                    <a:pt x="2670454" y="1727860"/>
                  </a:lnTo>
                  <a:lnTo>
                    <a:pt x="2669324" y="1728330"/>
                  </a:lnTo>
                  <a:lnTo>
                    <a:pt x="2667470" y="1730184"/>
                  </a:lnTo>
                  <a:lnTo>
                    <a:pt x="2667000" y="1731314"/>
                  </a:lnTo>
                  <a:lnTo>
                    <a:pt x="2667000" y="1733943"/>
                  </a:lnTo>
                  <a:lnTo>
                    <a:pt x="2667470" y="1735061"/>
                  </a:lnTo>
                  <a:lnTo>
                    <a:pt x="2669324" y="1736928"/>
                  </a:lnTo>
                  <a:lnTo>
                    <a:pt x="2670454" y="1737385"/>
                  </a:lnTo>
                  <a:lnTo>
                    <a:pt x="2673083" y="1737385"/>
                  </a:lnTo>
                  <a:lnTo>
                    <a:pt x="2674201" y="1736928"/>
                  </a:lnTo>
                  <a:lnTo>
                    <a:pt x="2676067" y="1735061"/>
                  </a:lnTo>
                  <a:lnTo>
                    <a:pt x="2676525" y="1733943"/>
                  </a:lnTo>
                  <a:lnTo>
                    <a:pt x="2676525" y="1731314"/>
                  </a:lnTo>
                  <a:close/>
                </a:path>
                <a:path w="2962275" h="1737995">
                  <a:moveTo>
                    <a:pt x="2676525" y="1155357"/>
                  </a:moveTo>
                  <a:lnTo>
                    <a:pt x="2676067" y="1154239"/>
                  </a:lnTo>
                  <a:lnTo>
                    <a:pt x="2674201" y="1152372"/>
                  </a:lnTo>
                  <a:lnTo>
                    <a:pt x="2673083" y="1151915"/>
                  </a:lnTo>
                  <a:lnTo>
                    <a:pt x="2670454" y="1151915"/>
                  </a:lnTo>
                  <a:lnTo>
                    <a:pt x="2669324" y="1152372"/>
                  </a:lnTo>
                  <a:lnTo>
                    <a:pt x="2667470" y="1154239"/>
                  </a:lnTo>
                  <a:lnTo>
                    <a:pt x="2667000" y="1155357"/>
                  </a:lnTo>
                  <a:lnTo>
                    <a:pt x="2667000" y="1157986"/>
                  </a:lnTo>
                  <a:lnTo>
                    <a:pt x="2667470" y="1159116"/>
                  </a:lnTo>
                  <a:lnTo>
                    <a:pt x="2669324" y="1160970"/>
                  </a:lnTo>
                  <a:lnTo>
                    <a:pt x="2670454" y="1161440"/>
                  </a:lnTo>
                  <a:lnTo>
                    <a:pt x="2673083" y="1161440"/>
                  </a:lnTo>
                  <a:lnTo>
                    <a:pt x="2674201" y="1160970"/>
                  </a:lnTo>
                  <a:lnTo>
                    <a:pt x="2676067" y="1159116"/>
                  </a:lnTo>
                  <a:lnTo>
                    <a:pt x="2676525" y="1157986"/>
                  </a:lnTo>
                  <a:lnTo>
                    <a:pt x="2676525" y="1155357"/>
                  </a:lnTo>
                  <a:close/>
                </a:path>
                <a:path w="2962275" h="1737995">
                  <a:moveTo>
                    <a:pt x="2676525" y="579412"/>
                  </a:moveTo>
                  <a:lnTo>
                    <a:pt x="2676067" y="578281"/>
                  </a:lnTo>
                  <a:lnTo>
                    <a:pt x="2674201" y="576427"/>
                  </a:lnTo>
                  <a:lnTo>
                    <a:pt x="2673083" y="575957"/>
                  </a:lnTo>
                  <a:lnTo>
                    <a:pt x="2670454" y="575957"/>
                  </a:lnTo>
                  <a:lnTo>
                    <a:pt x="2669324" y="576427"/>
                  </a:lnTo>
                  <a:lnTo>
                    <a:pt x="2667470" y="578281"/>
                  </a:lnTo>
                  <a:lnTo>
                    <a:pt x="2667000" y="579412"/>
                  </a:lnTo>
                  <a:lnTo>
                    <a:pt x="2667000" y="582041"/>
                  </a:lnTo>
                  <a:lnTo>
                    <a:pt x="2667470" y="583158"/>
                  </a:lnTo>
                  <a:lnTo>
                    <a:pt x="2669324" y="585025"/>
                  </a:lnTo>
                  <a:lnTo>
                    <a:pt x="2670454" y="585482"/>
                  </a:lnTo>
                  <a:lnTo>
                    <a:pt x="2673083" y="585482"/>
                  </a:lnTo>
                  <a:lnTo>
                    <a:pt x="2674201" y="585025"/>
                  </a:lnTo>
                  <a:lnTo>
                    <a:pt x="2676067" y="583158"/>
                  </a:lnTo>
                  <a:lnTo>
                    <a:pt x="2676525" y="582041"/>
                  </a:lnTo>
                  <a:lnTo>
                    <a:pt x="2676525" y="579412"/>
                  </a:lnTo>
                  <a:close/>
                </a:path>
                <a:path w="2962275" h="1737995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24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24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2962275" h="1737995">
                  <a:moveTo>
                    <a:pt x="2724150" y="1731314"/>
                  </a:moveTo>
                  <a:lnTo>
                    <a:pt x="2723692" y="1730184"/>
                  </a:lnTo>
                  <a:lnTo>
                    <a:pt x="2721826" y="1728330"/>
                  </a:lnTo>
                  <a:lnTo>
                    <a:pt x="2720708" y="1727860"/>
                  </a:lnTo>
                  <a:lnTo>
                    <a:pt x="2718079" y="1727860"/>
                  </a:lnTo>
                  <a:lnTo>
                    <a:pt x="2716949" y="1728330"/>
                  </a:lnTo>
                  <a:lnTo>
                    <a:pt x="2715095" y="1730184"/>
                  </a:lnTo>
                  <a:lnTo>
                    <a:pt x="2714625" y="1731314"/>
                  </a:lnTo>
                  <a:lnTo>
                    <a:pt x="2714625" y="1733943"/>
                  </a:lnTo>
                  <a:lnTo>
                    <a:pt x="2715095" y="1735061"/>
                  </a:lnTo>
                  <a:lnTo>
                    <a:pt x="2716949" y="1736928"/>
                  </a:lnTo>
                  <a:lnTo>
                    <a:pt x="2718079" y="1737385"/>
                  </a:lnTo>
                  <a:lnTo>
                    <a:pt x="2720708" y="1737385"/>
                  </a:lnTo>
                  <a:lnTo>
                    <a:pt x="2721826" y="1736928"/>
                  </a:lnTo>
                  <a:lnTo>
                    <a:pt x="2723692" y="1735061"/>
                  </a:lnTo>
                  <a:lnTo>
                    <a:pt x="2724150" y="1733943"/>
                  </a:lnTo>
                  <a:lnTo>
                    <a:pt x="2724150" y="1731314"/>
                  </a:lnTo>
                  <a:close/>
                </a:path>
                <a:path w="2962275" h="1737995">
                  <a:moveTo>
                    <a:pt x="2724150" y="1155357"/>
                  </a:moveTo>
                  <a:lnTo>
                    <a:pt x="2723692" y="1154239"/>
                  </a:lnTo>
                  <a:lnTo>
                    <a:pt x="2721826" y="1152372"/>
                  </a:lnTo>
                  <a:lnTo>
                    <a:pt x="2720708" y="1151915"/>
                  </a:lnTo>
                  <a:lnTo>
                    <a:pt x="2718079" y="1151915"/>
                  </a:lnTo>
                  <a:lnTo>
                    <a:pt x="2716949" y="1152372"/>
                  </a:lnTo>
                  <a:lnTo>
                    <a:pt x="2715095" y="1154239"/>
                  </a:lnTo>
                  <a:lnTo>
                    <a:pt x="2714625" y="1155357"/>
                  </a:lnTo>
                  <a:lnTo>
                    <a:pt x="2714625" y="1157986"/>
                  </a:lnTo>
                  <a:lnTo>
                    <a:pt x="2715095" y="1159116"/>
                  </a:lnTo>
                  <a:lnTo>
                    <a:pt x="2716949" y="1160970"/>
                  </a:lnTo>
                  <a:lnTo>
                    <a:pt x="2718079" y="1161440"/>
                  </a:lnTo>
                  <a:lnTo>
                    <a:pt x="2720708" y="1161440"/>
                  </a:lnTo>
                  <a:lnTo>
                    <a:pt x="2721826" y="1160970"/>
                  </a:lnTo>
                  <a:lnTo>
                    <a:pt x="2723692" y="1159116"/>
                  </a:lnTo>
                  <a:lnTo>
                    <a:pt x="2724150" y="1157986"/>
                  </a:lnTo>
                  <a:lnTo>
                    <a:pt x="2724150" y="1155357"/>
                  </a:lnTo>
                  <a:close/>
                </a:path>
                <a:path w="2962275" h="1737995">
                  <a:moveTo>
                    <a:pt x="2724150" y="579412"/>
                  </a:moveTo>
                  <a:lnTo>
                    <a:pt x="2723692" y="578281"/>
                  </a:lnTo>
                  <a:lnTo>
                    <a:pt x="2721826" y="576427"/>
                  </a:lnTo>
                  <a:lnTo>
                    <a:pt x="2720708" y="575957"/>
                  </a:lnTo>
                  <a:lnTo>
                    <a:pt x="2718079" y="575957"/>
                  </a:lnTo>
                  <a:lnTo>
                    <a:pt x="2716949" y="576427"/>
                  </a:lnTo>
                  <a:lnTo>
                    <a:pt x="2715095" y="578281"/>
                  </a:lnTo>
                  <a:lnTo>
                    <a:pt x="2714625" y="579412"/>
                  </a:lnTo>
                  <a:lnTo>
                    <a:pt x="2714625" y="582041"/>
                  </a:lnTo>
                  <a:lnTo>
                    <a:pt x="2715095" y="583158"/>
                  </a:lnTo>
                  <a:lnTo>
                    <a:pt x="2716949" y="585025"/>
                  </a:lnTo>
                  <a:lnTo>
                    <a:pt x="2718079" y="585482"/>
                  </a:lnTo>
                  <a:lnTo>
                    <a:pt x="2720708" y="585482"/>
                  </a:lnTo>
                  <a:lnTo>
                    <a:pt x="2721826" y="585025"/>
                  </a:lnTo>
                  <a:lnTo>
                    <a:pt x="2723692" y="583158"/>
                  </a:lnTo>
                  <a:lnTo>
                    <a:pt x="2724150" y="582041"/>
                  </a:lnTo>
                  <a:lnTo>
                    <a:pt x="2724150" y="579412"/>
                  </a:lnTo>
                  <a:close/>
                </a:path>
                <a:path w="2962275" h="1737995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49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49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2962275" h="1737995">
                  <a:moveTo>
                    <a:pt x="2771775" y="1731314"/>
                  </a:moveTo>
                  <a:lnTo>
                    <a:pt x="2771317" y="1730184"/>
                  </a:lnTo>
                  <a:lnTo>
                    <a:pt x="2769451" y="1728330"/>
                  </a:lnTo>
                  <a:lnTo>
                    <a:pt x="2768333" y="1727860"/>
                  </a:lnTo>
                  <a:lnTo>
                    <a:pt x="2765704" y="1727860"/>
                  </a:lnTo>
                  <a:lnTo>
                    <a:pt x="2764574" y="1728330"/>
                  </a:lnTo>
                  <a:lnTo>
                    <a:pt x="2762720" y="1730184"/>
                  </a:lnTo>
                  <a:lnTo>
                    <a:pt x="2762250" y="1731314"/>
                  </a:lnTo>
                  <a:lnTo>
                    <a:pt x="2762250" y="1733943"/>
                  </a:lnTo>
                  <a:lnTo>
                    <a:pt x="2762720" y="1735061"/>
                  </a:lnTo>
                  <a:lnTo>
                    <a:pt x="2764574" y="1736928"/>
                  </a:lnTo>
                  <a:lnTo>
                    <a:pt x="2765704" y="1737385"/>
                  </a:lnTo>
                  <a:lnTo>
                    <a:pt x="2768333" y="1737385"/>
                  </a:lnTo>
                  <a:lnTo>
                    <a:pt x="2769451" y="1736928"/>
                  </a:lnTo>
                  <a:lnTo>
                    <a:pt x="2771317" y="1735061"/>
                  </a:lnTo>
                  <a:lnTo>
                    <a:pt x="2771775" y="1733943"/>
                  </a:lnTo>
                  <a:lnTo>
                    <a:pt x="2771775" y="1731314"/>
                  </a:lnTo>
                  <a:close/>
                </a:path>
                <a:path w="2962275" h="1737995">
                  <a:moveTo>
                    <a:pt x="2771775" y="1155357"/>
                  </a:moveTo>
                  <a:lnTo>
                    <a:pt x="2771317" y="1154239"/>
                  </a:lnTo>
                  <a:lnTo>
                    <a:pt x="2769451" y="1152372"/>
                  </a:lnTo>
                  <a:lnTo>
                    <a:pt x="2768333" y="1151915"/>
                  </a:lnTo>
                  <a:lnTo>
                    <a:pt x="2765704" y="1151915"/>
                  </a:lnTo>
                  <a:lnTo>
                    <a:pt x="2764574" y="1152372"/>
                  </a:lnTo>
                  <a:lnTo>
                    <a:pt x="2762720" y="1154239"/>
                  </a:lnTo>
                  <a:lnTo>
                    <a:pt x="2762250" y="1155357"/>
                  </a:lnTo>
                  <a:lnTo>
                    <a:pt x="2762250" y="1157986"/>
                  </a:lnTo>
                  <a:lnTo>
                    <a:pt x="2762720" y="1159116"/>
                  </a:lnTo>
                  <a:lnTo>
                    <a:pt x="2764574" y="1160970"/>
                  </a:lnTo>
                  <a:lnTo>
                    <a:pt x="2765704" y="1161440"/>
                  </a:lnTo>
                  <a:lnTo>
                    <a:pt x="2768333" y="1161440"/>
                  </a:lnTo>
                  <a:lnTo>
                    <a:pt x="2769451" y="1160970"/>
                  </a:lnTo>
                  <a:lnTo>
                    <a:pt x="2771317" y="1159116"/>
                  </a:lnTo>
                  <a:lnTo>
                    <a:pt x="2771775" y="1157986"/>
                  </a:lnTo>
                  <a:lnTo>
                    <a:pt x="2771775" y="1155357"/>
                  </a:lnTo>
                  <a:close/>
                </a:path>
                <a:path w="2962275" h="1737995">
                  <a:moveTo>
                    <a:pt x="2771775" y="579412"/>
                  </a:moveTo>
                  <a:lnTo>
                    <a:pt x="2771317" y="578281"/>
                  </a:lnTo>
                  <a:lnTo>
                    <a:pt x="2769451" y="576427"/>
                  </a:lnTo>
                  <a:lnTo>
                    <a:pt x="2768333" y="575957"/>
                  </a:lnTo>
                  <a:lnTo>
                    <a:pt x="2765704" y="575957"/>
                  </a:lnTo>
                  <a:lnTo>
                    <a:pt x="2764574" y="576427"/>
                  </a:lnTo>
                  <a:lnTo>
                    <a:pt x="2762720" y="578281"/>
                  </a:lnTo>
                  <a:lnTo>
                    <a:pt x="2762250" y="579412"/>
                  </a:lnTo>
                  <a:lnTo>
                    <a:pt x="2762250" y="582041"/>
                  </a:lnTo>
                  <a:lnTo>
                    <a:pt x="2762720" y="583158"/>
                  </a:lnTo>
                  <a:lnTo>
                    <a:pt x="2764574" y="585025"/>
                  </a:lnTo>
                  <a:lnTo>
                    <a:pt x="2765704" y="585482"/>
                  </a:lnTo>
                  <a:lnTo>
                    <a:pt x="2768333" y="585482"/>
                  </a:lnTo>
                  <a:lnTo>
                    <a:pt x="2769451" y="585025"/>
                  </a:lnTo>
                  <a:lnTo>
                    <a:pt x="2771317" y="583158"/>
                  </a:lnTo>
                  <a:lnTo>
                    <a:pt x="2771775" y="582041"/>
                  </a:lnTo>
                  <a:lnTo>
                    <a:pt x="2771775" y="579412"/>
                  </a:lnTo>
                  <a:close/>
                </a:path>
                <a:path w="2962275" h="1737995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74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74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2962275" h="1737995">
                  <a:moveTo>
                    <a:pt x="2819400" y="1731314"/>
                  </a:moveTo>
                  <a:lnTo>
                    <a:pt x="2818942" y="1730184"/>
                  </a:lnTo>
                  <a:lnTo>
                    <a:pt x="2817076" y="1728330"/>
                  </a:lnTo>
                  <a:lnTo>
                    <a:pt x="2815958" y="1727860"/>
                  </a:lnTo>
                  <a:lnTo>
                    <a:pt x="2813329" y="1727860"/>
                  </a:lnTo>
                  <a:lnTo>
                    <a:pt x="2812199" y="1728330"/>
                  </a:lnTo>
                  <a:lnTo>
                    <a:pt x="2810345" y="1730184"/>
                  </a:lnTo>
                  <a:lnTo>
                    <a:pt x="2809875" y="1731314"/>
                  </a:lnTo>
                  <a:lnTo>
                    <a:pt x="2809875" y="1733943"/>
                  </a:lnTo>
                  <a:lnTo>
                    <a:pt x="2810345" y="1735061"/>
                  </a:lnTo>
                  <a:lnTo>
                    <a:pt x="2812199" y="1736928"/>
                  </a:lnTo>
                  <a:lnTo>
                    <a:pt x="2813329" y="1737385"/>
                  </a:lnTo>
                  <a:lnTo>
                    <a:pt x="2815958" y="1737385"/>
                  </a:lnTo>
                  <a:lnTo>
                    <a:pt x="2817076" y="1736928"/>
                  </a:lnTo>
                  <a:lnTo>
                    <a:pt x="2818942" y="1735061"/>
                  </a:lnTo>
                  <a:lnTo>
                    <a:pt x="2819400" y="1733943"/>
                  </a:lnTo>
                  <a:lnTo>
                    <a:pt x="2819400" y="1731314"/>
                  </a:lnTo>
                  <a:close/>
                </a:path>
                <a:path w="2962275" h="1737995">
                  <a:moveTo>
                    <a:pt x="2819400" y="1155357"/>
                  </a:moveTo>
                  <a:lnTo>
                    <a:pt x="2818942" y="1154239"/>
                  </a:lnTo>
                  <a:lnTo>
                    <a:pt x="2817076" y="1152372"/>
                  </a:lnTo>
                  <a:lnTo>
                    <a:pt x="2815958" y="1151915"/>
                  </a:lnTo>
                  <a:lnTo>
                    <a:pt x="2813329" y="1151915"/>
                  </a:lnTo>
                  <a:lnTo>
                    <a:pt x="2812199" y="1152372"/>
                  </a:lnTo>
                  <a:lnTo>
                    <a:pt x="2810345" y="1154239"/>
                  </a:lnTo>
                  <a:lnTo>
                    <a:pt x="2809875" y="1155357"/>
                  </a:lnTo>
                  <a:lnTo>
                    <a:pt x="2809875" y="1157986"/>
                  </a:lnTo>
                  <a:lnTo>
                    <a:pt x="2810345" y="1159116"/>
                  </a:lnTo>
                  <a:lnTo>
                    <a:pt x="2812199" y="1160970"/>
                  </a:lnTo>
                  <a:lnTo>
                    <a:pt x="2813329" y="1161440"/>
                  </a:lnTo>
                  <a:lnTo>
                    <a:pt x="2815958" y="1161440"/>
                  </a:lnTo>
                  <a:lnTo>
                    <a:pt x="2817076" y="1160970"/>
                  </a:lnTo>
                  <a:lnTo>
                    <a:pt x="2818942" y="1159116"/>
                  </a:lnTo>
                  <a:lnTo>
                    <a:pt x="2819400" y="1157986"/>
                  </a:lnTo>
                  <a:lnTo>
                    <a:pt x="2819400" y="1155357"/>
                  </a:lnTo>
                  <a:close/>
                </a:path>
                <a:path w="2962275" h="1737995">
                  <a:moveTo>
                    <a:pt x="2819400" y="579412"/>
                  </a:moveTo>
                  <a:lnTo>
                    <a:pt x="2818942" y="578281"/>
                  </a:lnTo>
                  <a:lnTo>
                    <a:pt x="2817076" y="576427"/>
                  </a:lnTo>
                  <a:lnTo>
                    <a:pt x="2815958" y="575957"/>
                  </a:lnTo>
                  <a:lnTo>
                    <a:pt x="2813329" y="575957"/>
                  </a:lnTo>
                  <a:lnTo>
                    <a:pt x="2812199" y="576427"/>
                  </a:lnTo>
                  <a:lnTo>
                    <a:pt x="2810345" y="578281"/>
                  </a:lnTo>
                  <a:lnTo>
                    <a:pt x="2809875" y="579412"/>
                  </a:lnTo>
                  <a:lnTo>
                    <a:pt x="2809875" y="582041"/>
                  </a:lnTo>
                  <a:lnTo>
                    <a:pt x="2810345" y="583158"/>
                  </a:lnTo>
                  <a:lnTo>
                    <a:pt x="2812199" y="585025"/>
                  </a:lnTo>
                  <a:lnTo>
                    <a:pt x="2813329" y="585482"/>
                  </a:lnTo>
                  <a:lnTo>
                    <a:pt x="2815958" y="585482"/>
                  </a:lnTo>
                  <a:lnTo>
                    <a:pt x="2817076" y="585025"/>
                  </a:lnTo>
                  <a:lnTo>
                    <a:pt x="2818942" y="583158"/>
                  </a:lnTo>
                  <a:lnTo>
                    <a:pt x="2819400" y="582041"/>
                  </a:lnTo>
                  <a:lnTo>
                    <a:pt x="2819400" y="579412"/>
                  </a:lnTo>
                  <a:close/>
                </a:path>
                <a:path w="2962275" h="1737995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199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199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2962275" h="1737995">
                  <a:moveTo>
                    <a:pt x="2867025" y="1731314"/>
                  </a:moveTo>
                  <a:lnTo>
                    <a:pt x="2866567" y="1730184"/>
                  </a:lnTo>
                  <a:lnTo>
                    <a:pt x="2864701" y="1728330"/>
                  </a:lnTo>
                  <a:lnTo>
                    <a:pt x="2863583" y="1727860"/>
                  </a:lnTo>
                  <a:lnTo>
                    <a:pt x="2860954" y="1727860"/>
                  </a:lnTo>
                  <a:lnTo>
                    <a:pt x="2859824" y="1728330"/>
                  </a:lnTo>
                  <a:lnTo>
                    <a:pt x="2857970" y="1730184"/>
                  </a:lnTo>
                  <a:lnTo>
                    <a:pt x="2857500" y="1731314"/>
                  </a:lnTo>
                  <a:lnTo>
                    <a:pt x="2857500" y="1733943"/>
                  </a:lnTo>
                  <a:lnTo>
                    <a:pt x="2857970" y="1735061"/>
                  </a:lnTo>
                  <a:lnTo>
                    <a:pt x="2859824" y="1736928"/>
                  </a:lnTo>
                  <a:lnTo>
                    <a:pt x="2860954" y="1737385"/>
                  </a:lnTo>
                  <a:lnTo>
                    <a:pt x="2863583" y="1737385"/>
                  </a:lnTo>
                  <a:lnTo>
                    <a:pt x="2864701" y="1736928"/>
                  </a:lnTo>
                  <a:lnTo>
                    <a:pt x="2866567" y="1735061"/>
                  </a:lnTo>
                  <a:lnTo>
                    <a:pt x="2867025" y="1733943"/>
                  </a:lnTo>
                  <a:lnTo>
                    <a:pt x="2867025" y="1731314"/>
                  </a:lnTo>
                  <a:close/>
                </a:path>
                <a:path w="2962275" h="1737995">
                  <a:moveTo>
                    <a:pt x="2867025" y="1155357"/>
                  </a:moveTo>
                  <a:lnTo>
                    <a:pt x="2866567" y="1154239"/>
                  </a:lnTo>
                  <a:lnTo>
                    <a:pt x="2864701" y="1152372"/>
                  </a:lnTo>
                  <a:lnTo>
                    <a:pt x="2863583" y="1151915"/>
                  </a:lnTo>
                  <a:lnTo>
                    <a:pt x="2860954" y="1151915"/>
                  </a:lnTo>
                  <a:lnTo>
                    <a:pt x="2859824" y="1152372"/>
                  </a:lnTo>
                  <a:lnTo>
                    <a:pt x="2857970" y="1154239"/>
                  </a:lnTo>
                  <a:lnTo>
                    <a:pt x="2857500" y="1155357"/>
                  </a:lnTo>
                  <a:lnTo>
                    <a:pt x="2857500" y="1157986"/>
                  </a:lnTo>
                  <a:lnTo>
                    <a:pt x="2857970" y="1159116"/>
                  </a:lnTo>
                  <a:lnTo>
                    <a:pt x="2859824" y="1160970"/>
                  </a:lnTo>
                  <a:lnTo>
                    <a:pt x="2860954" y="1161440"/>
                  </a:lnTo>
                  <a:lnTo>
                    <a:pt x="2863583" y="1161440"/>
                  </a:lnTo>
                  <a:lnTo>
                    <a:pt x="2864701" y="1160970"/>
                  </a:lnTo>
                  <a:lnTo>
                    <a:pt x="2866567" y="1159116"/>
                  </a:lnTo>
                  <a:lnTo>
                    <a:pt x="2867025" y="1157986"/>
                  </a:lnTo>
                  <a:lnTo>
                    <a:pt x="2867025" y="1155357"/>
                  </a:lnTo>
                  <a:close/>
                </a:path>
                <a:path w="2962275" h="1737995">
                  <a:moveTo>
                    <a:pt x="2867025" y="579412"/>
                  </a:moveTo>
                  <a:lnTo>
                    <a:pt x="2866567" y="578281"/>
                  </a:lnTo>
                  <a:lnTo>
                    <a:pt x="2864701" y="576427"/>
                  </a:lnTo>
                  <a:lnTo>
                    <a:pt x="2863583" y="575957"/>
                  </a:lnTo>
                  <a:lnTo>
                    <a:pt x="2860954" y="575957"/>
                  </a:lnTo>
                  <a:lnTo>
                    <a:pt x="2859824" y="576427"/>
                  </a:lnTo>
                  <a:lnTo>
                    <a:pt x="2857970" y="578281"/>
                  </a:lnTo>
                  <a:lnTo>
                    <a:pt x="2857500" y="579412"/>
                  </a:lnTo>
                  <a:lnTo>
                    <a:pt x="2857500" y="582041"/>
                  </a:lnTo>
                  <a:lnTo>
                    <a:pt x="2857970" y="583158"/>
                  </a:lnTo>
                  <a:lnTo>
                    <a:pt x="2859824" y="585025"/>
                  </a:lnTo>
                  <a:lnTo>
                    <a:pt x="2860954" y="585482"/>
                  </a:lnTo>
                  <a:lnTo>
                    <a:pt x="2863583" y="585482"/>
                  </a:lnTo>
                  <a:lnTo>
                    <a:pt x="2864701" y="585025"/>
                  </a:lnTo>
                  <a:lnTo>
                    <a:pt x="2866567" y="583158"/>
                  </a:lnTo>
                  <a:lnTo>
                    <a:pt x="2867025" y="582041"/>
                  </a:lnTo>
                  <a:lnTo>
                    <a:pt x="2867025" y="579412"/>
                  </a:lnTo>
                  <a:close/>
                </a:path>
                <a:path w="2962275" h="1737995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24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24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2962275" h="1737995">
                  <a:moveTo>
                    <a:pt x="2914650" y="1731314"/>
                  </a:moveTo>
                  <a:lnTo>
                    <a:pt x="2914192" y="1730184"/>
                  </a:lnTo>
                  <a:lnTo>
                    <a:pt x="2912326" y="1728330"/>
                  </a:lnTo>
                  <a:lnTo>
                    <a:pt x="2911208" y="1727860"/>
                  </a:lnTo>
                  <a:lnTo>
                    <a:pt x="2908579" y="1727860"/>
                  </a:lnTo>
                  <a:lnTo>
                    <a:pt x="2907449" y="1728330"/>
                  </a:lnTo>
                  <a:lnTo>
                    <a:pt x="2905595" y="1730184"/>
                  </a:lnTo>
                  <a:lnTo>
                    <a:pt x="2905125" y="1731314"/>
                  </a:lnTo>
                  <a:lnTo>
                    <a:pt x="2905125" y="1733943"/>
                  </a:lnTo>
                  <a:lnTo>
                    <a:pt x="2905595" y="1735061"/>
                  </a:lnTo>
                  <a:lnTo>
                    <a:pt x="2907449" y="1736928"/>
                  </a:lnTo>
                  <a:lnTo>
                    <a:pt x="2908579" y="1737385"/>
                  </a:lnTo>
                  <a:lnTo>
                    <a:pt x="2911208" y="1737385"/>
                  </a:lnTo>
                  <a:lnTo>
                    <a:pt x="2912326" y="1736928"/>
                  </a:lnTo>
                  <a:lnTo>
                    <a:pt x="2914192" y="1735061"/>
                  </a:lnTo>
                  <a:lnTo>
                    <a:pt x="2914650" y="1733943"/>
                  </a:lnTo>
                  <a:lnTo>
                    <a:pt x="2914650" y="1731314"/>
                  </a:lnTo>
                  <a:close/>
                </a:path>
                <a:path w="2962275" h="1737995">
                  <a:moveTo>
                    <a:pt x="2914650" y="1155357"/>
                  </a:moveTo>
                  <a:lnTo>
                    <a:pt x="2914192" y="1154239"/>
                  </a:lnTo>
                  <a:lnTo>
                    <a:pt x="2912326" y="1152372"/>
                  </a:lnTo>
                  <a:lnTo>
                    <a:pt x="2911208" y="1151915"/>
                  </a:lnTo>
                  <a:lnTo>
                    <a:pt x="2908579" y="1151915"/>
                  </a:lnTo>
                  <a:lnTo>
                    <a:pt x="2907449" y="1152372"/>
                  </a:lnTo>
                  <a:lnTo>
                    <a:pt x="2905595" y="1154239"/>
                  </a:lnTo>
                  <a:lnTo>
                    <a:pt x="2905125" y="1155357"/>
                  </a:lnTo>
                  <a:lnTo>
                    <a:pt x="2905125" y="1157986"/>
                  </a:lnTo>
                  <a:lnTo>
                    <a:pt x="2905595" y="1159116"/>
                  </a:lnTo>
                  <a:lnTo>
                    <a:pt x="2907449" y="1160970"/>
                  </a:lnTo>
                  <a:lnTo>
                    <a:pt x="2908579" y="1161440"/>
                  </a:lnTo>
                  <a:lnTo>
                    <a:pt x="2911208" y="1161440"/>
                  </a:lnTo>
                  <a:lnTo>
                    <a:pt x="2912326" y="1160970"/>
                  </a:lnTo>
                  <a:lnTo>
                    <a:pt x="2914192" y="1159116"/>
                  </a:lnTo>
                  <a:lnTo>
                    <a:pt x="2914650" y="1157986"/>
                  </a:lnTo>
                  <a:lnTo>
                    <a:pt x="2914650" y="1155357"/>
                  </a:lnTo>
                  <a:close/>
                </a:path>
                <a:path w="2962275" h="1737995">
                  <a:moveTo>
                    <a:pt x="2914650" y="579412"/>
                  </a:moveTo>
                  <a:lnTo>
                    <a:pt x="2914192" y="578281"/>
                  </a:lnTo>
                  <a:lnTo>
                    <a:pt x="2912326" y="576427"/>
                  </a:lnTo>
                  <a:lnTo>
                    <a:pt x="2911208" y="575957"/>
                  </a:lnTo>
                  <a:lnTo>
                    <a:pt x="2908579" y="575957"/>
                  </a:lnTo>
                  <a:lnTo>
                    <a:pt x="2907449" y="576427"/>
                  </a:lnTo>
                  <a:lnTo>
                    <a:pt x="2905595" y="578281"/>
                  </a:lnTo>
                  <a:lnTo>
                    <a:pt x="2905125" y="579412"/>
                  </a:lnTo>
                  <a:lnTo>
                    <a:pt x="2905125" y="582041"/>
                  </a:lnTo>
                  <a:lnTo>
                    <a:pt x="2905595" y="583158"/>
                  </a:lnTo>
                  <a:lnTo>
                    <a:pt x="2907449" y="585025"/>
                  </a:lnTo>
                  <a:lnTo>
                    <a:pt x="2908579" y="585482"/>
                  </a:lnTo>
                  <a:lnTo>
                    <a:pt x="2911208" y="585482"/>
                  </a:lnTo>
                  <a:lnTo>
                    <a:pt x="2912326" y="585025"/>
                  </a:lnTo>
                  <a:lnTo>
                    <a:pt x="2914192" y="583158"/>
                  </a:lnTo>
                  <a:lnTo>
                    <a:pt x="2914650" y="582041"/>
                  </a:lnTo>
                  <a:lnTo>
                    <a:pt x="2914650" y="579412"/>
                  </a:lnTo>
                  <a:close/>
                </a:path>
                <a:path w="2962275" h="1737995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49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49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2962275" h="1737995">
                  <a:moveTo>
                    <a:pt x="2962275" y="1731314"/>
                  </a:moveTo>
                  <a:lnTo>
                    <a:pt x="2961817" y="1730184"/>
                  </a:lnTo>
                  <a:lnTo>
                    <a:pt x="2959951" y="1728330"/>
                  </a:lnTo>
                  <a:lnTo>
                    <a:pt x="2958833" y="1727860"/>
                  </a:lnTo>
                  <a:lnTo>
                    <a:pt x="2956204" y="1727860"/>
                  </a:lnTo>
                  <a:lnTo>
                    <a:pt x="2955074" y="1728330"/>
                  </a:lnTo>
                  <a:lnTo>
                    <a:pt x="2953220" y="1730184"/>
                  </a:lnTo>
                  <a:lnTo>
                    <a:pt x="2952750" y="1731314"/>
                  </a:lnTo>
                  <a:lnTo>
                    <a:pt x="2952750" y="1733943"/>
                  </a:lnTo>
                  <a:lnTo>
                    <a:pt x="2953220" y="1735061"/>
                  </a:lnTo>
                  <a:lnTo>
                    <a:pt x="2955074" y="1736928"/>
                  </a:lnTo>
                  <a:lnTo>
                    <a:pt x="2956204" y="1737385"/>
                  </a:lnTo>
                  <a:lnTo>
                    <a:pt x="2958833" y="1737385"/>
                  </a:lnTo>
                  <a:lnTo>
                    <a:pt x="2959951" y="1736928"/>
                  </a:lnTo>
                  <a:lnTo>
                    <a:pt x="2961817" y="1735061"/>
                  </a:lnTo>
                  <a:lnTo>
                    <a:pt x="2962275" y="1733943"/>
                  </a:lnTo>
                  <a:lnTo>
                    <a:pt x="2962275" y="1731314"/>
                  </a:lnTo>
                  <a:close/>
                </a:path>
                <a:path w="2962275" h="1737995">
                  <a:moveTo>
                    <a:pt x="2962275" y="1155357"/>
                  </a:moveTo>
                  <a:lnTo>
                    <a:pt x="2961817" y="1154239"/>
                  </a:lnTo>
                  <a:lnTo>
                    <a:pt x="2959951" y="1152372"/>
                  </a:lnTo>
                  <a:lnTo>
                    <a:pt x="2958833" y="1151915"/>
                  </a:lnTo>
                  <a:lnTo>
                    <a:pt x="2956204" y="1151915"/>
                  </a:lnTo>
                  <a:lnTo>
                    <a:pt x="2955074" y="1152372"/>
                  </a:lnTo>
                  <a:lnTo>
                    <a:pt x="2953220" y="1154239"/>
                  </a:lnTo>
                  <a:lnTo>
                    <a:pt x="2952750" y="1155357"/>
                  </a:lnTo>
                  <a:lnTo>
                    <a:pt x="2952750" y="1157986"/>
                  </a:lnTo>
                  <a:lnTo>
                    <a:pt x="2953220" y="1159116"/>
                  </a:lnTo>
                  <a:lnTo>
                    <a:pt x="2955074" y="1160970"/>
                  </a:lnTo>
                  <a:lnTo>
                    <a:pt x="2956204" y="1161440"/>
                  </a:lnTo>
                  <a:lnTo>
                    <a:pt x="2958833" y="1161440"/>
                  </a:lnTo>
                  <a:lnTo>
                    <a:pt x="2959951" y="1160970"/>
                  </a:lnTo>
                  <a:lnTo>
                    <a:pt x="2961817" y="1159116"/>
                  </a:lnTo>
                  <a:lnTo>
                    <a:pt x="2962275" y="1157986"/>
                  </a:lnTo>
                  <a:lnTo>
                    <a:pt x="2962275" y="1155357"/>
                  </a:lnTo>
                  <a:close/>
                </a:path>
                <a:path w="2962275" h="1737995">
                  <a:moveTo>
                    <a:pt x="2962275" y="579412"/>
                  </a:moveTo>
                  <a:lnTo>
                    <a:pt x="2961817" y="578281"/>
                  </a:lnTo>
                  <a:lnTo>
                    <a:pt x="2959951" y="576427"/>
                  </a:lnTo>
                  <a:lnTo>
                    <a:pt x="2958833" y="575957"/>
                  </a:lnTo>
                  <a:lnTo>
                    <a:pt x="2956204" y="575957"/>
                  </a:lnTo>
                  <a:lnTo>
                    <a:pt x="2955074" y="576427"/>
                  </a:lnTo>
                  <a:lnTo>
                    <a:pt x="2953220" y="578281"/>
                  </a:lnTo>
                  <a:lnTo>
                    <a:pt x="2952750" y="579412"/>
                  </a:lnTo>
                  <a:lnTo>
                    <a:pt x="2952750" y="582041"/>
                  </a:lnTo>
                  <a:lnTo>
                    <a:pt x="2953220" y="583158"/>
                  </a:lnTo>
                  <a:lnTo>
                    <a:pt x="2955074" y="585025"/>
                  </a:lnTo>
                  <a:lnTo>
                    <a:pt x="2956204" y="585482"/>
                  </a:lnTo>
                  <a:lnTo>
                    <a:pt x="2958833" y="585482"/>
                  </a:lnTo>
                  <a:lnTo>
                    <a:pt x="2959951" y="585025"/>
                  </a:lnTo>
                  <a:lnTo>
                    <a:pt x="2961817" y="583158"/>
                  </a:lnTo>
                  <a:lnTo>
                    <a:pt x="2962275" y="582041"/>
                  </a:lnTo>
                  <a:lnTo>
                    <a:pt x="2962275" y="579412"/>
                  </a:lnTo>
                  <a:close/>
                </a:path>
                <a:path w="2962275" h="1737995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74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74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9605961" y="2671762"/>
            <a:ext cx="3590925" cy="31908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ts val="1614"/>
              </a:lnSpc>
            </a:pPr>
            <a:r>
              <a:rPr sz="1500" spc="-60" dirty="0">
                <a:latin typeface="Trebuchet MS"/>
                <a:cs typeface="Trebuchet MS"/>
              </a:rPr>
              <a:t>Customer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penetration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by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Geography</a:t>
            </a:r>
            <a:endParaRPr sz="1500">
              <a:latin typeface="Trebuchet MS"/>
              <a:cs typeface="Trebuchet MS"/>
            </a:endParaRPr>
          </a:p>
          <a:p>
            <a:pPr marL="261620">
              <a:lnSpc>
                <a:spcPct val="100000"/>
              </a:lnSpc>
              <a:spcBef>
                <a:spcPts val="4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0.44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Segoe UI"/>
              <a:cs typeface="Segoe UI"/>
            </a:endParaRPr>
          </a:p>
          <a:p>
            <a:pPr marL="26162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0.43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Segoe UI"/>
              <a:cs typeface="Segoe UI"/>
            </a:endParaRPr>
          </a:p>
          <a:p>
            <a:pPr marL="261620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0.42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50">
              <a:latin typeface="Segoe UI"/>
              <a:cs typeface="Segoe UI"/>
            </a:endParaRPr>
          </a:p>
          <a:p>
            <a:pPr marL="261620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0.41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Segoe UI"/>
              <a:cs typeface="Segoe UI"/>
            </a:endParaRPr>
          </a:p>
          <a:p>
            <a:pPr marL="513715" algn="ctr">
              <a:lnSpc>
                <a:spcPct val="100000"/>
              </a:lnSpc>
            </a:pPr>
            <a:r>
              <a:rPr sz="1200" spc="-90" dirty="0">
                <a:solidFill>
                  <a:srgbClr val="252423"/>
                </a:solidFill>
                <a:latin typeface="Trebuchet MS"/>
                <a:cs typeface="Trebuchet MS"/>
              </a:rPr>
              <a:t>Geo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9650720" y="3329012"/>
            <a:ext cx="177800" cy="1358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P</a:t>
            </a:r>
            <a:r>
              <a:rPr sz="1200" dirty="0">
                <a:solidFill>
                  <a:srgbClr val="252423"/>
                </a:solidFill>
                <a:latin typeface="Trebuchet MS"/>
                <a:cs typeface="Trebuchet MS"/>
              </a:rPr>
              <a:t>enetatiton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18" name="object 21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157849" y="5061750"/>
            <a:ext cx="175261" cy="144896"/>
          </a:xfrm>
          <a:prstGeom prst="rect">
            <a:avLst/>
          </a:prstGeom>
        </p:spPr>
      </p:pic>
      <p:sp>
        <p:nvSpPr>
          <p:cNvPr id="219" name="object 219"/>
          <p:cNvSpPr txBox="1"/>
          <p:nvPr/>
        </p:nvSpPr>
        <p:spPr>
          <a:xfrm rot="19560000">
            <a:off x="10138565" y="5079334"/>
            <a:ext cx="19664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dirty="0">
                <a:latin typeface="Segoe UI"/>
                <a:cs typeface="Segoe UI"/>
              </a:rPr>
              <a:t>UK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10487031" y="5092679"/>
            <a:ext cx="862965" cy="314325"/>
            <a:chOff x="10487031" y="5092679"/>
            <a:chExt cx="862965" cy="314325"/>
          </a:xfrm>
        </p:grpSpPr>
        <p:pic>
          <p:nvPicPr>
            <p:cNvPr id="221" name="object 22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7031" y="5092753"/>
              <a:ext cx="350397" cy="250788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37805" y="5092679"/>
              <a:ext cx="412110" cy="314202"/>
            </a:xfrm>
            <a:prstGeom prst="rect">
              <a:avLst/>
            </a:prstGeom>
          </p:spPr>
        </p:pic>
      </p:grpSp>
      <p:sp>
        <p:nvSpPr>
          <p:cNvPr id="223" name="object 223"/>
          <p:cNvSpPr txBox="1"/>
          <p:nvPr/>
        </p:nvSpPr>
        <p:spPr>
          <a:xfrm rot="19560000">
            <a:off x="10443851" y="5147908"/>
            <a:ext cx="41483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dirty="0">
                <a:latin typeface="Segoe UI"/>
                <a:cs typeface="Segoe UI"/>
              </a:rPr>
              <a:t>Canada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4" name="object 224"/>
          <p:cNvSpPr txBox="1"/>
          <p:nvPr/>
        </p:nvSpPr>
        <p:spPr>
          <a:xfrm rot="19560000">
            <a:off x="10883100" y="5171346"/>
            <a:ext cx="49409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dirty="0"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25" name="object 22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602989" y="5062719"/>
            <a:ext cx="770953" cy="467096"/>
          </a:xfrm>
          <a:prstGeom prst="rect">
            <a:avLst/>
          </a:prstGeom>
        </p:spPr>
      </p:pic>
      <p:sp>
        <p:nvSpPr>
          <p:cNvPr id="226" name="object 226"/>
          <p:cNvSpPr txBox="1"/>
          <p:nvPr/>
        </p:nvSpPr>
        <p:spPr>
          <a:xfrm rot="19560000">
            <a:off x="11579526" y="5111804"/>
            <a:ext cx="2960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dirty="0">
                <a:latin typeface="Segoe UI"/>
                <a:cs typeface="Segoe UI"/>
              </a:rPr>
              <a:t>India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7" name="object 227"/>
          <p:cNvSpPr txBox="1"/>
          <p:nvPr/>
        </p:nvSpPr>
        <p:spPr>
          <a:xfrm rot="19560000">
            <a:off x="11706507" y="5235497"/>
            <a:ext cx="7134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dirty="0">
                <a:latin typeface="Segoe UI"/>
                <a:cs typeface="Segoe UI"/>
              </a:rPr>
              <a:t>New</a:t>
            </a:r>
            <a:r>
              <a:rPr sz="900" b="1" spc="-25" dirty="0">
                <a:latin typeface="Segoe UI"/>
                <a:cs typeface="Segoe UI"/>
              </a:rPr>
              <a:t> </a:t>
            </a:r>
            <a:r>
              <a:rPr sz="1350" b="1" baseline="3086" dirty="0">
                <a:latin typeface="Segoe UI"/>
                <a:cs typeface="Segoe UI"/>
              </a:rPr>
              <a:t>Zealand</a:t>
            </a:r>
            <a:endParaRPr sz="1350" baseline="3086">
              <a:latin typeface="Segoe UI"/>
              <a:cs typeface="Segoe UI"/>
            </a:endParaRPr>
          </a:p>
        </p:txBody>
      </p:sp>
      <p:pic>
        <p:nvPicPr>
          <p:cNvPr id="228" name="object 22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662204" y="5079328"/>
            <a:ext cx="230106" cy="167610"/>
          </a:xfrm>
          <a:prstGeom prst="rect">
            <a:avLst/>
          </a:prstGeom>
        </p:spPr>
      </p:pic>
      <p:sp>
        <p:nvSpPr>
          <p:cNvPr id="229" name="object 229"/>
          <p:cNvSpPr txBox="1"/>
          <p:nvPr/>
        </p:nvSpPr>
        <p:spPr>
          <a:xfrm rot="19560000">
            <a:off x="12641461" y="5099475"/>
            <a:ext cx="2567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dirty="0">
                <a:latin typeface="Segoe UI"/>
                <a:cs typeface="Segoe UI"/>
              </a:rPr>
              <a:t>USA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8014045" y="276225"/>
            <a:ext cx="11217275" cy="4469130"/>
            <a:chOff x="8014045" y="276225"/>
            <a:chExt cx="11217275" cy="4469130"/>
          </a:xfrm>
        </p:grpSpPr>
        <p:sp>
          <p:nvSpPr>
            <p:cNvPr id="231" name="object 231"/>
            <p:cNvSpPr/>
            <p:nvPr/>
          </p:nvSpPr>
          <p:spPr>
            <a:xfrm>
              <a:off x="10377650" y="3171712"/>
              <a:ext cx="2562225" cy="1559560"/>
            </a:xfrm>
            <a:custGeom>
              <a:avLst/>
              <a:gdLst/>
              <a:ahLst/>
              <a:cxnLst/>
              <a:rect l="l" t="t" r="r" b="b"/>
              <a:pathLst>
                <a:path w="2562225" h="1559560">
                  <a:moveTo>
                    <a:pt x="0" y="0"/>
                  </a:moveTo>
                  <a:lnTo>
                    <a:pt x="512379" y="8202"/>
                  </a:lnTo>
                  <a:lnTo>
                    <a:pt x="1024758" y="634201"/>
                  </a:lnTo>
                  <a:lnTo>
                    <a:pt x="1537137" y="763410"/>
                  </a:lnTo>
                  <a:lnTo>
                    <a:pt x="2049517" y="1201703"/>
                  </a:lnTo>
                  <a:lnTo>
                    <a:pt x="2561896" y="1559341"/>
                  </a:lnTo>
                </a:path>
              </a:pathLst>
            </a:custGeom>
            <a:ln w="28574">
              <a:solidFill>
                <a:srgbClr val="7336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9154773" y="276225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76199" y="295274"/>
                  </a:moveTo>
                  <a:lnTo>
                    <a:pt x="0" y="295274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295274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014045" y="571500"/>
              <a:ext cx="468630" cy="28575"/>
            </a:xfrm>
            <a:custGeom>
              <a:avLst/>
              <a:gdLst/>
              <a:ahLst/>
              <a:cxnLst/>
              <a:rect l="l" t="t" r="r" b="b"/>
              <a:pathLst>
                <a:path w="468629" h="28575">
                  <a:moveTo>
                    <a:pt x="46828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468289" y="0"/>
                  </a:lnTo>
                  <a:lnTo>
                    <a:pt x="468289" y="28574"/>
                  </a:lnTo>
                  <a:close/>
                </a:path>
              </a:pathLst>
            </a:custGeom>
            <a:solidFill>
              <a:srgbClr val="6A2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4" name="object 234"/>
          <p:cNvSpPr txBox="1">
            <a:spLocks noGrp="1"/>
          </p:cNvSpPr>
          <p:nvPr>
            <p:ph type="title"/>
          </p:nvPr>
        </p:nvSpPr>
        <p:spPr>
          <a:xfrm>
            <a:off x="4499361" y="-3464"/>
            <a:ext cx="98064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45" dirty="0"/>
              <a:t>POWER BI DASHBOARD</a:t>
            </a:r>
            <a:endParaRPr sz="3600" b="1" dirty="0"/>
          </a:p>
        </p:txBody>
      </p:sp>
      <p:grpSp>
        <p:nvGrpSpPr>
          <p:cNvPr id="235" name="object 235"/>
          <p:cNvGrpSpPr/>
          <p:nvPr/>
        </p:nvGrpSpPr>
        <p:grpSpPr>
          <a:xfrm>
            <a:off x="16192500" y="2286000"/>
            <a:ext cx="2952750" cy="1104900"/>
            <a:chOff x="16192500" y="2286000"/>
            <a:chExt cx="2952750" cy="1104900"/>
          </a:xfrm>
        </p:grpSpPr>
        <p:sp>
          <p:nvSpPr>
            <p:cNvPr id="236" name="object 236"/>
            <p:cNvSpPr/>
            <p:nvPr/>
          </p:nvSpPr>
          <p:spPr>
            <a:xfrm>
              <a:off x="16192500" y="2286000"/>
              <a:ext cx="2952750" cy="1104900"/>
            </a:xfrm>
            <a:custGeom>
              <a:avLst/>
              <a:gdLst/>
              <a:ahLst/>
              <a:cxnLst/>
              <a:rect l="l" t="t" r="r" b="b"/>
              <a:pathLst>
                <a:path w="2952750" h="1104900">
                  <a:moveTo>
                    <a:pt x="295274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2952749" y="0"/>
                  </a:lnTo>
                  <a:lnTo>
                    <a:pt x="2952749" y="1104899"/>
                  </a:lnTo>
                  <a:close/>
                </a:path>
              </a:pathLst>
            </a:custGeom>
            <a:solidFill>
              <a:srgbClr val="6A2328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465017" y="2323746"/>
              <a:ext cx="399975" cy="128033"/>
            </a:xfrm>
            <a:prstGeom prst="rect">
              <a:avLst/>
            </a:prstGeom>
          </p:spPr>
        </p:pic>
      </p:grpSp>
      <p:graphicFrame>
        <p:nvGraphicFramePr>
          <p:cNvPr id="239" name="object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54707"/>
              </p:ext>
            </p:extLst>
          </p:nvPr>
        </p:nvGraphicFramePr>
        <p:xfrm>
          <a:off x="16192499" y="2655970"/>
          <a:ext cx="2876550" cy="668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126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35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Delish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9525">
                      <a:solidFill>
                        <a:srgbClr val="B3B0AC"/>
                      </a:solidFill>
                      <a:prstDash val="solid"/>
                    </a:lnL>
                    <a:lnR w="9525">
                      <a:solidFill>
                        <a:srgbClr val="B3B0AC"/>
                      </a:solidFill>
                      <a:prstDash val="solid"/>
                    </a:lnR>
                    <a:lnT w="9525">
                      <a:solidFill>
                        <a:srgbClr val="B3B0AC"/>
                      </a:solidFill>
                      <a:prstDash val="solid"/>
                    </a:lnT>
                    <a:lnB w="9525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45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Jucies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9525">
                      <a:solidFill>
                        <a:srgbClr val="B3B0AC"/>
                      </a:solidFill>
                      <a:prstDash val="solid"/>
                    </a:lnL>
                    <a:lnR w="9525">
                      <a:solidFill>
                        <a:srgbClr val="B3B0AC"/>
                      </a:solidFill>
                      <a:prstDash val="solid"/>
                    </a:lnR>
                    <a:lnT w="9525">
                      <a:solidFill>
                        <a:srgbClr val="B3B0AC"/>
                      </a:solidFill>
                      <a:prstDash val="solid"/>
                    </a:lnT>
                    <a:lnB w="9525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100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New…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9525">
                      <a:solidFill>
                        <a:srgbClr val="B3B0AC"/>
                      </a:solidFill>
                      <a:prstDash val="solid"/>
                    </a:lnL>
                    <a:lnR w="9525">
                      <a:solidFill>
                        <a:srgbClr val="B3B0AC"/>
                      </a:solidFill>
                      <a:prstDash val="solid"/>
                    </a:lnR>
                    <a:lnT w="9525">
                      <a:solidFill>
                        <a:srgbClr val="B3B0AC"/>
                      </a:solidFill>
                      <a:prstDash val="solid"/>
                    </a:lnT>
                    <a:lnB w="9525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60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Yummies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9525">
                      <a:solidFill>
                        <a:srgbClr val="B3B0AC"/>
                      </a:solidFill>
                      <a:prstDash val="solid"/>
                    </a:lnL>
                    <a:lnR w="9525">
                      <a:solidFill>
                        <a:srgbClr val="B3B0AC"/>
                      </a:solidFill>
                      <a:prstDash val="solid"/>
                    </a:lnR>
                    <a:lnT w="9525">
                      <a:solidFill>
                        <a:srgbClr val="B3B0AC"/>
                      </a:solidFill>
                      <a:prstDash val="solid"/>
                    </a:lnT>
                    <a:lnB w="9525">
                      <a:solidFill>
                        <a:srgbClr val="B3B0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3B0AC"/>
                      </a:solidFill>
                      <a:prstDash val="solid"/>
                    </a:lnL>
                    <a:lnR w="9525">
                      <a:solidFill>
                        <a:srgbClr val="B3B0AC"/>
                      </a:solidFill>
                      <a:prstDash val="solid"/>
                    </a:lnR>
                    <a:lnT w="9525">
                      <a:solidFill>
                        <a:srgbClr val="B3B0AC"/>
                      </a:solidFill>
                      <a:prstDash val="solid"/>
                    </a:lnT>
                    <a:lnB w="9525">
                      <a:solidFill>
                        <a:srgbClr val="B3B0AC"/>
                      </a:solidFill>
                      <a:prstDash val="solid"/>
                    </a:lnB>
                    <a:solidFill>
                      <a:srgbClr val="712E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3B0AC"/>
                      </a:solidFill>
                      <a:prstDash val="solid"/>
                    </a:lnL>
                    <a:lnR w="9525">
                      <a:solidFill>
                        <a:srgbClr val="B3B0AC"/>
                      </a:solidFill>
                      <a:prstDash val="solid"/>
                    </a:lnR>
                    <a:lnT w="9525">
                      <a:solidFill>
                        <a:srgbClr val="B3B0AC"/>
                      </a:solidFill>
                      <a:prstDash val="solid"/>
                    </a:lnT>
                    <a:lnB w="9525">
                      <a:solidFill>
                        <a:srgbClr val="B3B0AC"/>
                      </a:solidFill>
                      <a:prstDash val="solid"/>
                    </a:lnB>
                    <a:solidFill>
                      <a:srgbClr val="712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0" name="object 2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95274" y="276225"/>
            <a:ext cx="1047749" cy="1047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640</Words>
  <Application>Microsoft Office PowerPoint</Application>
  <PresentationFormat>Custom</PresentationFormat>
  <Paragraphs>230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Constantia</vt:lpstr>
      <vt:lpstr>Segoe UI</vt:lpstr>
      <vt:lpstr>Segoe UI Symbol</vt:lpstr>
      <vt:lpstr>Times New Roman</vt:lpstr>
      <vt:lpstr>Trebuchet MS</vt:lpstr>
      <vt:lpstr>Retrospect</vt:lpstr>
      <vt:lpstr>Yearly Report on Awesome Chocolates</vt:lpstr>
      <vt:lpstr>INSIGHTS</vt:lpstr>
      <vt:lpstr>POWER BI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sagnik sanyal</cp:lastModifiedBy>
  <cp:revision>2</cp:revision>
  <dcterms:created xsi:type="dcterms:W3CDTF">2024-09-23T06:47:25Z</dcterms:created>
  <dcterms:modified xsi:type="dcterms:W3CDTF">2024-09-23T07:12:49Z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PDFium</vt:lpwstr>
  </property>
  <property fmtid="{D5CDD505-2E9C-101B-9397-08002B2CF9AE}" pid="4" name="LastSaved">
    <vt:filetime>2024-09-23T00:00:00Z</vt:filetime>
  </property>
</Properties>
</file>