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 id="259" r:id="rId5"/>
    <p:sldId id="261" r:id="rId6"/>
    <p:sldId id="263" r:id="rId7"/>
    <p:sldId id="262" r:id="rId8"/>
    <p:sldId id="264" r:id="rId9"/>
    <p:sldId id="265" r:id="rId10"/>
    <p:sldId id="266" r:id="rId11"/>
    <p:sldId id="267"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00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9A4AD1-2AE6-4C9D-A2A5-12817A4615FE}" v="15" dt="2022-09-18T19:49:25.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0" autoAdjust="0"/>
    <p:restoredTop sz="94660"/>
  </p:normalViewPr>
  <p:slideViewPr>
    <p:cSldViewPr snapToGrid="0">
      <p:cViewPr varScale="1">
        <p:scale>
          <a:sx n="98" d="100"/>
          <a:sy n="98" d="100"/>
        </p:scale>
        <p:origin x="12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son andres saavedra gonzalez" userId="bf88e71f7db32d14" providerId="LiveId" clId="{A11C42F0-736E-4126-9855-1249F7D70E24}"/>
    <pc:docChg chg="undo custSel addSld delSld modSld">
      <pc:chgData name="nilson andres saavedra gonzalez" userId="bf88e71f7db32d14" providerId="LiveId" clId="{A11C42F0-736E-4126-9855-1249F7D70E24}" dt="2022-09-13T17:14:06.475" v="1594" actId="478"/>
      <pc:docMkLst>
        <pc:docMk/>
      </pc:docMkLst>
      <pc:sldChg chg="addSp delSp modSp mod">
        <pc:chgData name="nilson andres saavedra gonzalez" userId="bf88e71f7db32d14" providerId="LiveId" clId="{A11C42F0-736E-4126-9855-1249F7D70E24}" dt="2022-09-13T14:41:19.083" v="609" actId="207"/>
        <pc:sldMkLst>
          <pc:docMk/>
          <pc:sldMk cId="572604757" sldId="257"/>
        </pc:sldMkLst>
        <pc:spChg chg="mod">
          <ac:chgData name="nilson andres saavedra gonzalez" userId="bf88e71f7db32d14" providerId="LiveId" clId="{A11C42F0-736E-4126-9855-1249F7D70E24}" dt="2022-09-13T02:40:31.466" v="5" actId="20577"/>
          <ac:spMkLst>
            <pc:docMk/>
            <pc:sldMk cId="572604757" sldId="257"/>
            <ac:spMk id="5" creationId="{3290CEB5-80F2-4B22-A8FB-AED79906C649}"/>
          </ac:spMkLst>
        </pc:spChg>
        <pc:spChg chg="del">
          <ac:chgData name="nilson andres saavedra gonzalez" userId="bf88e71f7db32d14" providerId="LiveId" clId="{A11C42F0-736E-4126-9855-1249F7D70E24}" dt="2022-09-13T02:40:25.716" v="3" actId="478"/>
          <ac:spMkLst>
            <pc:docMk/>
            <pc:sldMk cId="572604757" sldId="257"/>
            <ac:spMk id="6" creationId="{8BD1B7A9-1CF0-8A29-9327-121AFDE2FDB3}"/>
          </ac:spMkLst>
        </pc:spChg>
        <pc:spChg chg="mod">
          <ac:chgData name="nilson andres saavedra gonzalez" userId="bf88e71f7db32d14" providerId="LiveId" clId="{A11C42F0-736E-4126-9855-1249F7D70E24}" dt="2022-09-13T02:40:30.052" v="4" actId="1076"/>
          <ac:spMkLst>
            <pc:docMk/>
            <pc:sldMk cId="572604757" sldId="257"/>
            <ac:spMk id="8" creationId="{CA5C7805-9CCC-E08F-4FFF-B8B574BE4630}"/>
          </ac:spMkLst>
        </pc:spChg>
        <pc:spChg chg="mod">
          <ac:chgData name="nilson andres saavedra gonzalez" userId="bf88e71f7db32d14" providerId="LiveId" clId="{A11C42F0-736E-4126-9855-1249F7D70E24}" dt="2022-09-13T02:42:10.967" v="43" actId="1076"/>
          <ac:spMkLst>
            <pc:docMk/>
            <pc:sldMk cId="572604757" sldId="257"/>
            <ac:spMk id="9" creationId="{EC7EA46A-4335-B5AE-B8BF-B75BC6D21B6E}"/>
          </ac:spMkLst>
        </pc:spChg>
        <pc:spChg chg="add del mod">
          <ac:chgData name="nilson andres saavedra gonzalez" userId="bf88e71f7db32d14" providerId="LiveId" clId="{A11C42F0-736E-4126-9855-1249F7D70E24}" dt="2022-09-13T14:38:29.301" v="401" actId="20577"/>
          <ac:spMkLst>
            <pc:docMk/>
            <pc:sldMk cId="572604757" sldId="257"/>
            <ac:spMk id="10" creationId="{C4D699B0-644A-8A24-C6A0-A3069A059470}"/>
          </ac:spMkLst>
        </pc:spChg>
        <pc:spChg chg="add del mod">
          <ac:chgData name="nilson andres saavedra gonzalez" userId="bf88e71f7db32d14" providerId="LiveId" clId="{A11C42F0-736E-4126-9855-1249F7D70E24}" dt="2022-09-13T14:41:19.083" v="609" actId="207"/>
          <ac:spMkLst>
            <pc:docMk/>
            <pc:sldMk cId="572604757" sldId="257"/>
            <ac:spMk id="12" creationId="{61255DEF-54E6-249B-46AF-46F804ADE403}"/>
          </ac:spMkLst>
        </pc:spChg>
        <pc:picChg chg="add del mod">
          <ac:chgData name="nilson andres saavedra gonzalez" userId="bf88e71f7db32d14" providerId="LiveId" clId="{A11C42F0-736E-4126-9855-1249F7D70E24}" dt="2022-09-13T14:36:27.727" v="220" actId="478"/>
          <ac:picMkLst>
            <pc:docMk/>
            <pc:sldMk cId="572604757" sldId="257"/>
            <ac:picMk id="3" creationId="{668362FB-A81D-1582-B230-B1092361A266}"/>
          </ac:picMkLst>
        </pc:picChg>
        <pc:picChg chg="add mod">
          <ac:chgData name="nilson andres saavedra gonzalez" userId="bf88e71f7db32d14" providerId="LiveId" clId="{A11C42F0-736E-4126-9855-1249F7D70E24}" dt="2022-09-13T14:40:27.456" v="604" actId="1076"/>
          <ac:picMkLst>
            <pc:docMk/>
            <pc:sldMk cId="572604757" sldId="257"/>
            <ac:picMk id="7" creationId="{1621B859-1583-4C9B-DC7A-FBAF6ABCC706}"/>
          </ac:picMkLst>
        </pc:picChg>
        <pc:picChg chg="add mod">
          <ac:chgData name="nilson andres saavedra gonzalez" userId="bf88e71f7db32d14" providerId="LiveId" clId="{A11C42F0-736E-4126-9855-1249F7D70E24}" dt="2022-09-13T14:39:24.387" v="449" actId="1076"/>
          <ac:picMkLst>
            <pc:docMk/>
            <pc:sldMk cId="572604757" sldId="257"/>
            <ac:picMk id="14" creationId="{443486ED-D505-669B-0E39-B5DC6B696993}"/>
          </ac:picMkLst>
        </pc:picChg>
      </pc:sldChg>
      <pc:sldChg chg="modSp mod">
        <pc:chgData name="nilson andres saavedra gonzalez" userId="bf88e71f7db32d14" providerId="LiveId" clId="{A11C42F0-736E-4126-9855-1249F7D70E24}" dt="2022-09-13T02:38:15.380" v="2" actId="1076"/>
        <pc:sldMkLst>
          <pc:docMk/>
          <pc:sldMk cId="922038839" sldId="258"/>
        </pc:sldMkLst>
        <pc:spChg chg="mod">
          <ac:chgData name="nilson andres saavedra gonzalez" userId="bf88e71f7db32d14" providerId="LiveId" clId="{A11C42F0-736E-4126-9855-1249F7D70E24}" dt="2022-09-13T02:38:15.380" v="2" actId="1076"/>
          <ac:spMkLst>
            <pc:docMk/>
            <pc:sldMk cId="922038839" sldId="258"/>
            <ac:spMk id="5" creationId="{42A0A51F-095D-48D6-90C4-F73A176FBF80}"/>
          </ac:spMkLst>
        </pc:spChg>
      </pc:sldChg>
      <pc:sldChg chg="addSp delSp modSp add mod">
        <pc:chgData name="nilson andres saavedra gonzalez" userId="bf88e71f7db32d14" providerId="LiveId" clId="{A11C42F0-736E-4126-9855-1249F7D70E24}" dt="2022-09-13T16:59:59.555" v="1351" actId="478"/>
        <pc:sldMkLst>
          <pc:docMk/>
          <pc:sldMk cId="940722322" sldId="259"/>
        </pc:sldMkLst>
        <pc:spChg chg="del">
          <ac:chgData name="nilson andres saavedra gonzalez" userId="bf88e71f7db32d14" providerId="LiveId" clId="{A11C42F0-736E-4126-9855-1249F7D70E24}" dt="2022-09-13T14:38:09.301" v="384" actId="478"/>
          <ac:spMkLst>
            <pc:docMk/>
            <pc:sldMk cId="940722322" sldId="259"/>
            <ac:spMk id="8" creationId="{CA5C7805-9CCC-E08F-4FFF-B8B574BE4630}"/>
          </ac:spMkLst>
        </pc:spChg>
        <pc:spChg chg="del">
          <ac:chgData name="nilson andres saavedra gonzalez" userId="bf88e71f7db32d14" providerId="LiveId" clId="{A11C42F0-736E-4126-9855-1249F7D70E24}" dt="2022-09-13T14:38:11.046" v="385" actId="478"/>
          <ac:spMkLst>
            <pc:docMk/>
            <pc:sldMk cId="940722322" sldId="259"/>
            <ac:spMk id="9" creationId="{EC7EA46A-4335-B5AE-B8BF-B75BC6D21B6E}"/>
          </ac:spMkLst>
        </pc:spChg>
        <pc:spChg chg="del mod">
          <ac:chgData name="nilson andres saavedra gonzalez" userId="bf88e71f7db32d14" providerId="LiveId" clId="{A11C42F0-736E-4126-9855-1249F7D70E24}" dt="2022-09-13T16:58:19.255" v="1232" actId="478"/>
          <ac:spMkLst>
            <pc:docMk/>
            <pc:sldMk cId="940722322" sldId="259"/>
            <ac:spMk id="10" creationId="{C4D699B0-644A-8A24-C6A0-A3069A059470}"/>
          </ac:spMkLst>
        </pc:spChg>
        <pc:spChg chg="del">
          <ac:chgData name="nilson andres saavedra gonzalez" userId="bf88e71f7db32d14" providerId="LiveId" clId="{A11C42F0-736E-4126-9855-1249F7D70E24}" dt="2022-09-13T16:06:11.735" v="918" actId="478"/>
          <ac:spMkLst>
            <pc:docMk/>
            <pc:sldMk cId="940722322" sldId="259"/>
            <ac:spMk id="11" creationId="{46CE1139-52AC-BE51-E87C-D775FF4565F8}"/>
          </ac:spMkLst>
        </pc:spChg>
        <pc:spChg chg="del mod">
          <ac:chgData name="nilson andres saavedra gonzalez" userId="bf88e71f7db32d14" providerId="LiveId" clId="{A11C42F0-736E-4126-9855-1249F7D70E24}" dt="2022-09-13T16:58:19.255" v="1232" actId="478"/>
          <ac:spMkLst>
            <pc:docMk/>
            <pc:sldMk cId="940722322" sldId="259"/>
            <ac:spMk id="12" creationId="{61255DEF-54E6-249B-46AF-46F804ADE403}"/>
          </ac:spMkLst>
        </pc:spChg>
        <pc:spChg chg="add del mod">
          <ac:chgData name="nilson andres saavedra gonzalez" userId="bf88e71f7db32d14" providerId="LiveId" clId="{A11C42F0-736E-4126-9855-1249F7D70E24}" dt="2022-09-13T16:58:19.255" v="1232" actId="478"/>
          <ac:spMkLst>
            <pc:docMk/>
            <pc:sldMk cId="940722322" sldId="259"/>
            <ac:spMk id="15" creationId="{C51F908B-4755-4E5C-C398-F38004190F97}"/>
          </ac:spMkLst>
        </pc:spChg>
        <pc:spChg chg="add del mod">
          <ac:chgData name="nilson andres saavedra gonzalez" userId="bf88e71f7db32d14" providerId="LiveId" clId="{A11C42F0-736E-4126-9855-1249F7D70E24}" dt="2022-09-13T16:58:19.255" v="1232" actId="478"/>
          <ac:spMkLst>
            <pc:docMk/>
            <pc:sldMk cId="940722322" sldId="259"/>
            <ac:spMk id="16" creationId="{077C2C06-3965-4E1A-F64E-0FA626E78882}"/>
          </ac:spMkLst>
        </pc:spChg>
        <pc:picChg chg="add del mod">
          <ac:chgData name="nilson andres saavedra gonzalez" userId="bf88e71f7db32d14" providerId="LiveId" clId="{A11C42F0-736E-4126-9855-1249F7D70E24}" dt="2022-09-13T16:07:49.787" v="923" actId="478"/>
          <ac:picMkLst>
            <pc:docMk/>
            <pc:sldMk cId="940722322" sldId="259"/>
            <ac:picMk id="3" creationId="{6B5B110A-2C81-7B60-9339-6EB74E3A9CC9}"/>
          </ac:picMkLst>
        </pc:picChg>
        <pc:picChg chg="add del mod">
          <ac:chgData name="nilson andres saavedra gonzalez" userId="bf88e71f7db32d14" providerId="LiveId" clId="{A11C42F0-736E-4126-9855-1249F7D70E24}" dt="2022-09-13T16:31:44.265" v="928" actId="478"/>
          <ac:picMkLst>
            <pc:docMk/>
            <pc:sldMk cId="940722322" sldId="259"/>
            <ac:picMk id="6" creationId="{6BFCACB7-7E68-A1BB-2BCC-841D20D79F11}"/>
          </ac:picMkLst>
        </pc:picChg>
        <pc:picChg chg="del mod">
          <ac:chgData name="nilson andres saavedra gonzalez" userId="bf88e71f7db32d14" providerId="LiveId" clId="{A11C42F0-736E-4126-9855-1249F7D70E24}" dt="2022-09-13T14:44:58.976" v="917" actId="478"/>
          <ac:picMkLst>
            <pc:docMk/>
            <pc:sldMk cId="940722322" sldId="259"/>
            <ac:picMk id="7" creationId="{1621B859-1583-4C9B-DC7A-FBAF6ABCC706}"/>
          </ac:picMkLst>
        </pc:picChg>
        <pc:picChg chg="add del mod">
          <ac:chgData name="nilson andres saavedra gonzalez" userId="bf88e71f7db32d14" providerId="LiveId" clId="{A11C42F0-736E-4126-9855-1249F7D70E24}" dt="2022-09-13T16:58:19.255" v="1232" actId="478"/>
          <ac:picMkLst>
            <pc:docMk/>
            <pc:sldMk cId="940722322" sldId="259"/>
            <ac:picMk id="14" creationId="{AAF97F30-402B-DFF2-7A3E-D0605AA4F274}"/>
          </ac:picMkLst>
        </pc:picChg>
        <pc:picChg chg="add del mod">
          <ac:chgData name="nilson andres saavedra gonzalez" userId="bf88e71f7db32d14" providerId="LiveId" clId="{A11C42F0-736E-4126-9855-1249F7D70E24}" dt="2022-09-13T16:59:59.555" v="1351" actId="478"/>
          <ac:picMkLst>
            <pc:docMk/>
            <pc:sldMk cId="940722322" sldId="259"/>
            <ac:picMk id="18" creationId="{7E62268D-C327-605A-2DF7-71E05ECBF5C7}"/>
          </ac:picMkLst>
        </pc:picChg>
      </pc:sldChg>
      <pc:sldChg chg="del">
        <pc:chgData name="nilson andres saavedra gonzalez" userId="bf88e71f7db32d14" providerId="LiveId" clId="{A11C42F0-736E-4126-9855-1249F7D70E24}" dt="2022-09-13T02:40:46.665" v="8" actId="47"/>
        <pc:sldMkLst>
          <pc:docMk/>
          <pc:sldMk cId="2395832195" sldId="259"/>
        </pc:sldMkLst>
      </pc:sldChg>
      <pc:sldChg chg="modSp add mod">
        <pc:chgData name="nilson andres saavedra gonzalez" userId="bf88e71f7db32d14" providerId="LiveId" clId="{A11C42F0-736E-4126-9855-1249F7D70E24}" dt="2022-09-13T16:59:31.258" v="1345" actId="1076"/>
        <pc:sldMkLst>
          <pc:docMk/>
          <pc:sldMk cId="3675381091" sldId="260"/>
        </pc:sldMkLst>
        <pc:spChg chg="mod">
          <ac:chgData name="nilson andres saavedra gonzalez" userId="bf88e71f7db32d14" providerId="LiveId" clId="{A11C42F0-736E-4126-9855-1249F7D70E24}" dt="2022-09-13T16:59:29.065" v="1344" actId="1076"/>
          <ac:spMkLst>
            <pc:docMk/>
            <pc:sldMk cId="3675381091" sldId="260"/>
            <ac:spMk id="15" creationId="{C51F908B-4755-4E5C-C398-F38004190F97}"/>
          </ac:spMkLst>
        </pc:spChg>
        <pc:spChg chg="mod">
          <ac:chgData name="nilson andres saavedra gonzalez" userId="bf88e71f7db32d14" providerId="LiveId" clId="{A11C42F0-736E-4126-9855-1249F7D70E24}" dt="2022-09-13T16:59:29.065" v="1344" actId="1076"/>
          <ac:spMkLst>
            <pc:docMk/>
            <pc:sldMk cId="3675381091" sldId="260"/>
            <ac:spMk id="16" creationId="{077C2C06-3965-4E1A-F64E-0FA626E78882}"/>
          </ac:spMkLst>
        </pc:spChg>
        <pc:picChg chg="mod">
          <ac:chgData name="nilson andres saavedra gonzalez" userId="bf88e71f7db32d14" providerId="LiveId" clId="{A11C42F0-736E-4126-9855-1249F7D70E24}" dt="2022-09-13T16:59:31.258" v="1345" actId="1076"/>
          <ac:picMkLst>
            <pc:docMk/>
            <pc:sldMk cId="3675381091" sldId="260"/>
            <ac:picMk id="14" creationId="{AAF97F30-402B-DFF2-7A3E-D0605AA4F274}"/>
          </ac:picMkLst>
        </pc:picChg>
      </pc:sldChg>
      <pc:sldChg chg="addSp delSp modSp add mod">
        <pc:chgData name="nilson andres saavedra gonzalez" userId="bf88e71f7db32d14" providerId="LiveId" clId="{A11C42F0-736E-4126-9855-1249F7D70E24}" dt="2022-09-13T17:13:10.680" v="1564" actId="1076"/>
        <pc:sldMkLst>
          <pc:docMk/>
          <pc:sldMk cId="2478065857" sldId="261"/>
        </pc:sldMkLst>
        <pc:spChg chg="add mod">
          <ac:chgData name="nilson andres saavedra gonzalez" userId="bf88e71f7db32d14" providerId="LiveId" clId="{A11C42F0-736E-4126-9855-1249F7D70E24}" dt="2022-09-13T17:00:54.228" v="1562" actId="20577"/>
          <ac:spMkLst>
            <pc:docMk/>
            <pc:sldMk cId="2478065857" sldId="261"/>
            <ac:spMk id="3" creationId="{16173EF2-0A95-836B-07B3-FF381F7B22FF}"/>
          </ac:spMkLst>
        </pc:spChg>
        <pc:picChg chg="add mod">
          <ac:chgData name="nilson andres saavedra gonzalez" userId="bf88e71f7db32d14" providerId="LiveId" clId="{A11C42F0-736E-4126-9855-1249F7D70E24}" dt="2022-09-13T17:13:10.680" v="1564" actId="1076"/>
          <ac:picMkLst>
            <pc:docMk/>
            <pc:sldMk cId="2478065857" sldId="261"/>
            <ac:picMk id="6" creationId="{081CD6DF-2062-026E-FF99-4AB3488EAE9A}"/>
          </ac:picMkLst>
        </pc:picChg>
        <pc:picChg chg="del">
          <ac:chgData name="nilson andres saavedra gonzalez" userId="bf88e71f7db32d14" providerId="LiveId" clId="{A11C42F0-736E-4126-9855-1249F7D70E24}" dt="2022-09-13T17:00:01.185" v="1352" actId="478"/>
          <ac:picMkLst>
            <pc:docMk/>
            <pc:sldMk cId="2478065857" sldId="261"/>
            <ac:picMk id="18" creationId="{7E62268D-C327-605A-2DF7-71E05ECBF5C7}"/>
          </ac:picMkLst>
        </pc:picChg>
      </pc:sldChg>
      <pc:sldChg chg="delSp modSp add mod">
        <pc:chgData name="nilson andres saavedra gonzalez" userId="bf88e71f7db32d14" providerId="LiveId" clId="{A11C42F0-736E-4126-9855-1249F7D70E24}" dt="2022-09-13T17:14:06.475" v="1594" actId="478"/>
        <pc:sldMkLst>
          <pc:docMk/>
          <pc:sldMk cId="3863229222" sldId="262"/>
        </pc:sldMkLst>
        <pc:spChg chg="mod">
          <ac:chgData name="nilson andres saavedra gonzalez" userId="bf88e71f7db32d14" providerId="LiveId" clId="{A11C42F0-736E-4126-9855-1249F7D70E24}" dt="2022-09-13T17:14:01.625" v="1591" actId="20577"/>
          <ac:spMkLst>
            <pc:docMk/>
            <pc:sldMk cId="3863229222" sldId="262"/>
            <ac:spMk id="10" creationId="{C4D699B0-644A-8A24-C6A0-A3069A059470}"/>
          </ac:spMkLst>
        </pc:spChg>
        <pc:spChg chg="del">
          <ac:chgData name="nilson andres saavedra gonzalez" userId="bf88e71f7db32d14" providerId="LiveId" clId="{A11C42F0-736E-4126-9855-1249F7D70E24}" dt="2022-09-13T17:14:05.809" v="1593" actId="478"/>
          <ac:spMkLst>
            <pc:docMk/>
            <pc:sldMk cId="3863229222" sldId="262"/>
            <ac:spMk id="15" creationId="{C51F908B-4755-4E5C-C398-F38004190F97}"/>
          </ac:spMkLst>
        </pc:spChg>
        <pc:spChg chg="del">
          <ac:chgData name="nilson andres saavedra gonzalez" userId="bf88e71f7db32d14" providerId="LiveId" clId="{A11C42F0-736E-4126-9855-1249F7D70E24}" dt="2022-09-13T17:14:06.475" v="1594" actId="478"/>
          <ac:spMkLst>
            <pc:docMk/>
            <pc:sldMk cId="3863229222" sldId="262"/>
            <ac:spMk id="16" creationId="{077C2C06-3965-4E1A-F64E-0FA626E78882}"/>
          </ac:spMkLst>
        </pc:spChg>
        <pc:picChg chg="del">
          <ac:chgData name="nilson andres saavedra gonzalez" userId="bf88e71f7db32d14" providerId="LiveId" clId="{A11C42F0-736E-4126-9855-1249F7D70E24}" dt="2022-09-13T17:14:04.146" v="1592" actId="478"/>
          <ac:picMkLst>
            <pc:docMk/>
            <pc:sldMk cId="3863229222" sldId="262"/>
            <ac:picMk id="14" creationId="{AAF97F30-402B-DFF2-7A3E-D0605AA4F274}"/>
          </ac:picMkLst>
        </pc:picChg>
      </pc:sldChg>
    </pc:docChg>
  </pc:docChgLst>
  <pc:docChgLst>
    <pc:chgData name="nilson andres saavedra gonzalez" userId="bf88e71f7db32d14" providerId="LiveId" clId="{C69A4AD1-2AE6-4C9D-A2A5-12817A4615FE}"/>
    <pc:docChg chg="undo custSel addSld delSld modSld">
      <pc:chgData name="nilson andres saavedra gonzalez" userId="bf88e71f7db32d14" providerId="LiveId" clId="{C69A4AD1-2AE6-4C9D-A2A5-12817A4615FE}" dt="2022-09-18T20:11:41.194" v="1005" actId="1076"/>
      <pc:docMkLst>
        <pc:docMk/>
      </pc:docMkLst>
      <pc:sldChg chg="addSp modSp mod">
        <pc:chgData name="nilson andres saavedra gonzalez" userId="bf88e71f7db32d14" providerId="LiveId" clId="{C69A4AD1-2AE6-4C9D-A2A5-12817A4615FE}" dt="2022-09-14T01:04:50.072" v="244" actId="1076"/>
        <pc:sldMkLst>
          <pc:docMk/>
          <pc:sldMk cId="922038839" sldId="258"/>
        </pc:sldMkLst>
        <pc:spChg chg="add mod">
          <ac:chgData name="nilson andres saavedra gonzalez" userId="bf88e71f7db32d14" providerId="LiveId" clId="{C69A4AD1-2AE6-4C9D-A2A5-12817A4615FE}" dt="2022-09-14T01:04:50.072" v="244" actId="1076"/>
          <ac:spMkLst>
            <pc:docMk/>
            <pc:sldMk cId="922038839" sldId="258"/>
            <ac:spMk id="2" creationId="{0D5A8648-58C9-1A70-237F-9D9169C3E8F5}"/>
          </ac:spMkLst>
        </pc:spChg>
      </pc:sldChg>
      <pc:sldChg chg="modSp mod">
        <pc:chgData name="nilson andres saavedra gonzalez" userId="bf88e71f7db32d14" providerId="LiveId" clId="{C69A4AD1-2AE6-4C9D-A2A5-12817A4615FE}" dt="2022-09-14T01:01:23.268" v="3" actId="14100"/>
        <pc:sldMkLst>
          <pc:docMk/>
          <pc:sldMk cId="940722322" sldId="259"/>
        </pc:sldMkLst>
        <pc:picChg chg="mod">
          <ac:chgData name="nilson andres saavedra gonzalez" userId="bf88e71f7db32d14" providerId="LiveId" clId="{C69A4AD1-2AE6-4C9D-A2A5-12817A4615FE}" dt="2022-09-14T01:01:23.268" v="3" actId="14100"/>
          <ac:picMkLst>
            <pc:docMk/>
            <pc:sldMk cId="940722322" sldId="259"/>
            <ac:picMk id="18" creationId="{7E62268D-C327-605A-2DF7-71E05ECBF5C7}"/>
          </ac:picMkLst>
        </pc:picChg>
      </pc:sldChg>
      <pc:sldChg chg="addSp delSp modSp mod">
        <pc:chgData name="nilson andres saavedra gonzalez" userId="bf88e71f7db32d14" providerId="LiveId" clId="{C69A4AD1-2AE6-4C9D-A2A5-12817A4615FE}" dt="2022-09-14T02:58:30.339" v="540" actId="1076"/>
        <pc:sldMkLst>
          <pc:docMk/>
          <pc:sldMk cId="3675381091" sldId="260"/>
        </pc:sldMkLst>
        <pc:picChg chg="add mod">
          <ac:chgData name="nilson andres saavedra gonzalez" userId="bf88e71f7db32d14" providerId="LiveId" clId="{C69A4AD1-2AE6-4C9D-A2A5-12817A4615FE}" dt="2022-09-14T02:58:30.339" v="540" actId="1076"/>
          <ac:picMkLst>
            <pc:docMk/>
            <pc:sldMk cId="3675381091" sldId="260"/>
            <ac:picMk id="3" creationId="{D562B8BC-3461-0F96-0163-EF4615047C2E}"/>
          </ac:picMkLst>
        </pc:picChg>
        <pc:picChg chg="del mod">
          <ac:chgData name="nilson andres saavedra gonzalez" userId="bf88e71f7db32d14" providerId="LiveId" clId="{C69A4AD1-2AE6-4C9D-A2A5-12817A4615FE}" dt="2022-09-14T02:57:12.853" v="535" actId="478"/>
          <ac:picMkLst>
            <pc:docMk/>
            <pc:sldMk cId="3675381091" sldId="260"/>
            <ac:picMk id="14" creationId="{AAF97F30-402B-DFF2-7A3E-D0605AA4F274}"/>
          </ac:picMkLst>
        </pc:picChg>
      </pc:sldChg>
      <pc:sldChg chg="addSp delSp modSp mod">
        <pc:chgData name="nilson andres saavedra gonzalez" userId="bf88e71f7db32d14" providerId="LiveId" clId="{C69A4AD1-2AE6-4C9D-A2A5-12817A4615FE}" dt="2022-09-14T02:57:09.889" v="534" actId="1076"/>
        <pc:sldMkLst>
          <pc:docMk/>
          <pc:sldMk cId="2478065857" sldId="261"/>
        </pc:sldMkLst>
        <pc:picChg chg="add mod">
          <ac:chgData name="nilson andres saavedra gonzalez" userId="bf88e71f7db32d14" providerId="LiveId" clId="{C69A4AD1-2AE6-4C9D-A2A5-12817A4615FE}" dt="2022-09-14T02:57:09.889" v="534" actId="1076"/>
          <ac:picMkLst>
            <pc:docMk/>
            <pc:sldMk cId="2478065857" sldId="261"/>
            <ac:picMk id="4" creationId="{B43EDCA4-BACA-3F38-F3BD-E4350E5475C4}"/>
          </ac:picMkLst>
        </pc:picChg>
        <pc:picChg chg="del mod">
          <ac:chgData name="nilson andres saavedra gonzalez" userId="bf88e71f7db32d14" providerId="LiveId" clId="{C69A4AD1-2AE6-4C9D-A2A5-12817A4615FE}" dt="2022-09-14T02:56:59.533" v="532" actId="478"/>
          <ac:picMkLst>
            <pc:docMk/>
            <pc:sldMk cId="2478065857" sldId="261"/>
            <ac:picMk id="6" creationId="{081CD6DF-2062-026E-FF99-4AB3488EAE9A}"/>
          </ac:picMkLst>
        </pc:picChg>
      </pc:sldChg>
      <pc:sldChg chg="addSp delSp modSp mod">
        <pc:chgData name="nilson andres saavedra gonzalez" userId="bf88e71f7db32d14" providerId="LiveId" clId="{C69A4AD1-2AE6-4C9D-A2A5-12817A4615FE}" dt="2022-09-14T01:48:34.158" v="529" actId="20577"/>
        <pc:sldMkLst>
          <pc:docMk/>
          <pc:sldMk cId="3863229222" sldId="262"/>
        </pc:sldMkLst>
        <pc:spChg chg="mod">
          <ac:chgData name="nilson andres saavedra gonzalez" userId="bf88e71f7db32d14" providerId="LiveId" clId="{C69A4AD1-2AE6-4C9D-A2A5-12817A4615FE}" dt="2022-09-14T01:01:38.698" v="9" actId="20577"/>
          <ac:spMkLst>
            <pc:docMk/>
            <pc:sldMk cId="3863229222" sldId="262"/>
            <ac:spMk id="10" creationId="{C4D699B0-644A-8A24-C6A0-A3069A059470}"/>
          </ac:spMkLst>
        </pc:spChg>
        <pc:spChg chg="mod">
          <ac:chgData name="nilson andres saavedra gonzalez" userId="bf88e71f7db32d14" providerId="LiveId" clId="{C69A4AD1-2AE6-4C9D-A2A5-12817A4615FE}" dt="2022-09-14T01:48:34.158" v="529" actId="20577"/>
          <ac:spMkLst>
            <pc:docMk/>
            <pc:sldMk cId="3863229222" sldId="262"/>
            <ac:spMk id="12" creationId="{61255DEF-54E6-249B-46AF-46F804ADE403}"/>
          </ac:spMkLst>
        </pc:spChg>
        <pc:picChg chg="add del mod">
          <ac:chgData name="nilson andres saavedra gonzalez" userId="bf88e71f7db32d14" providerId="LiveId" clId="{C69A4AD1-2AE6-4C9D-A2A5-12817A4615FE}" dt="2022-09-14T01:05:20.528" v="245" actId="478"/>
          <ac:picMkLst>
            <pc:docMk/>
            <pc:sldMk cId="3863229222" sldId="262"/>
            <ac:picMk id="3" creationId="{CF948153-C3AF-F9DC-F577-3121B998F19F}"/>
          </ac:picMkLst>
        </pc:picChg>
        <pc:picChg chg="add mod">
          <ac:chgData name="nilson andres saavedra gonzalez" userId="bf88e71f7db32d14" providerId="LiveId" clId="{C69A4AD1-2AE6-4C9D-A2A5-12817A4615FE}" dt="2022-09-14T01:47:58.218" v="481" actId="1076"/>
          <ac:picMkLst>
            <pc:docMk/>
            <pc:sldMk cId="3863229222" sldId="262"/>
            <ac:picMk id="6" creationId="{1E4F82EA-5977-50CC-9124-866B6FCB27CA}"/>
          </ac:picMkLst>
        </pc:picChg>
        <pc:picChg chg="add mod">
          <ac:chgData name="nilson andres saavedra gonzalez" userId="bf88e71f7db32d14" providerId="LiveId" clId="{C69A4AD1-2AE6-4C9D-A2A5-12817A4615FE}" dt="2022-09-14T01:47:58.218" v="481" actId="1076"/>
          <ac:picMkLst>
            <pc:docMk/>
            <pc:sldMk cId="3863229222" sldId="262"/>
            <ac:picMk id="8" creationId="{78450359-9519-83A5-15CD-FA7F96B9F12B}"/>
          </ac:picMkLst>
        </pc:picChg>
        <pc:picChg chg="add mod">
          <ac:chgData name="nilson andres saavedra gonzalez" userId="bf88e71f7db32d14" providerId="LiveId" clId="{C69A4AD1-2AE6-4C9D-A2A5-12817A4615FE}" dt="2022-09-14T01:47:58.218" v="481" actId="1076"/>
          <ac:picMkLst>
            <pc:docMk/>
            <pc:sldMk cId="3863229222" sldId="262"/>
            <ac:picMk id="11" creationId="{E92A25FA-C399-3C39-FA42-11CB5E8DA25D}"/>
          </ac:picMkLst>
        </pc:picChg>
      </pc:sldChg>
      <pc:sldChg chg="modSp add mod">
        <pc:chgData name="nilson andres saavedra gonzalez" userId="bf88e71f7db32d14" providerId="LiveId" clId="{C69A4AD1-2AE6-4C9D-A2A5-12817A4615FE}" dt="2022-09-14T01:04:02.505" v="183" actId="1076"/>
        <pc:sldMkLst>
          <pc:docMk/>
          <pc:sldMk cId="621209181" sldId="263"/>
        </pc:sldMkLst>
        <pc:spChg chg="mod">
          <ac:chgData name="nilson andres saavedra gonzalez" userId="bf88e71f7db32d14" providerId="LiveId" clId="{C69A4AD1-2AE6-4C9D-A2A5-12817A4615FE}" dt="2022-09-14T01:02:21.923" v="44" actId="20577"/>
          <ac:spMkLst>
            <pc:docMk/>
            <pc:sldMk cId="621209181" sldId="263"/>
            <ac:spMk id="10" creationId="{C4D699B0-644A-8A24-C6A0-A3069A059470}"/>
          </ac:spMkLst>
        </pc:spChg>
        <pc:spChg chg="mod">
          <ac:chgData name="nilson andres saavedra gonzalez" userId="bf88e71f7db32d14" providerId="LiveId" clId="{C69A4AD1-2AE6-4C9D-A2A5-12817A4615FE}" dt="2022-09-14T01:03:54.232" v="181" actId="207"/>
          <ac:spMkLst>
            <pc:docMk/>
            <pc:sldMk cId="621209181" sldId="263"/>
            <ac:spMk id="12" creationId="{61255DEF-54E6-249B-46AF-46F804ADE403}"/>
          </ac:spMkLst>
        </pc:spChg>
        <pc:picChg chg="mod">
          <ac:chgData name="nilson andres saavedra gonzalez" userId="bf88e71f7db32d14" providerId="LiveId" clId="{C69A4AD1-2AE6-4C9D-A2A5-12817A4615FE}" dt="2022-09-14T01:04:02.505" v="183" actId="1076"/>
          <ac:picMkLst>
            <pc:docMk/>
            <pc:sldMk cId="621209181" sldId="263"/>
            <ac:picMk id="3" creationId="{CF948153-C3AF-F9DC-F577-3121B998F19F}"/>
          </ac:picMkLst>
        </pc:picChg>
      </pc:sldChg>
      <pc:sldChg chg="addSp delSp modSp add mod">
        <pc:chgData name="nilson andres saavedra gonzalez" userId="bf88e71f7db32d14" providerId="LiveId" clId="{C69A4AD1-2AE6-4C9D-A2A5-12817A4615FE}" dt="2022-09-18T18:40:36.152" v="848" actId="20577"/>
        <pc:sldMkLst>
          <pc:docMk/>
          <pc:sldMk cId="2220618925" sldId="264"/>
        </pc:sldMkLst>
        <pc:spChg chg="add mod">
          <ac:chgData name="nilson andres saavedra gonzalez" userId="bf88e71f7db32d14" providerId="LiveId" clId="{C69A4AD1-2AE6-4C9D-A2A5-12817A4615FE}" dt="2022-09-18T18:36:32.559" v="780" actId="313"/>
          <ac:spMkLst>
            <pc:docMk/>
            <pc:sldMk cId="2220618925" sldId="264"/>
            <ac:spMk id="2" creationId="{257CA102-65F5-93EC-A6C9-9826186CE3D3}"/>
          </ac:spMkLst>
        </pc:spChg>
        <pc:spChg chg="add mod">
          <ac:chgData name="nilson andres saavedra gonzalez" userId="bf88e71f7db32d14" providerId="LiveId" clId="{C69A4AD1-2AE6-4C9D-A2A5-12817A4615FE}" dt="2022-09-18T18:39:46.820" v="817" actId="1076"/>
          <ac:spMkLst>
            <pc:docMk/>
            <pc:sldMk cId="2220618925" sldId="264"/>
            <ac:spMk id="6" creationId="{041FBEF2-2841-5A73-57F7-3397056F6BB6}"/>
          </ac:spMkLst>
        </pc:spChg>
        <pc:spChg chg="add mod">
          <ac:chgData name="nilson andres saavedra gonzalez" userId="bf88e71f7db32d14" providerId="LiveId" clId="{C69A4AD1-2AE6-4C9D-A2A5-12817A4615FE}" dt="2022-09-18T18:40:36.152" v="848" actId="20577"/>
          <ac:spMkLst>
            <pc:docMk/>
            <pc:sldMk cId="2220618925" sldId="264"/>
            <ac:spMk id="7" creationId="{F488D880-06B1-DF9F-F4CE-13722234448F}"/>
          </ac:spMkLst>
        </pc:spChg>
        <pc:spChg chg="mod">
          <ac:chgData name="nilson andres saavedra gonzalez" userId="bf88e71f7db32d14" providerId="LiveId" clId="{C69A4AD1-2AE6-4C9D-A2A5-12817A4615FE}" dt="2022-09-18T18:34:41.323" v="572" actId="20577"/>
          <ac:spMkLst>
            <pc:docMk/>
            <pc:sldMk cId="2220618925" sldId="264"/>
            <ac:spMk id="10" creationId="{C4D699B0-644A-8A24-C6A0-A3069A059470}"/>
          </ac:spMkLst>
        </pc:spChg>
        <pc:spChg chg="del mod">
          <ac:chgData name="nilson andres saavedra gonzalez" userId="bf88e71f7db32d14" providerId="LiveId" clId="{C69A4AD1-2AE6-4C9D-A2A5-12817A4615FE}" dt="2022-09-18T18:34:55.994" v="575" actId="478"/>
          <ac:spMkLst>
            <pc:docMk/>
            <pc:sldMk cId="2220618925" sldId="264"/>
            <ac:spMk id="12" creationId="{61255DEF-54E6-249B-46AF-46F804ADE403}"/>
          </ac:spMkLst>
        </pc:spChg>
        <pc:picChg chg="add mod">
          <ac:chgData name="nilson andres saavedra gonzalez" userId="bf88e71f7db32d14" providerId="LiveId" clId="{C69A4AD1-2AE6-4C9D-A2A5-12817A4615FE}" dt="2022-09-18T18:39:31.633" v="785" actId="1076"/>
          <ac:picMkLst>
            <pc:docMk/>
            <pc:sldMk cId="2220618925" sldId="264"/>
            <ac:picMk id="4" creationId="{41653ED7-7DE7-DE23-6B38-D234C449A300}"/>
          </ac:picMkLst>
        </pc:picChg>
        <pc:picChg chg="del">
          <ac:chgData name="nilson andres saavedra gonzalez" userId="bf88e71f7db32d14" providerId="LiveId" clId="{C69A4AD1-2AE6-4C9D-A2A5-12817A4615FE}" dt="2022-09-14T02:58:50.750" v="558" actId="478"/>
          <ac:picMkLst>
            <pc:docMk/>
            <pc:sldMk cId="2220618925" sldId="264"/>
            <ac:picMk id="6" creationId="{1E4F82EA-5977-50CC-9124-866B6FCB27CA}"/>
          </ac:picMkLst>
        </pc:picChg>
        <pc:picChg chg="del">
          <ac:chgData name="nilson andres saavedra gonzalez" userId="bf88e71f7db32d14" providerId="LiveId" clId="{C69A4AD1-2AE6-4C9D-A2A5-12817A4615FE}" dt="2022-09-14T02:58:51.121" v="559" actId="478"/>
          <ac:picMkLst>
            <pc:docMk/>
            <pc:sldMk cId="2220618925" sldId="264"/>
            <ac:picMk id="8" creationId="{78450359-9519-83A5-15CD-FA7F96B9F12B}"/>
          </ac:picMkLst>
        </pc:picChg>
        <pc:picChg chg="add mod">
          <ac:chgData name="nilson andres saavedra gonzalez" userId="bf88e71f7db32d14" providerId="LiveId" clId="{C69A4AD1-2AE6-4C9D-A2A5-12817A4615FE}" dt="2022-09-18T18:40:27.850" v="826" actId="1076"/>
          <ac:picMkLst>
            <pc:docMk/>
            <pc:sldMk cId="2220618925" sldId="264"/>
            <ac:picMk id="9" creationId="{80FB914B-DE8B-2270-4DBC-693AAD16F2A3}"/>
          </ac:picMkLst>
        </pc:picChg>
        <pc:picChg chg="del">
          <ac:chgData name="nilson andres saavedra gonzalez" userId="bf88e71f7db32d14" providerId="LiveId" clId="{C69A4AD1-2AE6-4C9D-A2A5-12817A4615FE}" dt="2022-09-14T02:58:52.065" v="560" actId="478"/>
          <ac:picMkLst>
            <pc:docMk/>
            <pc:sldMk cId="2220618925" sldId="264"/>
            <ac:picMk id="11" creationId="{E92A25FA-C399-3C39-FA42-11CB5E8DA25D}"/>
          </ac:picMkLst>
        </pc:picChg>
      </pc:sldChg>
      <pc:sldChg chg="add del">
        <pc:chgData name="nilson andres saavedra gonzalez" userId="bf88e71f7db32d14" providerId="LiveId" clId="{C69A4AD1-2AE6-4C9D-A2A5-12817A4615FE}" dt="2022-09-14T01:03:26.080" v="177"/>
        <pc:sldMkLst>
          <pc:docMk/>
          <pc:sldMk cId="3234012003" sldId="264"/>
        </pc:sldMkLst>
      </pc:sldChg>
      <pc:sldChg chg="addSp delSp modSp add mod">
        <pc:chgData name="nilson andres saavedra gonzalez" userId="bf88e71f7db32d14" providerId="LiveId" clId="{C69A4AD1-2AE6-4C9D-A2A5-12817A4615FE}" dt="2022-09-18T20:11:41.194" v="1005" actId="1076"/>
        <pc:sldMkLst>
          <pc:docMk/>
          <pc:sldMk cId="3368551416" sldId="265"/>
        </pc:sldMkLst>
        <pc:spChg chg="del">
          <ac:chgData name="nilson andres saavedra gonzalez" userId="bf88e71f7db32d14" providerId="LiveId" clId="{C69A4AD1-2AE6-4C9D-A2A5-12817A4615FE}" dt="2022-09-18T19:51:02.386" v="1001" actId="478"/>
          <ac:spMkLst>
            <pc:docMk/>
            <pc:sldMk cId="3368551416" sldId="265"/>
            <ac:spMk id="2" creationId="{257CA102-65F5-93EC-A6C9-9826186CE3D3}"/>
          </ac:spMkLst>
        </pc:spChg>
        <pc:spChg chg="del">
          <ac:chgData name="nilson andres saavedra gonzalez" userId="bf88e71f7db32d14" providerId="LiveId" clId="{C69A4AD1-2AE6-4C9D-A2A5-12817A4615FE}" dt="2022-09-18T19:51:02.386" v="1001" actId="478"/>
          <ac:spMkLst>
            <pc:docMk/>
            <pc:sldMk cId="3368551416" sldId="265"/>
            <ac:spMk id="6" creationId="{041FBEF2-2841-5A73-57F7-3397056F6BB6}"/>
          </ac:spMkLst>
        </pc:spChg>
        <pc:spChg chg="del">
          <ac:chgData name="nilson andres saavedra gonzalez" userId="bf88e71f7db32d14" providerId="LiveId" clId="{C69A4AD1-2AE6-4C9D-A2A5-12817A4615FE}" dt="2022-09-18T19:51:02.386" v="1001" actId="478"/>
          <ac:spMkLst>
            <pc:docMk/>
            <pc:sldMk cId="3368551416" sldId="265"/>
            <ac:spMk id="7" creationId="{F488D880-06B1-DF9F-F4CE-13722234448F}"/>
          </ac:spMkLst>
        </pc:spChg>
        <pc:spChg chg="mod">
          <ac:chgData name="nilson andres saavedra gonzalez" userId="bf88e71f7db32d14" providerId="LiveId" clId="{C69A4AD1-2AE6-4C9D-A2A5-12817A4615FE}" dt="2022-09-18T19:42:49.028" v="882" actId="20577"/>
          <ac:spMkLst>
            <pc:docMk/>
            <pc:sldMk cId="3368551416" sldId="265"/>
            <ac:spMk id="10" creationId="{C4D699B0-644A-8A24-C6A0-A3069A059470}"/>
          </ac:spMkLst>
        </pc:spChg>
        <pc:picChg chg="del">
          <ac:chgData name="nilson andres saavedra gonzalez" userId="bf88e71f7db32d14" providerId="LiveId" clId="{C69A4AD1-2AE6-4C9D-A2A5-12817A4615FE}" dt="2022-09-18T19:51:02.386" v="1001" actId="478"/>
          <ac:picMkLst>
            <pc:docMk/>
            <pc:sldMk cId="3368551416" sldId="265"/>
            <ac:picMk id="4" creationId="{41653ED7-7DE7-DE23-6B38-D234C449A300}"/>
          </ac:picMkLst>
        </pc:picChg>
        <pc:picChg chg="add mod">
          <ac:chgData name="nilson andres saavedra gonzalez" userId="bf88e71f7db32d14" providerId="LiveId" clId="{C69A4AD1-2AE6-4C9D-A2A5-12817A4615FE}" dt="2022-09-18T20:11:41.194" v="1005" actId="1076"/>
          <ac:picMkLst>
            <pc:docMk/>
            <pc:sldMk cId="3368551416" sldId="265"/>
            <ac:picMk id="8" creationId="{C50A55AD-14A4-BB45-4667-F29355ACB12B}"/>
          </ac:picMkLst>
        </pc:picChg>
        <pc:picChg chg="del">
          <ac:chgData name="nilson andres saavedra gonzalez" userId="bf88e71f7db32d14" providerId="LiveId" clId="{C69A4AD1-2AE6-4C9D-A2A5-12817A4615FE}" dt="2022-09-18T19:51:02.386" v="1001" actId="478"/>
          <ac:picMkLst>
            <pc:docMk/>
            <pc:sldMk cId="3368551416" sldId="265"/>
            <ac:picMk id="9" creationId="{80FB914B-DE8B-2270-4DBC-693AAD16F2A3}"/>
          </ac:picMkLst>
        </pc:picChg>
      </pc:sldChg>
      <pc:sldChg chg="addSp delSp modSp add mod">
        <pc:chgData name="nilson andres saavedra gonzalez" userId="bf88e71f7db32d14" providerId="LiveId" clId="{C69A4AD1-2AE6-4C9D-A2A5-12817A4615FE}" dt="2022-09-18T19:48:14.911" v="914" actId="1076"/>
        <pc:sldMkLst>
          <pc:docMk/>
          <pc:sldMk cId="235175312" sldId="266"/>
        </pc:sldMkLst>
        <pc:spChg chg="del">
          <ac:chgData name="nilson andres saavedra gonzalez" userId="bf88e71f7db32d14" providerId="LiveId" clId="{C69A4AD1-2AE6-4C9D-A2A5-12817A4615FE}" dt="2022-09-18T19:43:08.211" v="912" actId="478"/>
          <ac:spMkLst>
            <pc:docMk/>
            <pc:sldMk cId="235175312" sldId="266"/>
            <ac:spMk id="2" creationId="{257CA102-65F5-93EC-A6C9-9826186CE3D3}"/>
          </ac:spMkLst>
        </pc:spChg>
        <pc:spChg chg="del">
          <ac:chgData name="nilson andres saavedra gonzalez" userId="bf88e71f7db32d14" providerId="LiveId" clId="{C69A4AD1-2AE6-4C9D-A2A5-12817A4615FE}" dt="2022-09-18T19:43:08.211" v="912" actId="478"/>
          <ac:spMkLst>
            <pc:docMk/>
            <pc:sldMk cId="235175312" sldId="266"/>
            <ac:spMk id="6" creationId="{041FBEF2-2841-5A73-57F7-3397056F6BB6}"/>
          </ac:spMkLst>
        </pc:spChg>
        <pc:spChg chg="del">
          <ac:chgData name="nilson andres saavedra gonzalez" userId="bf88e71f7db32d14" providerId="LiveId" clId="{C69A4AD1-2AE6-4C9D-A2A5-12817A4615FE}" dt="2022-09-18T19:43:08.211" v="912" actId="478"/>
          <ac:spMkLst>
            <pc:docMk/>
            <pc:sldMk cId="235175312" sldId="266"/>
            <ac:spMk id="7" creationId="{F488D880-06B1-DF9F-F4CE-13722234448F}"/>
          </ac:spMkLst>
        </pc:spChg>
        <pc:spChg chg="mod">
          <ac:chgData name="nilson andres saavedra gonzalez" userId="bf88e71f7db32d14" providerId="LiveId" clId="{C69A4AD1-2AE6-4C9D-A2A5-12817A4615FE}" dt="2022-09-18T19:43:04.410" v="911" actId="20577"/>
          <ac:spMkLst>
            <pc:docMk/>
            <pc:sldMk cId="235175312" sldId="266"/>
            <ac:spMk id="10" creationId="{C4D699B0-644A-8A24-C6A0-A3069A059470}"/>
          </ac:spMkLst>
        </pc:spChg>
        <pc:picChg chg="del">
          <ac:chgData name="nilson andres saavedra gonzalez" userId="bf88e71f7db32d14" providerId="LiveId" clId="{C69A4AD1-2AE6-4C9D-A2A5-12817A4615FE}" dt="2022-09-18T19:43:08.211" v="912" actId="478"/>
          <ac:picMkLst>
            <pc:docMk/>
            <pc:sldMk cId="235175312" sldId="266"/>
            <ac:picMk id="4" creationId="{41653ED7-7DE7-DE23-6B38-D234C449A300}"/>
          </ac:picMkLst>
        </pc:picChg>
        <pc:picChg chg="del">
          <ac:chgData name="nilson andres saavedra gonzalez" userId="bf88e71f7db32d14" providerId="LiveId" clId="{C69A4AD1-2AE6-4C9D-A2A5-12817A4615FE}" dt="2022-09-18T19:43:08.211" v="912" actId="478"/>
          <ac:picMkLst>
            <pc:docMk/>
            <pc:sldMk cId="235175312" sldId="266"/>
            <ac:picMk id="9" creationId="{80FB914B-DE8B-2270-4DBC-693AAD16F2A3}"/>
          </ac:picMkLst>
        </pc:picChg>
        <pc:picChg chg="add mod">
          <ac:chgData name="nilson andres saavedra gonzalez" userId="bf88e71f7db32d14" providerId="LiveId" clId="{C69A4AD1-2AE6-4C9D-A2A5-12817A4615FE}" dt="2022-09-18T19:48:14.911" v="914" actId="1076"/>
          <ac:picMkLst>
            <pc:docMk/>
            <pc:sldMk cId="235175312" sldId="266"/>
            <ac:picMk id="1026" creationId="{B30EA703-366E-94B1-5FCD-D9331FB12A75}"/>
          </ac:picMkLst>
        </pc:picChg>
      </pc:sldChg>
      <pc:sldChg chg="addSp delSp modSp add mod">
        <pc:chgData name="nilson andres saavedra gonzalez" userId="bf88e71f7db32d14" providerId="LiveId" clId="{C69A4AD1-2AE6-4C9D-A2A5-12817A4615FE}" dt="2022-09-18T19:50:39.377" v="1000" actId="1076"/>
        <pc:sldMkLst>
          <pc:docMk/>
          <pc:sldMk cId="1728745541" sldId="267"/>
        </pc:sldMkLst>
        <pc:spChg chg="add mod">
          <ac:chgData name="nilson andres saavedra gonzalez" userId="bf88e71f7db32d14" providerId="LiveId" clId="{C69A4AD1-2AE6-4C9D-A2A5-12817A4615FE}" dt="2022-09-18T19:49:42.406" v="996" actId="20577"/>
          <ac:spMkLst>
            <pc:docMk/>
            <pc:sldMk cId="1728745541" sldId="267"/>
            <ac:spMk id="4" creationId="{1F9E9524-0242-0132-4FF2-32FA2B4C911D}"/>
          </ac:spMkLst>
        </pc:spChg>
        <pc:spChg chg="mod">
          <ac:chgData name="nilson andres saavedra gonzalez" userId="bf88e71f7db32d14" providerId="LiveId" clId="{C69A4AD1-2AE6-4C9D-A2A5-12817A4615FE}" dt="2022-09-18T19:48:39.029" v="949" actId="1076"/>
          <ac:spMkLst>
            <pc:docMk/>
            <pc:sldMk cId="1728745541" sldId="267"/>
            <ac:spMk id="5" creationId="{3290CEB5-80F2-4B22-A8FB-AED79906C649}"/>
          </ac:spMkLst>
        </pc:spChg>
        <pc:spChg chg="mod">
          <ac:chgData name="nilson andres saavedra gonzalez" userId="bf88e71f7db32d14" providerId="LiveId" clId="{C69A4AD1-2AE6-4C9D-A2A5-12817A4615FE}" dt="2022-09-18T19:48:36.176" v="947" actId="20577"/>
          <ac:spMkLst>
            <pc:docMk/>
            <pc:sldMk cId="1728745541" sldId="267"/>
            <ac:spMk id="10" creationId="{C4D699B0-644A-8A24-C6A0-A3069A059470}"/>
          </ac:spMkLst>
        </pc:spChg>
        <pc:picChg chg="add mod">
          <ac:chgData name="nilson andres saavedra gonzalez" userId="bf88e71f7db32d14" providerId="LiveId" clId="{C69A4AD1-2AE6-4C9D-A2A5-12817A4615FE}" dt="2022-09-18T19:49:22.475" v="954" actId="1076"/>
          <ac:picMkLst>
            <pc:docMk/>
            <pc:sldMk cId="1728745541" sldId="267"/>
            <ac:picMk id="3" creationId="{0099221F-AC68-8A92-18B0-D60311B3551F}"/>
          </ac:picMkLst>
        </pc:picChg>
        <pc:picChg chg="add mod">
          <ac:chgData name="nilson andres saavedra gonzalez" userId="bf88e71f7db32d14" providerId="LiveId" clId="{C69A4AD1-2AE6-4C9D-A2A5-12817A4615FE}" dt="2022-09-18T19:50:39.377" v="1000" actId="1076"/>
          <ac:picMkLst>
            <pc:docMk/>
            <pc:sldMk cId="1728745541" sldId="267"/>
            <ac:picMk id="7" creationId="{773B7EFE-75F0-AD99-A746-C940AD24F6BA}"/>
          </ac:picMkLst>
        </pc:picChg>
        <pc:picChg chg="del">
          <ac:chgData name="nilson andres saavedra gonzalez" userId="bf88e71f7db32d14" providerId="LiveId" clId="{C69A4AD1-2AE6-4C9D-A2A5-12817A4615FE}" dt="2022-09-18T19:48:40.222" v="950" actId="478"/>
          <ac:picMkLst>
            <pc:docMk/>
            <pc:sldMk cId="1728745541" sldId="267"/>
            <ac:picMk id="1026" creationId="{B30EA703-366E-94B1-5FCD-D9331FB12A75}"/>
          </ac:picMkLst>
        </pc:picChg>
      </pc:sldChg>
    </pc:docChg>
  </pc:docChgLst>
  <pc:docChgLst>
    <pc:chgData name="nilson andres saavedra gonzalez" userId="bf88e71f7db32d14" providerId="LiveId" clId="{F7AF0058-A517-47E5-AE50-216C978C09B0}"/>
    <pc:docChg chg="undo custSel addSld modSld modMainMaster">
      <pc:chgData name="nilson andres saavedra gonzalez" userId="bf88e71f7db32d14" providerId="LiveId" clId="{F7AF0058-A517-47E5-AE50-216C978C09B0}" dt="2022-09-13T02:28:08.361" v="1339" actId="20577"/>
      <pc:docMkLst>
        <pc:docMk/>
      </pc:docMkLst>
      <pc:sldChg chg="addSp delSp modSp mod">
        <pc:chgData name="nilson andres saavedra gonzalez" userId="bf88e71f7db32d14" providerId="LiveId" clId="{F7AF0058-A517-47E5-AE50-216C978C09B0}" dt="2022-09-13T02:15:57.611" v="1147" actId="113"/>
        <pc:sldMkLst>
          <pc:docMk/>
          <pc:sldMk cId="572604757" sldId="257"/>
        </pc:sldMkLst>
        <pc:spChg chg="add mod">
          <ac:chgData name="nilson andres saavedra gonzalez" userId="bf88e71f7db32d14" providerId="LiveId" clId="{F7AF0058-A517-47E5-AE50-216C978C09B0}" dt="2022-09-13T01:53:51.882" v="216" actId="571"/>
          <ac:spMkLst>
            <pc:docMk/>
            <pc:sldMk cId="572604757" sldId="257"/>
            <ac:spMk id="3" creationId="{20191C76-4440-EF91-2173-CA9DECDDDEFC}"/>
          </ac:spMkLst>
        </pc:spChg>
        <pc:spChg chg="mod">
          <ac:chgData name="nilson andres saavedra gonzalez" userId="bf88e71f7db32d14" providerId="LiveId" clId="{F7AF0058-A517-47E5-AE50-216C978C09B0}" dt="2022-09-13T02:10:55.196" v="1134" actId="20577"/>
          <ac:spMkLst>
            <pc:docMk/>
            <pc:sldMk cId="572604757" sldId="257"/>
            <ac:spMk id="5" creationId="{3290CEB5-80F2-4B22-A8FB-AED79906C649}"/>
          </ac:spMkLst>
        </pc:spChg>
        <pc:spChg chg="add mod">
          <ac:chgData name="nilson andres saavedra gonzalez" userId="bf88e71f7db32d14" providerId="LiveId" clId="{F7AF0058-A517-47E5-AE50-216C978C09B0}" dt="2022-09-13T02:15:57.611" v="1147" actId="113"/>
          <ac:spMkLst>
            <pc:docMk/>
            <pc:sldMk cId="572604757" sldId="257"/>
            <ac:spMk id="6" creationId="{8BD1B7A9-1CF0-8A29-9327-121AFDE2FDB3}"/>
          </ac:spMkLst>
        </pc:spChg>
        <pc:spChg chg="add del mod">
          <ac:chgData name="nilson andres saavedra gonzalez" userId="bf88e71f7db32d14" providerId="LiveId" clId="{F7AF0058-A517-47E5-AE50-216C978C09B0}" dt="2022-09-13T02:09:07.430" v="1096" actId="478"/>
          <ac:spMkLst>
            <pc:docMk/>
            <pc:sldMk cId="572604757" sldId="257"/>
            <ac:spMk id="7" creationId="{EEA5811C-3658-03D4-8220-37C6163526BC}"/>
          </ac:spMkLst>
        </pc:spChg>
        <pc:spChg chg="add mod">
          <ac:chgData name="nilson andres saavedra gonzalez" userId="bf88e71f7db32d14" providerId="LiveId" clId="{F7AF0058-A517-47E5-AE50-216C978C09B0}" dt="2022-09-13T02:10:50.195" v="1133" actId="1076"/>
          <ac:spMkLst>
            <pc:docMk/>
            <pc:sldMk cId="572604757" sldId="257"/>
            <ac:spMk id="8" creationId="{CA5C7805-9CCC-E08F-4FFF-B8B574BE4630}"/>
          </ac:spMkLst>
        </pc:spChg>
        <pc:spChg chg="add mod">
          <ac:chgData name="nilson andres saavedra gonzalez" userId="bf88e71f7db32d14" providerId="LiveId" clId="{F7AF0058-A517-47E5-AE50-216C978C09B0}" dt="2022-09-13T02:10:50.195" v="1133" actId="1076"/>
          <ac:spMkLst>
            <pc:docMk/>
            <pc:sldMk cId="572604757" sldId="257"/>
            <ac:spMk id="9" creationId="{EC7EA46A-4335-B5AE-B8BF-B75BC6D21B6E}"/>
          </ac:spMkLst>
        </pc:spChg>
        <pc:spChg chg="add mod">
          <ac:chgData name="nilson andres saavedra gonzalez" userId="bf88e71f7db32d14" providerId="LiveId" clId="{F7AF0058-A517-47E5-AE50-216C978C09B0}" dt="2022-09-13T02:07:40.215" v="1077" actId="20577"/>
          <ac:spMkLst>
            <pc:docMk/>
            <pc:sldMk cId="572604757" sldId="257"/>
            <ac:spMk id="10" creationId="{C4D699B0-644A-8A24-C6A0-A3069A059470}"/>
          </ac:spMkLst>
        </pc:spChg>
        <pc:spChg chg="add mod">
          <ac:chgData name="nilson andres saavedra gonzalez" userId="bf88e71f7db32d14" providerId="LiveId" clId="{F7AF0058-A517-47E5-AE50-216C978C09B0}" dt="2022-09-13T02:09:28.058" v="1106" actId="21"/>
          <ac:spMkLst>
            <pc:docMk/>
            <pc:sldMk cId="572604757" sldId="257"/>
            <ac:spMk id="11" creationId="{46CE1139-52AC-BE51-E87C-D775FF4565F8}"/>
          </ac:spMkLst>
        </pc:spChg>
        <pc:spChg chg="add mod">
          <ac:chgData name="nilson andres saavedra gonzalez" userId="bf88e71f7db32d14" providerId="LiveId" clId="{F7AF0058-A517-47E5-AE50-216C978C09B0}" dt="2022-09-13T02:10:45.461" v="1132" actId="1076"/>
          <ac:spMkLst>
            <pc:docMk/>
            <pc:sldMk cId="572604757" sldId="257"/>
            <ac:spMk id="12" creationId="{61255DEF-54E6-249B-46AF-46F804ADE403}"/>
          </ac:spMkLst>
        </pc:spChg>
        <pc:picChg chg="add mod">
          <ac:chgData name="nilson andres saavedra gonzalez" userId="bf88e71f7db32d14" providerId="LiveId" clId="{F7AF0058-A517-47E5-AE50-216C978C09B0}" dt="2022-09-13T01:53:51.882" v="216" actId="571"/>
          <ac:picMkLst>
            <pc:docMk/>
            <pc:sldMk cId="572604757" sldId="257"/>
            <ac:picMk id="2" creationId="{19C13FA7-3467-4416-716A-39FD27F478F6}"/>
          </ac:picMkLst>
        </pc:picChg>
        <pc:picChg chg="del mod">
          <ac:chgData name="nilson andres saavedra gonzalez" userId="bf88e71f7db32d14" providerId="LiveId" clId="{F7AF0058-A517-47E5-AE50-216C978C09B0}" dt="2022-09-13T01:55:41.713" v="241" actId="478"/>
          <ac:picMkLst>
            <pc:docMk/>
            <pc:sldMk cId="572604757" sldId="257"/>
            <ac:picMk id="4" creationId="{37D0E84F-459B-4619-8658-F833D589F62A}"/>
          </ac:picMkLst>
        </pc:picChg>
      </pc:sldChg>
      <pc:sldChg chg="addSp delSp modSp mod modClrScheme chgLayout">
        <pc:chgData name="nilson andres saavedra gonzalez" userId="bf88e71f7db32d14" providerId="LiveId" clId="{F7AF0058-A517-47E5-AE50-216C978C09B0}" dt="2022-09-13T02:09:52.034" v="1123" actId="27636"/>
        <pc:sldMkLst>
          <pc:docMk/>
          <pc:sldMk cId="922038839" sldId="258"/>
        </pc:sldMkLst>
        <pc:spChg chg="add del mod">
          <ac:chgData name="nilson andres saavedra gonzalez" userId="bf88e71f7db32d14" providerId="LiveId" clId="{F7AF0058-A517-47E5-AE50-216C978C09B0}" dt="2022-09-13T01:50:22.433" v="171" actId="478"/>
          <ac:spMkLst>
            <pc:docMk/>
            <pc:sldMk cId="922038839" sldId="258"/>
            <ac:spMk id="2" creationId="{397F435F-639A-4AFD-C803-A15F928B54AD}"/>
          </ac:spMkLst>
        </pc:spChg>
        <pc:spChg chg="add mod">
          <ac:chgData name="nilson andres saavedra gonzalez" userId="bf88e71f7db32d14" providerId="LiveId" clId="{F7AF0058-A517-47E5-AE50-216C978C09B0}" dt="2022-09-13T02:09:52.034" v="1123" actId="27636"/>
          <ac:spMkLst>
            <pc:docMk/>
            <pc:sldMk cId="922038839" sldId="258"/>
            <ac:spMk id="3" creationId="{F2815F23-E59A-ADDA-CAA6-7435D0E65C6F}"/>
          </ac:spMkLst>
        </pc:spChg>
        <pc:spChg chg="mod">
          <ac:chgData name="nilson andres saavedra gonzalez" userId="bf88e71f7db32d14" providerId="LiveId" clId="{F7AF0058-A517-47E5-AE50-216C978C09B0}" dt="2022-09-13T01:50:25.921" v="172" actId="1076"/>
          <ac:spMkLst>
            <pc:docMk/>
            <pc:sldMk cId="922038839" sldId="258"/>
            <ac:spMk id="5" creationId="{42A0A51F-095D-48D6-90C4-F73A176FBF80}"/>
          </ac:spMkLst>
        </pc:spChg>
        <pc:picChg chg="del mod">
          <ac:chgData name="nilson andres saavedra gonzalez" userId="bf88e71f7db32d14" providerId="LiveId" clId="{F7AF0058-A517-47E5-AE50-216C978C09B0}" dt="2022-09-13T01:54:01.803" v="218" actId="21"/>
          <ac:picMkLst>
            <pc:docMk/>
            <pc:sldMk cId="922038839" sldId="258"/>
            <ac:picMk id="4" creationId="{6C27CF87-2FD4-4F4A-9820-EDCC358942FF}"/>
          </ac:picMkLst>
        </pc:picChg>
      </pc:sldChg>
      <pc:sldChg chg="addSp delSp modSp add mod">
        <pc:chgData name="nilson andres saavedra gonzalez" userId="bf88e71f7db32d14" providerId="LiveId" clId="{F7AF0058-A517-47E5-AE50-216C978C09B0}" dt="2022-09-13T02:28:08.361" v="1339" actId="20577"/>
        <pc:sldMkLst>
          <pc:docMk/>
          <pc:sldMk cId="2395832195" sldId="259"/>
        </pc:sldMkLst>
        <pc:spChg chg="add mod">
          <ac:chgData name="nilson andres saavedra gonzalez" userId="bf88e71f7db32d14" providerId="LiveId" clId="{F7AF0058-A517-47E5-AE50-216C978C09B0}" dt="2022-09-13T02:18:43.133" v="1172" actId="20577"/>
          <ac:spMkLst>
            <pc:docMk/>
            <pc:sldMk cId="2395832195" sldId="259"/>
            <ac:spMk id="2" creationId="{1B9D63C7-9A2F-614B-B423-0558A8455DDA}"/>
          </ac:spMkLst>
        </pc:spChg>
        <pc:spChg chg="add mod">
          <ac:chgData name="nilson andres saavedra gonzalez" userId="bf88e71f7db32d14" providerId="LiveId" clId="{F7AF0058-A517-47E5-AE50-216C978C09B0}" dt="2022-09-13T02:26:32.519" v="1188" actId="20577"/>
          <ac:spMkLst>
            <pc:docMk/>
            <pc:sldMk cId="2395832195" sldId="259"/>
            <ac:spMk id="4" creationId="{89EAEDF3-35A0-E9E3-7E1B-ED065A053522}"/>
          </ac:spMkLst>
        </pc:spChg>
        <pc:spChg chg="del">
          <ac:chgData name="nilson andres saavedra gonzalez" userId="bf88e71f7db32d14" providerId="LiveId" clId="{F7AF0058-A517-47E5-AE50-216C978C09B0}" dt="2022-09-13T02:11:11.831" v="1136" actId="478"/>
          <ac:spMkLst>
            <pc:docMk/>
            <pc:sldMk cId="2395832195" sldId="259"/>
            <ac:spMk id="6" creationId="{8BD1B7A9-1CF0-8A29-9327-121AFDE2FDB3}"/>
          </ac:spMkLst>
        </pc:spChg>
        <pc:spChg chg="del">
          <ac:chgData name="nilson andres saavedra gonzalez" userId="bf88e71f7db32d14" providerId="LiveId" clId="{F7AF0058-A517-47E5-AE50-216C978C09B0}" dt="2022-09-13T02:11:11.831" v="1136" actId="478"/>
          <ac:spMkLst>
            <pc:docMk/>
            <pc:sldMk cId="2395832195" sldId="259"/>
            <ac:spMk id="8" creationId="{CA5C7805-9CCC-E08F-4FFF-B8B574BE4630}"/>
          </ac:spMkLst>
        </pc:spChg>
        <pc:spChg chg="del">
          <ac:chgData name="nilson andres saavedra gonzalez" userId="bf88e71f7db32d14" providerId="LiveId" clId="{F7AF0058-A517-47E5-AE50-216C978C09B0}" dt="2022-09-13T02:11:11.831" v="1136" actId="478"/>
          <ac:spMkLst>
            <pc:docMk/>
            <pc:sldMk cId="2395832195" sldId="259"/>
            <ac:spMk id="9" creationId="{EC7EA46A-4335-B5AE-B8BF-B75BC6D21B6E}"/>
          </ac:spMkLst>
        </pc:spChg>
        <pc:spChg chg="del">
          <ac:chgData name="nilson andres saavedra gonzalez" userId="bf88e71f7db32d14" providerId="LiveId" clId="{F7AF0058-A517-47E5-AE50-216C978C09B0}" dt="2022-09-13T02:11:11.831" v="1136" actId="478"/>
          <ac:spMkLst>
            <pc:docMk/>
            <pc:sldMk cId="2395832195" sldId="259"/>
            <ac:spMk id="10" creationId="{C4D699B0-644A-8A24-C6A0-A3069A059470}"/>
          </ac:spMkLst>
        </pc:spChg>
        <pc:spChg chg="mod">
          <ac:chgData name="nilson andres saavedra gonzalez" userId="bf88e71f7db32d14" providerId="LiveId" clId="{F7AF0058-A517-47E5-AE50-216C978C09B0}" dt="2022-09-13T02:15:01.899" v="1145" actId="20577"/>
          <ac:spMkLst>
            <pc:docMk/>
            <pc:sldMk cId="2395832195" sldId="259"/>
            <ac:spMk id="12" creationId="{61255DEF-54E6-249B-46AF-46F804ADE403}"/>
          </ac:spMkLst>
        </pc:spChg>
        <pc:spChg chg="add mod">
          <ac:chgData name="nilson andres saavedra gonzalez" userId="bf88e71f7db32d14" providerId="LiveId" clId="{F7AF0058-A517-47E5-AE50-216C978C09B0}" dt="2022-09-13T02:28:08.361" v="1339" actId="20577"/>
          <ac:spMkLst>
            <pc:docMk/>
            <pc:sldMk cId="2395832195" sldId="259"/>
            <ac:spMk id="13" creationId="{858D01A9-4732-BD51-2967-E2F25429F616}"/>
          </ac:spMkLst>
        </pc:spChg>
      </pc:sldChg>
      <pc:sldMasterChg chg="addSp delSp mod delSldLayout modSldLayout">
        <pc:chgData name="nilson andres saavedra gonzalez" userId="bf88e71f7db32d14" providerId="LiveId" clId="{F7AF0058-A517-47E5-AE50-216C978C09B0}" dt="2022-09-13T01:55:20.552" v="237" actId="22"/>
        <pc:sldMasterMkLst>
          <pc:docMk/>
          <pc:sldMasterMk cId="2204443414" sldId="2147483648"/>
        </pc:sldMasterMkLst>
        <pc:spChg chg="add del">
          <ac:chgData name="nilson andres saavedra gonzalez" userId="bf88e71f7db32d14" providerId="LiveId" clId="{F7AF0058-A517-47E5-AE50-216C978C09B0}" dt="2022-09-13T01:54:51.954" v="235" actId="478"/>
          <ac:spMkLst>
            <pc:docMk/>
            <pc:sldMasterMk cId="2204443414" sldId="2147483648"/>
            <ac:spMk id="2" creationId="{2CBAB0EF-055B-4C1A-976F-4076617F073A}"/>
          </ac:spMkLst>
        </pc:spChg>
        <pc:spChg chg="add del">
          <ac:chgData name="nilson andres saavedra gonzalez" userId="bf88e71f7db32d14" providerId="LiveId" clId="{F7AF0058-A517-47E5-AE50-216C978C09B0}" dt="2022-09-13T01:54:51.954" v="235" actId="478"/>
          <ac:spMkLst>
            <pc:docMk/>
            <pc:sldMasterMk cId="2204443414" sldId="2147483648"/>
            <ac:spMk id="3" creationId="{20348E8A-2A00-46E9-B512-14C09539FD3E}"/>
          </ac:spMkLst>
        </pc:spChg>
        <pc:spChg chg="add del">
          <ac:chgData name="nilson andres saavedra gonzalez" userId="bf88e71f7db32d14" providerId="LiveId" clId="{F7AF0058-A517-47E5-AE50-216C978C09B0}" dt="2022-09-13T01:54:51.954" v="235" actId="478"/>
          <ac:spMkLst>
            <pc:docMk/>
            <pc:sldMasterMk cId="2204443414" sldId="2147483648"/>
            <ac:spMk id="4" creationId="{884087C7-17E5-405E-AE65-04A657B7171E}"/>
          </ac:spMkLst>
        </pc:spChg>
        <pc:spChg chg="add del">
          <ac:chgData name="nilson andres saavedra gonzalez" userId="bf88e71f7db32d14" providerId="LiveId" clId="{F7AF0058-A517-47E5-AE50-216C978C09B0}" dt="2022-09-13T01:54:51.954" v="235" actId="478"/>
          <ac:spMkLst>
            <pc:docMk/>
            <pc:sldMasterMk cId="2204443414" sldId="2147483648"/>
            <ac:spMk id="5" creationId="{018A707D-AA6E-4C2A-99D8-97CB5FE2A9CE}"/>
          </ac:spMkLst>
        </pc:spChg>
        <pc:spChg chg="add del">
          <ac:chgData name="nilson andres saavedra gonzalez" userId="bf88e71f7db32d14" providerId="LiveId" clId="{F7AF0058-A517-47E5-AE50-216C978C09B0}" dt="2022-09-13T01:54:51.954" v="235" actId="478"/>
          <ac:spMkLst>
            <pc:docMk/>
            <pc:sldMasterMk cId="2204443414" sldId="2147483648"/>
            <ac:spMk id="6" creationId="{296878EF-B4BD-4256-AB7E-A278FD30E4F3}"/>
          </ac:spMkLst>
        </pc:spChg>
        <pc:picChg chg="add del">
          <ac:chgData name="nilson andres saavedra gonzalez" userId="bf88e71f7db32d14" providerId="LiveId" clId="{F7AF0058-A517-47E5-AE50-216C978C09B0}" dt="2022-09-13T01:54:49.906" v="234" actId="22"/>
          <ac:picMkLst>
            <pc:docMk/>
            <pc:sldMasterMk cId="2204443414" sldId="2147483648"/>
            <ac:picMk id="8" creationId="{E10245B5-11B0-0D1C-8F8D-CB89E2E553FC}"/>
          </ac:picMkLst>
        </pc:picChg>
        <pc:sldLayoutChg chg="addSp delSp mod">
          <pc:chgData name="nilson andres saavedra gonzalez" userId="bf88e71f7db32d14" providerId="LiveId" clId="{F7AF0058-A517-47E5-AE50-216C978C09B0}" dt="2022-09-13T01:54:52.948" v="236" actId="21"/>
          <pc:sldLayoutMkLst>
            <pc:docMk/>
            <pc:sldMasterMk cId="2204443414" sldId="2147483648"/>
            <pc:sldLayoutMk cId="7730347" sldId="2147483649"/>
          </pc:sldLayoutMkLst>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2" creationId="{104E8A6D-CFF7-4A01-868A-482FB5E69808}"/>
            </ac:spMkLst>
          </pc:spChg>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3" creationId="{C83C5F7F-83D0-4DF1-A22A-89CDDDDBB2B5}"/>
            </ac:spMkLst>
          </pc:spChg>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4" creationId="{C9609B86-4B93-46B4-B2C6-A5CCFB2C5B5D}"/>
            </ac:spMkLst>
          </pc:spChg>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5" creationId="{294075DF-3217-45E6-B774-7C2CC4201251}"/>
            </ac:spMkLst>
          </pc:spChg>
          <pc:spChg chg="del">
            <ac:chgData name="nilson andres saavedra gonzalez" userId="bf88e71f7db32d14" providerId="LiveId" clId="{F7AF0058-A517-47E5-AE50-216C978C09B0}" dt="2022-09-13T01:54:23.619" v="220" actId="478"/>
            <ac:spMkLst>
              <pc:docMk/>
              <pc:sldMasterMk cId="2204443414" sldId="2147483648"/>
              <pc:sldLayoutMk cId="7730347" sldId="2147483649"/>
              <ac:spMk id="6" creationId="{4FF97498-B0BE-449D-842B-8A071BBB74D9}"/>
            </ac:spMkLst>
          </pc:spChg>
          <pc:picChg chg="add del">
            <ac:chgData name="nilson andres saavedra gonzalez" userId="bf88e71f7db32d14" providerId="LiveId" clId="{F7AF0058-A517-47E5-AE50-216C978C09B0}" dt="2022-09-13T01:54:52.948" v="236" actId="21"/>
            <ac:picMkLst>
              <pc:docMk/>
              <pc:sldMasterMk cId="2204443414" sldId="2147483648"/>
              <pc:sldLayoutMk cId="7730347" sldId="2147483649"/>
              <ac:picMk id="8" creationId="{28F459D0-AC3D-6AE1-7E61-4E203738616C}"/>
            </ac:picMkLst>
          </pc:picChg>
        </pc:sldLayoutChg>
        <pc:sldLayoutChg chg="addSp delSp mod">
          <pc:chgData name="nilson andres saavedra gonzalez" userId="bf88e71f7db32d14" providerId="LiveId" clId="{F7AF0058-A517-47E5-AE50-216C978C09B0}" dt="2022-09-13T01:55:20.552" v="237" actId="22"/>
          <pc:sldLayoutMkLst>
            <pc:docMk/>
            <pc:sldMasterMk cId="2204443414" sldId="2147483648"/>
            <pc:sldLayoutMk cId="366158090" sldId="2147483650"/>
          </pc:sldLayoutMkLst>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2" creationId="{17136FC7-62E0-40D6-9C75-2599D6A8B7C0}"/>
            </ac:spMkLst>
          </pc:spChg>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3" creationId="{0EA6703C-42C7-4B0C-ACB2-35C77BBC09AE}"/>
            </ac:spMkLst>
          </pc:spChg>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4" creationId="{0319BB2F-7F8B-4B43-8BD0-1B972D72EDAB}"/>
            </ac:spMkLst>
          </pc:spChg>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5" creationId="{0C47F27E-7810-4327-9D53-B9A5DA34FA2B}"/>
            </ac:spMkLst>
          </pc:spChg>
          <pc:spChg chg="del">
            <ac:chgData name="nilson andres saavedra gonzalez" userId="bf88e71f7db32d14" providerId="LiveId" clId="{F7AF0058-A517-47E5-AE50-216C978C09B0}" dt="2022-09-13T01:54:13.292" v="219" actId="478"/>
            <ac:spMkLst>
              <pc:docMk/>
              <pc:sldMasterMk cId="2204443414" sldId="2147483648"/>
              <pc:sldLayoutMk cId="366158090" sldId="2147483650"/>
              <ac:spMk id="6" creationId="{1070718C-495D-493E-A114-894E872F6A6C}"/>
            </ac:spMkLst>
          </pc:spChg>
          <pc:picChg chg="add">
            <ac:chgData name="nilson andres saavedra gonzalez" userId="bf88e71f7db32d14" providerId="LiveId" clId="{F7AF0058-A517-47E5-AE50-216C978C09B0}" dt="2022-09-13T01:55:20.552" v="237" actId="22"/>
            <ac:picMkLst>
              <pc:docMk/>
              <pc:sldMasterMk cId="2204443414" sldId="2147483648"/>
              <pc:sldLayoutMk cId="366158090" sldId="2147483650"/>
              <ac:picMk id="8" creationId="{53228372-5BC9-A40D-FA53-93E49E6DC28E}"/>
            </ac:picMkLst>
          </pc:picChg>
        </pc:sldLayoutChg>
        <pc:sldLayoutChg chg="del">
          <pc:chgData name="nilson andres saavedra gonzalez" userId="bf88e71f7db32d14" providerId="LiveId" clId="{F7AF0058-A517-47E5-AE50-216C978C09B0}" dt="2022-09-13T01:54:29.800" v="222" actId="2696"/>
          <pc:sldLayoutMkLst>
            <pc:docMk/>
            <pc:sldMasterMk cId="2204443414" sldId="2147483648"/>
            <pc:sldLayoutMk cId="3018794447" sldId="2147483651"/>
          </pc:sldLayoutMkLst>
        </pc:sldLayoutChg>
        <pc:sldLayoutChg chg="del">
          <pc:chgData name="nilson andres saavedra gonzalez" userId="bf88e71f7db32d14" providerId="LiveId" clId="{F7AF0058-A517-47E5-AE50-216C978C09B0}" dt="2022-09-13T01:54:29.816" v="223" actId="2696"/>
          <pc:sldLayoutMkLst>
            <pc:docMk/>
            <pc:sldMasterMk cId="2204443414" sldId="2147483648"/>
            <pc:sldLayoutMk cId="1182565178" sldId="2147483652"/>
          </pc:sldLayoutMkLst>
        </pc:sldLayoutChg>
        <pc:sldLayoutChg chg="del">
          <pc:chgData name="nilson andres saavedra gonzalez" userId="bf88e71f7db32d14" providerId="LiveId" clId="{F7AF0058-A517-47E5-AE50-216C978C09B0}" dt="2022-09-13T01:54:29.831" v="224" actId="2696"/>
          <pc:sldLayoutMkLst>
            <pc:docMk/>
            <pc:sldMasterMk cId="2204443414" sldId="2147483648"/>
            <pc:sldLayoutMk cId="3661792179" sldId="2147483653"/>
          </pc:sldLayoutMkLst>
        </pc:sldLayoutChg>
        <pc:sldLayoutChg chg="del">
          <pc:chgData name="nilson andres saavedra gonzalez" userId="bf88e71f7db32d14" providerId="LiveId" clId="{F7AF0058-A517-47E5-AE50-216C978C09B0}" dt="2022-09-13T01:54:29.831" v="225" actId="2696"/>
          <pc:sldLayoutMkLst>
            <pc:docMk/>
            <pc:sldMasterMk cId="2204443414" sldId="2147483648"/>
            <pc:sldLayoutMk cId="3511968187" sldId="2147483654"/>
          </pc:sldLayoutMkLst>
        </pc:sldLayoutChg>
        <pc:sldLayoutChg chg="del">
          <pc:chgData name="nilson andres saavedra gonzalez" userId="bf88e71f7db32d14" providerId="LiveId" clId="{F7AF0058-A517-47E5-AE50-216C978C09B0}" dt="2022-09-13T01:54:29.847" v="226" actId="2696"/>
          <pc:sldLayoutMkLst>
            <pc:docMk/>
            <pc:sldMasterMk cId="2204443414" sldId="2147483648"/>
            <pc:sldLayoutMk cId="2718556670" sldId="2147483655"/>
          </pc:sldLayoutMkLst>
        </pc:sldLayoutChg>
        <pc:sldLayoutChg chg="del">
          <pc:chgData name="nilson andres saavedra gonzalez" userId="bf88e71f7db32d14" providerId="LiveId" clId="{F7AF0058-A517-47E5-AE50-216C978C09B0}" dt="2022-09-13T01:54:29.847" v="227" actId="2696"/>
          <pc:sldLayoutMkLst>
            <pc:docMk/>
            <pc:sldMasterMk cId="2204443414" sldId="2147483648"/>
            <pc:sldLayoutMk cId="605097313" sldId="2147483656"/>
          </pc:sldLayoutMkLst>
        </pc:sldLayoutChg>
        <pc:sldLayoutChg chg="del">
          <pc:chgData name="nilson andres saavedra gonzalez" userId="bf88e71f7db32d14" providerId="LiveId" clId="{F7AF0058-A517-47E5-AE50-216C978C09B0}" dt="2022-09-13T01:54:29.863" v="228" actId="2696"/>
          <pc:sldLayoutMkLst>
            <pc:docMk/>
            <pc:sldMasterMk cId="2204443414" sldId="2147483648"/>
            <pc:sldLayoutMk cId="3204016397" sldId="2147483657"/>
          </pc:sldLayoutMkLst>
        </pc:sldLayoutChg>
        <pc:sldLayoutChg chg="del">
          <pc:chgData name="nilson andres saavedra gonzalez" userId="bf88e71f7db32d14" providerId="LiveId" clId="{F7AF0058-A517-47E5-AE50-216C978C09B0}" dt="2022-09-13T01:54:29.863" v="229" actId="2696"/>
          <pc:sldLayoutMkLst>
            <pc:docMk/>
            <pc:sldMasterMk cId="2204443414" sldId="2147483648"/>
            <pc:sldLayoutMk cId="1443229537" sldId="2147483658"/>
          </pc:sldLayoutMkLst>
        </pc:sldLayoutChg>
        <pc:sldLayoutChg chg="del">
          <pc:chgData name="nilson andres saavedra gonzalez" userId="bf88e71f7db32d14" providerId="LiveId" clId="{F7AF0058-A517-47E5-AE50-216C978C09B0}" dt="2022-09-13T01:54:29.878" v="230" actId="2696"/>
          <pc:sldLayoutMkLst>
            <pc:docMk/>
            <pc:sldMasterMk cId="2204443414" sldId="2147483648"/>
            <pc:sldLayoutMk cId="653540997" sldId="214748365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28F459D0-AC3D-6AE1-7E61-4E20373861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7" y="0"/>
            <a:ext cx="12212374" cy="6858000"/>
          </a:xfrm>
          <a:prstGeom prst="rect">
            <a:avLst/>
          </a:prstGeom>
        </p:spPr>
      </p:pic>
    </p:spTree>
    <p:extLst>
      <p:ext uri="{BB962C8B-B14F-4D97-AF65-F5344CB8AC3E}">
        <p14:creationId xmlns:p14="http://schemas.microsoft.com/office/powerpoint/2010/main" val="773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53228372-5BC9-A40D-FA53-93E49E6DC2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6" y="-17579"/>
            <a:ext cx="12283486" cy="6910385"/>
          </a:xfrm>
          <a:prstGeom prst="rect">
            <a:avLst/>
          </a:prstGeom>
        </p:spPr>
      </p:pic>
    </p:spTree>
    <p:extLst>
      <p:ext uri="{BB962C8B-B14F-4D97-AF65-F5344CB8AC3E}">
        <p14:creationId xmlns:p14="http://schemas.microsoft.com/office/powerpoint/2010/main" val="366158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CBAB0EF-055B-4C1A-976F-4076617F0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0348E8A-2A00-46E9-B512-14C09539F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84087C7-17E5-405E-AE65-04A657B717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FE4D9A-8514-4373-9A7A-1DC789F3CB4A}" type="datetimeFigureOut">
              <a:rPr lang="es-CO" smtClean="0"/>
              <a:t>18/09/2022</a:t>
            </a:fld>
            <a:endParaRPr lang="es-CO"/>
          </a:p>
        </p:txBody>
      </p:sp>
      <p:sp>
        <p:nvSpPr>
          <p:cNvPr id="5" name="Marcador de pie de página 4">
            <a:extLst>
              <a:ext uri="{FF2B5EF4-FFF2-40B4-BE49-F238E27FC236}">
                <a16:creationId xmlns:a16="http://schemas.microsoft.com/office/drawing/2014/main" id="{018A707D-AA6E-4C2A-99D8-97CB5FE2A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296878EF-B4BD-4256-AB7E-A278FD30E4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F4CF5-630E-402E-98BA-AF1BF2D8CBAD}" type="slidenum">
              <a:rPr lang="es-CO" smtClean="0"/>
              <a:t>‹Nº›</a:t>
            </a:fld>
            <a:endParaRPr lang="es-CO"/>
          </a:p>
        </p:txBody>
      </p:sp>
    </p:spTree>
    <p:extLst>
      <p:ext uri="{BB962C8B-B14F-4D97-AF65-F5344CB8AC3E}">
        <p14:creationId xmlns:p14="http://schemas.microsoft.com/office/powerpoint/2010/main" val="220444341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42A0A51F-095D-48D6-90C4-F73A176FBF80}"/>
              </a:ext>
            </a:extLst>
          </p:cNvPr>
          <p:cNvSpPr txBox="1">
            <a:spLocks/>
          </p:cNvSpPr>
          <p:nvPr/>
        </p:nvSpPr>
        <p:spPr>
          <a:xfrm>
            <a:off x="3982132" y="3003760"/>
            <a:ext cx="5270500" cy="144569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CO" sz="3600" b="1" dirty="0">
                <a:solidFill>
                  <a:srgbClr val="0070C0"/>
                </a:solidFill>
                <a:latin typeface="Arial Black" panose="020B0604020202020204" pitchFamily="34" charset="0"/>
                <a:cs typeface="Arial Black" panose="020B0604020202020204" pitchFamily="34" charset="0"/>
              </a:rPr>
              <a:t>SPRINT 1</a:t>
            </a:r>
            <a:br>
              <a:rPr lang="es-CO" sz="3600" b="1" dirty="0">
                <a:solidFill>
                  <a:srgbClr val="FFA4E7"/>
                </a:solidFill>
                <a:latin typeface="Arial Black" panose="020B0604020202020204" pitchFamily="34" charset="0"/>
                <a:cs typeface="Arial Black" panose="020B0604020202020204" pitchFamily="34" charset="0"/>
              </a:rPr>
            </a:br>
            <a:r>
              <a:rPr lang="es-CO" sz="1800" b="1" dirty="0">
                <a:solidFill>
                  <a:schemeClr val="tx2"/>
                </a:solidFill>
                <a:cs typeface="Arial Black" panose="020B0604020202020204" pitchFamily="34" charset="0"/>
              </a:rPr>
              <a:t>Nilson Andres Saavedra Gonzalez</a:t>
            </a:r>
            <a:endParaRPr lang="es-CO" sz="3200" b="1" dirty="0">
              <a:solidFill>
                <a:schemeClr val="tx2"/>
              </a:solidFill>
            </a:endParaRPr>
          </a:p>
        </p:txBody>
      </p:sp>
      <p:sp>
        <p:nvSpPr>
          <p:cNvPr id="3" name="Título 1">
            <a:extLst>
              <a:ext uri="{FF2B5EF4-FFF2-40B4-BE49-F238E27FC236}">
                <a16:creationId xmlns:a16="http://schemas.microsoft.com/office/drawing/2014/main" id="{F2815F23-E59A-ADDA-CAA6-7435D0E65C6F}"/>
              </a:ext>
            </a:extLst>
          </p:cNvPr>
          <p:cNvSpPr txBox="1">
            <a:spLocks/>
          </p:cNvSpPr>
          <p:nvPr/>
        </p:nvSpPr>
        <p:spPr>
          <a:xfrm>
            <a:off x="7102404" y="2457006"/>
            <a:ext cx="2305547" cy="546754"/>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0070C0"/>
                </a:solidFill>
                <a:latin typeface="Arial Black" panose="020B0604020202020204" pitchFamily="34" charset="0"/>
                <a:cs typeface="Arial Black" panose="020B0604020202020204" pitchFamily="34" charset="0"/>
              </a:rPr>
              <a:t>Grupo 7</a:t>
            </a:r>
            <a:endParaRPr lang="es-CO" sz="3200" b="1" dirty="0">
              <a:solidFill>
                <a:schemeClr val="tx2"/>
              </a:solidFill>
            </a:endParaRPr>
          </a:p>
        </p:txBody>
      </p:sp>
      <p:sp>
        <p:nvSpPr>
          <p:cNvPr id="2" name="Título 1">
            <a:extLst>
              <a:ext uri="{FF2B5EF4-FFF2-40B4-BE49-F238E27FC236}">
                <a16:creationId xmlns:a16="http://schemas.microsoft.com/office/drawing/2014/main" id="{0D5A8648-58C9-1A70-237F-9D9169C3E8F5}"/>
              </a:ext>
            </a:extLst>
          </p:cNvPr>
          <p:cNvSpPr txBox="1">
            <a:spLocks/>
          </p:cNvSpPr>
          <p:nvPr/>
        </p:nvSpPr>
        <p:spPr>
          <a:xfrm>
            <a:off x="1903746" y="3978111"/>
            <a:ext cx="7348886" cy="156484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CO" sz="3600" b="1" dirty="0">
                <a:solidFill>
                  <a:srgbClr val="0070C0"/>
                </a:solidFill>
                <a:latin typeface="Arial Black" panose="020B0604020202020204" pitchFamily="34" charset="0"/>
                <a:cs typeface="Arial Black" panose="020B0604020202020204" pitchFamily="34" charset="0"/>
              </a:rPr>
              <a:t>Proyecto creación de portafolio de muebles</a:t>
            </a:r>
            <a:endParaRPr lang="es-CO" sz="3200" b="1" dirty="0">
              <a:solidFill>
                <a:schemeClr val="tx2"/>
              </a:solidFill>
            </a:endParaRPr>
          </a:p>
        </p:txBody>
      </p:sp>
    </p:spTree>
    <p:extLst>
      <p:ext uri="{BB962C8B-B14F-4D97-AF65-F5344CB8AC3E}">
        <p14:creationId xmlns:p14="http://schemas.microsoft.com/office/powerpoint/2010/main" val="922038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sp>
        <p:nvSpPr>
          <p:cNvPr id="10" name="Título 1">
            <a:extLst>
              <a:ext uri="{FF2B5EF4-FFF2-40B4-BE49-F238E27FC236}">
                <a16:creationId xmlns:a16="http://schemas.microsoft.com/office/drawing/2014/main" id="{C4D699B0-644A-8A24-C6A0-A3069A059470}"/>
              </a:ext>
            </a:extLst>
          </p:cNvPr>
          <p:cNvSpPr txBox="1">
            <a:spLocks/>
          </p:cNvSpPr>
          <p:nvPr/>
        </p:nvSpPr>
        <p:spPr>
          <a:xfrm>
            <a:off x="550891" y="1354219"/>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8. Informe de retrospectiva</a:t>
            </a:r>
            <a:endParaRPr lang="es-CO" sz="2000" b="1" dirty="0">
              <a:solidFill>
                <a:schemeClr val="tx2"/>
              </a:solidFill>
            </a:endParaRPr>
          </a:p>
        </p:txBody>
      </p:sp>
      <p:pic>
        <p:nvPicPr>
          <p:cNvPr id="1026" name="Picture 2">
            <a:extLst>
              <a:ext uri="{FF2B5EF4-FFF2-40B4-BE49-F238E27FC236}">
                <a16:creationId xmlns:a16="http://schemas.microsoft.com/office/drawing/2014/main" id="{B30EA703-366E-94B1-5FCD-D9331FB12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15" y="1819574"/>
            <a:ext cx="9744075"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75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sp>
        <p:nvSpPr>
          <p:cNvPr id="10" name="Título 1">
            <a:extLst>
              <a:ext uri="{FF2B5EF4-FFF2-40B4-BE49-F238E27FC236}">
                <a16:creationId xmlns:a16="http://schemas.microsoft.com/office/drawing/2014/main" id="{C4D699B0-644A-8A24-C6A0-A3069A059470}"/>
              </a:ext>
            </a:extLst>
          </p:cNvPr>
          <p:cNvSpPr txBox="1">
            <a:spLocks/>
          </p:cNvSpPr>
          <p:nvPr/>
        </p:nvSpPr>
        <p:spPr>
          <a:xfrm>
            <a:off x="550891" y="1354219"/>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8. Culminación 100% Backlog</a:t>
            </a:r>
            <a:endParaRPr lang="es-CO" sz="2000" b="1" dirty="0">
              <a:solidFill>
                <a:schemeClr val="tx2"/>
              </a:solidFill>
            </a:endParaRPr>
          </a:p>
        </p:txBody>
      </p:sp>
      <p:pic>
        <p:nvPicPr>
          <p:cNvPr id="3" name="Imagen 2">
            <a:extLst>
              <a:ext uri="{FF2B5EF4-FFF2-40B4-BE49-F238E27FC236}">
                <a16:creationId xmlns:a16="http://schemas.microsoft.com/office/drawing/2014/main" id="{0099221F-AC68-8A92-18B0-D60311B3551F}"/>
              </a:ext>
            </a:extLst>
          </p:cNvPr>
          <p:cNvPicPr>
            <a:picLocks noChangeAspect="1"/>
          </p:cNvPicPr>
          <p:nvPr/>
        </p:nvPicPr>
        <p:blipFill>
          <a:blip r:embed="rId2"/>
          <a:stretch>
            <a:fillRect/>
          </a:stretch>
        </p:blipFill>
        <p:spPr>
          <a:xfrm>
            <a:off x="710119" y="1741752"/>
            <a:ext cx="10000034" cy="1800465"/>
          </a:xfrm>
          <a:prstGeom prst="rect">
            <a:avLst/>
          </a:prstGeom>
        </p:spPr>
      </p:pic>
      <p:sp>
        <p:nvSpPr>
          <p:cNvPr id="4" name="Título 1">
            <a:extLst>
              <a:ext uri="{FF2B5EF4-FFF2-40B4-BE49-F238E27FC236}">
                <a16:creationId xmlns:a16="http://schemas.microsoft.com/office/drawing/2014/main" id="{1F9E9524-0242-0132-4FF2-32FA2B4C911D}"/>
              </a:ext>
            </a:extLst>
          </p:cNvPr>
          <p:cNvSpPr txBox="1">
            <a:spLocks/>
          </p:cNvSpPr>
          <p:nvPr/>
        </p:nvSpPr>
        <p:spPr>
          <a:xfrm>
            <a:off x="550891" y="3786134"/>
            <a:ext cx="9128130"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9. Culminación 100% seguimiento actividades Trello</a:t>
            </a:r>
            <a:endParaRPr lang="es-CO" sz="2000" b="1" dirty="0">
              <a:solidFill>
                <a:schemeClr val="tx2"/>
              </a:solidFill>
            </a:endParaRPr>
          </a:p>
        </p:txBody>
      </p:sp>
      <p:pic>
        <p:nvPicPr>
          <p:cNvPr id="7" name="Imagen 6">
            <a:extLst>
              <a:ext uri="{FF2B5EF4-FFF2-40B4-BE49-F238E27FC236}">
                <a16:creationId xmlns:a16="http://schemas.microsoft.com/office/drawing/2014/main" id="{773B7EFE-75F0-AD99-A746-C940AD24F6BA}"/>
              </a:ext>
            </a:extLst>
          </p:cNvPr>
          <p:cNvPicPr>
            <a:picLocks noChangeAspect="1"/>
          </p:cNvPicPr>
          <p:nvPr/>
        </p:nvPicPr>
        <p:blipFill>
          <a:blip r:embed="rId3"/>
          <a:stretch>
            <a:fillRect/>
          </a:stretch>
        </p:blipFill>
        <p:spPr>
          <a:xfrm>
            <a:off x="1116613" y="4124472"/>
            <a:ext cx="2104615" cy="2392994"/>
          </a:xfrm>
          <a:prstGeom prst="rect">
            <a:avLst/>
          </a:prstGeom>
        </p:spPr>
      </p:pic>
    </p:spTree>
    <p:extLst>
      <p:ext uri="{BB962C8B-B14F-4D97-AF65-F5344CB8AC3E}">
        <p14:creationId xmlns:p14="http://schemas.microsoft.com/office/powerpoint/2010/main" val="172874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sp>
        <p:nvSpPr>
          <p:cNvPr id="8" name="Título 1">
            <a:extLst>
              <a:ext uri="{FF2B5EF4-FFF2-40B4-BE49-F238E27FC236}">
                <a16:creationId xmlns:a16="http://schemas.microsoft.com/office/drawing/2014/main" id="{CA5C7805-9CCC-E08F-4FFF-B8B574BE4630}"/>
              </a:ext>
            </a:extLst>
          </p:cNvPr>
          <p:cNvSpPr txBox="1">
            <a:spLocks/>
          </p:cNvSpPr>
          <p:nvPr/>
        </p:nvSpPr>
        <p:spPr>
          <a:xfrm>
            <a:off x="550891" y="1226716"/>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1. Integrantes del equipo</a:t>
            </a:r>
            <a:endParaRPr lang="es-CO" sz="2000" b="1" dirty="0">
              <a:solidFill>
                <a:schemeClr val="tx2"/>
              </a:solidFill>
            </a:endParaRPr>
          </a:p>
        </p:txBody>
      </p:sp>
      <p:sp>
        <p:nvSpPr>
          <p:cNvPr id="9" name="Título 1">
            <a:extLst>
              <a:ext uri="{FF2B5EF4-FFF2-40B4-BE49-F238E27FC236}">
                <a16:creationId xmlns:a16="http://schemas.microsoft.com/office/drawing/2014/main" id="{EC7EA46A-4335-B5AE-B8BF-B75BC6D21B6E}"/>
              </a:ext>
            </a:extLst>
          </p:cNvPr>
          <p:cNvSpPr txBox="1">
            <a:spLocks/>
          </p:cNvSpPr>
          <p:nvPr/>
        </p:nvSpPr>
        <p:spPr>
          <a:xfrm>
            <a:off x="988958" y="1605943"/>
            <a:ext cx="6920132" cy="3278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s-ES" sz="1600" dirty="0">
                <a:solidFill>
                  <a:schemeClr val="tx2"/>
                </a:solidFill>
              </a:rPr>
              <a:t>NILSON ANDRES SAAVEDRA GONZALEZ  </a:t>
            </a:r>
            <a:endParaRPr lang="es-CO" sz="1600" dirty="0">
              <a:solidFill>
                <a:schemeClr val="tx2"/>
              </a:solidFill>
            </a:endParaRPr>
          </a:p>
        </p:txBody>
      </p:sp>
      <p:sp>
        <p:nvSpPr>
          <p:cNvPr id="10" name="Título 1">
            <a:extLst>
              <a:ext uri="{FF2B5EF4-FFF2-40B4-BE49-F238E27FC236}">
                <a16:creationId xmlns:a16="http://schemas.microsoft.com/office/drawing/2014/main" id="{C4D699B0-644A-8A24-C6A0-A3069A059470}"/>
              </a:ext>
            </a:extLst>
          </p:cNvPr>
          <p:cNvSpPr txBox="1">
            <a:spLocks/>
          </p:cNvSpPr>
          <p:nvPr/>
        </p:nvSpPr>
        <p:spPr>
          <a:xfrm>
            <a:off x="550891" y="2098937"/>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2. Diseño de </a:t>
            </a:r>
            <a:r>
              <a:rPr lang="es-CO" sz="2400" b="1" dirty="0" err="1">
                <a:solidFill>
                  <a:srgbClr val="5700FE"/>
                </a:solidFill>
                <a:latin typeface="Arial Black" panose="020B0604020202020204" pitchFamily="34" charset="0"/>
                <a:cs typeface="Arial Black" panose="020B0604020202020204" pitchFamily="34" charset="0"/>
              </a:rPr>
              <a:t>product</a:t>
            </a:r>
            <a:r>
              <a:rPr lang="es-CO" sz="2400" b="1" dirty="0">
                <a:solidFill>
                  <a:srgbClr val="5700FE"/>
                </a:solidFill>
                <a:latin typeface="Arial Black" panose="020B0604020202020204" pitchFamily="34" charset="0"/>
                <a:cs typeface="Arial Black" panose="020B0604020202020204" pitchFamily="34" charset="0"/>
              </a:rPr>
              <a:t> backlog</a:t>
            </a:r>
            <a:endParaRPr lang="es-CO" sz="2000" b="1" dirty="0">
              <a:solidFill>
                <a:schemeClr val="tx2"/>
              </a:solidFill>
            </a:endParaRPr>
          </a:p>
        </p:txBody>
      </p:sp>
      <p:sp>
        <p:nvSpPr>
          <p:cNvPr id="11" name="Título 1">
            <a:extLst>
              <a:ext uri="{FF2B5EF4-FFF2-40B4-BE49-F238E27FC236}">
                <a16:creationId xmlns:a16="http://schemas.microsoft.com/office/drawing/2014/main" id="{46CE1139-52AC-BE51-E87C-D775FF4565F8}"/>
              </a:ext>
            </a:extLst>
          </p:cNvPr>
          <p:cNvSpPr txBox="1">
            <a:spLocks/>
          </p:cNvSpPr>
          <p:nvPr/>
        </p:nvSpPr>
        <p:spPr>
          <a:xfrm>
            <a:off x="5702360" y="3290508"/>
            <a:ext cx="6920132" cy="3278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s-CO" sz="1600" b="1" dirty="0">
              <a:solidFill>
                <a:schemeClr val="tx2"/>
              </a:solidFill>
            </a:endParaRPr>
          </a:p>
        </p:txBody>
      </p:sp>
      <p:sp>
        <p:nvSpPr>
          <p:cNvPr id="12" name="CuadroTexto 11">
            <a:extLst>
              <a:ext uri="{FF2B5EF4-FFF2-40B4-BE49-F238E27FC236}">
                <a16:creationId xmlns:a16="http://schemas.microsoft.com/office/drawing/2014/main" id="{61255DEF-54E6-249B-46AF-46F804ADE403}"/>
              </a:ext>
            </a:extLst>
          </p:cNvPr>
          <p:cNvSpPr txBox="1"/>
          <p:nvPr/>
        </p:nvSpPr>
        <p:spPr>
          <a:xfrm>
            <a:off x="644165" y="2511123"/>
            <a:ext cx="10983519" cy="1015663"/>
          </a:xfrm>
          <a:prstGeom prst="rect">
            <a:avLst/>
          </a:prstGeom>
          <a:solidFill>
            <a:schemeClr val="accent5">
              <a:lumMod val="20000"/>
              <a:lumOff val="80000"/>
            </a:schemeClr>
          </a:solidFill>
        </p:spPr>
        <p:txBody>
          <a:bodyPr wrap="square" rtlCol="0">
            <a:spAutoFit/>
          </a:bodyPr>
          <a:lstStyle/>
          <a:p>
            <a:pPr algn="just"/>
            <a:r>
              <a:rPr lang="es-ES" sz="1500" dirty="0">
                <a:solidFill>
                  <a:schemeClr val="tx2"/>
                </a:solidFill>
                <a:latin typeface="+mj-lt"/>
                <a:ea typeface="+mj-ea"/>
                <a:cs typeface="+mj-cs"/>
              </a:rPr>
              <a:t>Para este ejercicio utilizaré un </a:t>
            </a:r>
            <a:r>
              <a:rPr lang="es-ES" sz="1500" dirty="0" err="1">
                <a:solidFill>
                  <a:schemeClr val="tx2"/>
                </a:solidFill>
                <a:latin typeface="+mj-lt"/>
                <a:ea typeface="+mj-ea"/>
                <a:cs typeface="+mj-cs"/>
              </a:rPr>
              <a:t>product</a:t>
            </a:r>
            <a:r>
              <a:rPr lang="es-ES" sz="1500" dirty="0">
                <a:solidFill>
                  <a:schemeClr val="tx2"/>
                </a:solidFill>
                <a:latin typeface="+mj-lt"/>
                <a:ea typeface="+mj-ea"/>
                <a:cs typeface="+mj-cs"/>
              </a:rPr>
              <a:t> backlog diseñado por mi, con alguno procesos que automatizan tareas, desarrollados en</a:t>
            </a:r>
          </a:p>
          <a:p>
            <a:pPr algn="just"/>
            <a:r>
              <a:rPr lang="es-ES" sz="1500" dirty="0">
                <a:solidFill>
                  <a:schemeClr val="tx2"/>
                </a:solidFill>
                <a:latin typeface="+mj-lt"/>
                <a:ea typeface="+mj-ea"/>
                <a:cs typeface="+mj-cs"/>
              </a:rPr>
              <a:t>como el informe de seguimiento o retrospectiva, registro al producto Backlog, bitácora de cambios, envíos email por cambios de estado de tareas o asignación de tareas, entre otros. </a:t>
            </a:r>
          </a:p>
          <a:p>
            <a:pPr algn="just"/>
            <a:r>
              <a:rPr lang="es-ES" sz="1500" b="1" dirty="0">
                <a:solidFill>
                  <a:schemeClr val="accent1">
                    <a:lumMod val="50000"/>
                  </a:schemeClr>
                </a:solidFill>
                <a:latin typeface="+mj-lt"/>
                <a:ea typeface="+mj-ea"/>
                <a:cs typeface="+mj-cs"/>
              </a:rPr>
              <a:t>https://</a:t>
            </a:r>
            <a:r>
              <a:rPr lang="es-ES" sz="1500" b="1" dirty="0" err="1">
                <a:solidFill>
                  <a:schemeClr val="accent1">
                    <a:lumMod val="50000"/>
                  </a:schemeClr>
                </a:solidFill>
                <a:latin typeface="+mj-lt"/>
                <a:ea typeface="+mj-ea"/>
                <a:cs typeface="+mj-cs"/>
              </a:rPr>
              <a:t>docs.google.com</a:t>
            </a:r>
            <a:r>
              <a:rPr lang="es-ES" sz="1500" b="1" dirty="0">
                <a:solidFill>
                  <a:schemeClr val="accent1">
                    <a:lumMod val="50000"/>
                  </a:schemeClr>
                </a:solidFill>
                <a:latin typeface="+mj-lt"/>
                <a:ea typeface="+mj-ea"/>
                <a:cs typeface="+mj-cs"/>
              </a:rPr>
              <a:t>/</a:t>
            </a:r>
            <a:r>
              <a:rPr lang="es-ES" sz="1500" b="1" dirty="0" err="1">
                <a:solidFill>
                  <a:schemeClr val="accent1">
                    <a:lumMod val="50000"/>
                  </a:schemeClr>
                </a:solidFill>
                <a:latin typeface="+mj-lt"/>
                <a:ea typeface="+mj-ea"/>
                <a:cs typeface="+mj-cs"/>
              </a:rPr>
              <a:t>spreadsheets</a:t>
            </a:r>
            <a:r>
              <a:rPr lang="es-ES" sz="1500" b="1" dirty="0">
                <a:solidFill>
                  <a:schemeClr val="accent1">
                    <a:lumMod val="50000"/>
                  </a:schemeClr>
                </a:solidFill>
                <a:latin typeface="+mj-lt"/>
                <a:ea typeface="+mj-ea"/>
                <a:cs typeface="+mj-cs"/>
              </a:rPr>
              <a:t>/d/</a:t>
            </a:r>
            <a:r>
              <a:rPr lang="es-ES" sz="1500" b="1" dirty="0" err="1">
                <a:solidFill>
                  <a:schemeClr val="accent1">
                    <a:lumMod val="50000"/>
                  </a:schemeClr>
                </a:solidFill>
                <a:latin typeface="+mj-lt"/>
                <a:ea typeface="+mj-ea"/>
                <a:cs typeface="+mj-cs"/>
              </a:rPr>
              <a:t>1RepATGZ1gADt-CtU0dHDf7XjbbtRas-vFaQ-HtF8oPQ</a:t>
            </a:r>
            <a:r>
              <a:rPr lang="es-ES" sz="1500" b="1" dirty="0">
                <a:solidFill>
                  <a:schemeClr val="accent1">
                    <a:lumMod val="50000"/>
                  </a:schemeClr>
                </a:solidFill>
                <a:latin typeface="+mj-lt"/>
                <a:ea typeface="+mj-ea"/>
                <a:cs typeface="+mj-cs"/>
              </a:rPr>
              <a:t>/</a:t>
            </a:r>
            <a:r>
              <a:rPr lang="es-ES" sz="1500" b="1" dirty="0" err="1">
                <a:solidFill>
                  <a:schemeClr val="accent1">
                    <a:lumMod val="50000"/>
                  </a:schemeClr>
                </a:solidFill>
                <a:latin typeface="+mj-lt"/>
                <a:ea typeface="+mj-ea"/>
                <a:cs typeface="+mj-cs"/>
              </a:rPr>
              <a:t>edit?usp</a:t>
            </a:r>
            <a:r>
              <a:rPr lang="es-ES" sz="1500" b="1" dirty="0">
                <a:solidFill>
                  <a:schemeClr val="accent1">
                    <a:lumMod val="50000"/>
                  </a:schemeClr>
                </a:solidFill>
                <a:latin typeface="+mj-lt"/>
                <a:ea typeface="+mj-ea"/>
                <a:cs typeface="+mj-cs"/>
              </a:rPr>
              <a:t>=</a:t>
            </a:r>
            <a:r>
              <a:rPr lang="es-ES" sz="1500" b="1" dirty="0" err="1">
                <a:solidFill>
                  <a:schemeClr val="accent1">
                    <a:lumMod val="50000"/>
                  </a:schemeClr>
                </a:solidFill>
                <a:latin typeface="+mj-lt"/>
                <a:ea typeface="+mj-ea"/>
                <a:cs typeface="+mj-cs"/>
              </a:rPr>
              <a:t>sharing</a:t>
            </a:r>
            <a:r>
              <a:rPr lang="es-ES" sz="1500" b="1" dirty="0">
                <a:solidFill>
                  <a:schemeClr val="accent1">
                    <a:lumMod val="50000"/>
                  </a:schemeClr>
                </a:solidFill>
                <a:latin typeface="+mj-lt"/>
                <a:ea typeface="+mj-ea"/>
                <a:cs typeface="+mj-cs"/>
              </a:rPr>
              <a:t>  </a:t>
            </a:r>
          </a:p>
        </p:txBody>
      </p:sp>
      <p:pic>
        <p:nvPicPr>
          <p:cNvPr id="7" name="Imagen 6">
            <a:extLst>
              <a:ext uri="{FF2B5EF4-FFF2-40B4-BE49-F238E27FC236}">
                <a16:creationId xmlns:a16="http://schemas.microsoft.com/office/drawing/2014/main" id="{1621B859-1583-4C9B-DC7A-FBAF6ABCC706}"/>
              </a:ext>
            </a:extLst>
          </p:cNvPr>
          <p:cNvPicPr>
            <a:picLocks noChangeAspect="1"/>
          </p:cNvPicPr>
          <p:nvPr/>
        </p:nvPicPr>
        <p:blipFill>
          <a:blip r:embed="rId2"/>
          <a:stretch>
            <a:fillRect/>
          </a:stretch>
        </p:blipFill>
        <p:spPr>
          <a:xfrm>
            <a:off x="551785" y="3562048"/>
            <a:ext cx="10996944" cy="2678501"/>
          </a:xfrm>
          <a:prstGeom prst="rect">
            <a:avLst/>
          </a:prstGeom>
        </p:spPr>
      </p:pic>
      <p:pic>
        <p:nvPicPr>
          <p:cNvPr id="14" name="Imagen 13">
            <a:extLst>
              <a:ext uri="{FF2B5EF4-FFF2-40B4-BE49-F238E27FC236}">
                <a16:creationId xmlns:a16="http://schemas.microsoft.com/office/drawing/2014/main" id="{443486ED-D505-669B-0E39-B5DC6B696993}"/>
              </a:ext>
            </a:extLst>
          </p:cNvPr>
          <p:cNvPicPr>
            <a:picLocks noChangeAspect="1"/>
          </p:cNvPicPr>
          <p:nvPr/>
        </p:nvPicPr>
        <p:blipFill>
          <a:blip r:embed="rId3"/>
          <a:stretch>
            <a:fillRect/>
          </a:stretch>
        </p:blipFill>
        <p:spPr>
          <a:xfrm>
            <a:off x="10398788" y="2535400"/>
            <a:ext cx="1228896" cy="314369"/>
          </a:xfrm>
          <a:prstGeom prst="rect">
            <a:avLst/>
          </a:prstGeom>
        </p:spPr>
      </p:pic>
    </p:spTree>
    <p:extLst>
      <p:ext uri="{BB962C8B-B14F-4D97-AF65-F5344CB8AC3E}">
        <p14:creationId xmlns:p14="http://schemas.microsoft.com/office/powerpoint/2010/main" val="57260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sp>
        <p:nvSpPr>
          <p:cNvPr id="10" name="Título 1">
            <a:extLst>
              <a:ext uri="{FF2B5EF4-FFF2-40B4-BE49-F238E27FC236}">
                <a16:creationId xmlns:a16="http://schemas.microsoft.com/office/drawing/2014/main" id="{C4D699B0-644A-8A24-C6A0-A3069A059470}"/>
              </a:ext>
            </a:extLst>
          </p:cNvPr>
          <p:cNvSpPr txBox="1">
            <a:spLocks/>
          </p:cNvSpPr>
          <p:nvPr/>
        </p:nvSpPr>
        <p:spPr>
          <a:xfrm>
            <a:off x="550891" y="1354219"/>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3. Desarrollo del </a:t>
            </a:r>
            <a:r>
              <a:rPr lang="es-CO" sz="2400" b="1" dirty="0" err="1">
                <a:solidFill>
                  <a:srgbClr val="5700FE"/>
                </a:solidFill>
                <a:latin typeface="Arial Black" panose="020B0604020202020204" pitchFamily="34" charset="0"/>
                <a:cs typeface="Arial Black" panose="020B0604020202020204" pitchFamily="34" charset="0"/>
              </a:rPr>
              <a:t>product</a:t>
            </a:r>
            <a:r>
              <a:rPr lang="es-CO" sz="2400" b="1" dirty="0">
                <a:solidFill>
                  <a:srgbClr val="5700FE"/>
                </a:solidFill>
                <a:latin typeface="Arial Black" panose="020B0604020202020204" pitchFamily="34" charset="0"/>
                <a:cs typeface="Arial Black" panose="020B0604020202020204" pitchFamily="34" charset="0"/>
              </a:rPr>
              <a:t> backlog</a:t>
            </a:r>
            <a:endParaRPr lang="es-CO" sz="2000" b="1" dirty="0">
              <a:solidFill>
                <a:schemeClr val="tx2"/>
              </a:solidFill>
            </a:endParaRPr>
          </a:p>
        </p:txBody>
      </p:sp>
      <p:sp>
        <p:nvSpPr>
          <p:cNvPr id="12" name="CuadroTexto 11">
            <a:extLst>
              <a:ext uri="{FF2B5EF4-FFF2-40B4-BE49-F238E27FC236}">
                <a16:creationId xmlns:a16="http://schemas.microsoft.com/office/drawing/2014/main" id="{61255DEF-54E6-249B-46AF-46F804ADE403}"/>
              </a:ext>
            </a:extLst>
          </p:cNvPr>
          <p:cNvSpPr txBox="1"/>
          <p:nvPr/>
        </p:nvSpPr>
        <p:spPr>
          <a:xfrm>
            <a:off x="988958" y="1867525"/>
            <a:ext cx="10558877" cy="553998"/>
          </a:xfrm>
          <a:prstGeom prst="rect">
            <a:avLst/>
          </a:prstGeom>
          <a:solidFill>
            <a:schemeClr val="accent5">
              <a:lumMod val="20000"/>
              <a:lumOff val="80000"/>
            </a:schemeClr>
          </a:solidFill>
        </p:spPr>
        <p:txBody>
          <a:bodyPr wrap="square" rtlCol="0">
            <a:spAutoFit/>
          </a:bodyPr>
          <a:lstStyle/>
          <a:p>
            <a:pPr algn="just"/>
            <a:r>
              <a:rPr lang="es-ES" sz="1500" dirty="0">
                <a:solidFill>
                  <a:schemeClr val="tx2"/>
                </a:solidFill>
                <a:latin typeface="+mj-lt"/>
                <a:ea typeface="+mj-ea"/>
                <a:cs typeface="+mj-cs"/>
              </a:rPr>
              <a:t>A continuación se desarrolla el producto backlog del Spring 1, Teniendo en cuenta las metodologías de números de Fibonacci para cuantificar la complejidad, en este caso por estar solo no se realiza </a:t>
            </a:r>
            <a:r>
              <a:rPr lang="es-ES" sz="1500" dirty="0" err="1">
                <a:solidFill>
                  <a:schemeClr val="tx2"/>
                </a:solidFill>
                <a:latin typeface="+mj-lt"/>
                <a:ea typeface="+mj-ea"/>
                <a:cs typeface="+mj-cs"/>
              </a:rPr>
              <a:t>Planning</a:t>
            </a:r>
            <a:r>
              <a:rPr lang="es-ES" sz="1500" dirty="0">
                <a:solidFill>
                  <a:schemeClr val="tx2"/>
                </a:solidFill>
                <a:latin typeface="+mj-lt"/>
                <a:ea typeface="+mj-ea"/>
                <a:cs typeface="+mj-cs"/>
              </a:rPr>
              <a:t> </a:t>
            </a:r>
            <a:r>
              <a:rPr lang="es-ES" sz="1500" dirty="0" err="1">
                <a:solidFill>
                  <a:schemeClr val="tx2"/>
                </a:solidFill>
                <a:latin typeface="+mj-lt"/>
                <a:ea typeface="+mj-ea"/>
                <a:cs typeface="+mj-cs"/>
              </a:rPr>
              <a:t>Poker</a:t>
            </a:r>
            <a:r>
              <a:rPr lang="es-ES" sz="1500" dirty="0">
                <a:solidFill>
                  <a:schemeClr val="tx2"/>
                </a:solidFill>
                <a:latin typeface="+mj-lt"/>
                <a:ea typeface="+mj-ea"/>
                <a:cs typeface="+mj-cs"/>
              </a:rPr>
              <a:t> (esta dinámica requiere varios participantes) </a:t>
            </a:r>
          </a:p>
        </p:txBody>
      </p:sp>
      <p:sp>
        <p:nvSpPr>
          <p:cNvPr id="15" name="Título 1">
            <a:extLst>
              <a:ext uri="{FF2B5EF4-FFF2-40B4-BE49-F238E27FC236}">
                <a16:creationId xmlns:a16="http://schemas.microsoft.com/office/drawing/2014/main" id="{C51F908B-4755-4E5C-C398-F38004190F97}"/>
              </a:ext>
            </a:extLst>
          </p:cNvPr>
          <p:cNvSpPr txBox="1">
            <a:spLocks/>
          </p:cNvSpPr>
          <p:nvPr/>
        </p:nvSpPr>
        <p:spPr>
          <a:xfrm>
            <a:off x="550891" y="4670278"/>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4. Historias de usuario</a:t>
            </a:r>
            <a:endParaRPr lang="es-CO" sz="2000" b="1" dirty="0">
              <a:solidFill>
                <a:schemeClr val="tx2"/>
              </a:solidFill>
            </a:endParaRPr>
          </a:p>
        </p:txBody>
      </p:sp>
      <p:sp>
        <p:nvSpPr>
          <p:cNvPr id="16" name="CuadroTexto 15">
            <a:extLst>
              <a:ext uri="{FF2B5EF4-FFF2-40B4-BE49-F238E27FC236}">
                <a16:creationId xmlns:a16="http://schemas.microsoft.com/office/drawing/2014/main" id="{077C2C06-3965-4E1A-F64E-0FA626E78882}"/>
              </a:ext>
            </a:extLst>
          </p:cNvPr>
          <p:cNvSpPr txBox="1"/>
          <p:nvPr/>
        </p:nvSpPr>
        <p:spPr>
          <a:xfrm>
            <a:off x="988958" y="5183584"/>
            <a:ext cx="10558877" cy="553998"/>
          </a:xfrm>
          <a:prstGeom prst="rect">
            <a:avLst/>
          </a:prstGeom>
          <a:solidFill>
            <a:schemeClr val="accent5">
              <a:lumMod val="20000"/>
              <a:lumOff val="80000"/>
            </a:schemeClr>
          </a:solidFill>
        </p:spPr>
        <p:txBody>
          <a:bodyPr wrap="square" rtlCol="0">
            <a:spAutoFit/>
          </a:bodyPr>
          <a:lstStyle/>
          <a:p>
            <a:pPr algn="just"/>
            <a:r>
              <a:rPr lang="es-ES" sz="1500" dirty="0">
                <a:solidFill>
                  <a:schemeClr val="tx2"/>
                </a:solidFill>
                <a:latin typeface="+mj-lt"/>
                <a:ea typeface="+mj-ea"/>
                <a:cs typeface="+mj-cs"/>
              </a:rPr>
              <a:t>Control de historias de usuario y seguimiento de tareas por Trello mediante metodología </a:t>
            </a:r>
            <a:r>
              <a:rPr lang="es-ES" sz="1500" dirty="0" err="1">
                <a:solidFill>
                  <a:schemeClr val="tx2"/>
                </a:solidFill>
                <a:latin typeface="+mj-lt"/>
                <a:ea typeface="+mj-ea"/>
                <a:cs typeface="+mj-cs"/>
              </a:rPr>
              <a:t>kamban</a:t>
            </a:r>
            <a:r>
              <a:rPr lang="es-ES" sz="1500" dirty="0">
                <a:solidFill>
                  <a:schemeClr val="tx2"/>
                </a:solidFill>
                <a:latin typeface="+mj-lt"/>
                <a:ea typeface="+mj-ea"/>
                <a:cs typeface="+mj-cs"/>
              </a:rPr>
              <a:t>, se desarrollan 8 historias de usuario, registradas  de la siguiente manera.   </a:t>
            </a:r>
          </a:p>
        </p:txBody>
      </p:sp>
      <p:pic>
        <p:nvPicPr>
          <p:cNvPr id="3" name="Imagen 2">
            <a:extLst>
              <a:ext uri="{FF2B5EF4-FFF2-40B4-BE49-F238E27FC236}">
                <a16:creationId xmlns:a16="http://schemas.microsoft.com/office/drawing/2014/main" id="{D562B8BC-3461-0F96-0163-EF4615047C2E}"/>
              </a:ext>
            </a:extLst>
          </p:cNvPr>
          <p:cNvPicPr>
            <a:picLocks noChangeAspect="1"/>
          </p:cNvPicPr>
          <p:nvPr/>
        </p:nvPicPr>
        <p:blipFill>
          <a:blip r:embed="rId2"/>
          <a:stretch>
            <a:fillRect/>
          </a:stretch>
        </p:blipFill>
        <p:spPr>
          <a:xfrm>
            <a:off x="550891" y="2525315"/>
            <a:ext cx="11424799" cy="2056320"/>
          </a:xfrm>
          <a:prstGeom prst="rect">
            <a:avLst/>
          </a:prstGeom>
        </p:spPr>
      </p:pic>
    </p:spTree>
    <p:extLst>
      <p:ext uri="{BB962C8B-B14F-4D97-AF65-F5344CB8AC3E}">
        <p14:creationId xmlns:p14="http://schemas.microsoft.com/office/powerpoint/2010/main" val="367538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pic>
        <p:nvPicPr>
          <p:cNvPr id="18" name="Imagen 17">
            <a:extLst>
              <a:ext uri="{FF2B5EF4-FFF2-40B4-BE49-F238E27FC236}">
                <a16:creationId xmlns:a16="http://schemas.microsoft.com/office/drawing/2014/main" id="{7E62268D-C327-605A-2DF7-71E05ECBF5C7}"/>
              </a:ext>
            </a:extLst>
          </p:cNvPr>
          <p:cNvPicPr>
            <a:picLocks noChangeAspect="1"/>
          </p:cNvPicPr>
          <p:nvPr/>
        </p:nvPicPr>
        <p:blipFill>
          <a:blip r:embed="rId2"/>
          <a:stretch>
            <a:fillRect/>
          </a:stretch>
        </p:blipFill>
        <p:spPr>
          <a:xfrm>
            <a:off x="953729" y="1159496"/>
            <a:ext cx="9538303" cy="4543583"/>
          </a:xfrm>
          <a:prstGeom prst="rect">
            <a:avLst/>
          </a:prstGeom>
        </p:spPr>
      </p:pic>
    </p:spTree>
    <p:extLst>
      <p:ext uri="{BB962C8B-B14F-4D97-AF65-F5344CB8AC3E}">
        <p14:creationId xmlns:p14="http://schemas.microsoft.com/office/powerpoint/2010/main" val="94072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sp>
        <p:nvSpPr>
          <p:cNvPr id="3" name="CuadroTexto 2">
            <a:extLst>
              <a:ext uri="{FF2B5EF4-FFF2-40B4-BE49-F238E27FC236}">
                <a16:creationId xmlns:a16="http://schemas.microsoft.com/office/drawing/2014/main" id="{16173EF2-0A95-836B-07B3-FF381F7B22FF}"/>
              </a:ext>
            </a:extLst>
          </p:cNvPr>
          <p:cNvSpPr txBox="1"/>
          <p:nvPr/>
        </p:nvSpPr>
        <p:spPr>
          <a:xfrm>
            <a:off x="988958" y="1394009"/>
            <a:ext cx="10558877" cy="553998"/>
          </a:xfrm>
          <a:prstGeom prst="rect">
            <a:avLst/>
          </a:prstGeom>
          <a:solidFill>
            <a:schemeClr val="accent5">
              <a:lumMod val="20000"/>
              <a:lumOff val="80000"/>
            </a:schemeClr>
          </a:solidFill>
        </p:spPr>
        <p:txBody>
          <a:bodyPr wrap="square" rtlCol="0">
            <a:spAutoFit/>
          </a:bodyPr>
          <a:lstStyle/>
          <a:p>
            <a:pPr algn="just"/>
            <a:r>
              <a:rPr lang="es-ES" sz="1500" dirty="0">
                <a:solidFill>
                  <a:schemeClr val="tx2"/>
                </a:solidFill>
                <a:latin typeface="+mj-lt"/>
                <a:ea typeface="+mj-ea"/>
                <a:cs typeface="+mj-cs"/>
              </a:rPr>
              <a:t>De igual forma estas historias, quedan registradas en como actividades por el equipo programador en el backlog y se realiza el seguimiento de las tareas por </a:t>
            </a:r>
            <a:r>
              <a:rPr lang="es-ES" sz="1500" dirty="0" err="1">
                <a:solidFill>
                  <a:schemeClr val="tx2"/>
                </a:solidFill>
                <a:latin typeface="+mj-lt"/>
                <a:ea typeface="+mj-ea"/>
                <a:cs typeface="+mj-cs"/>
              </a:rPr>
              <a:t>trello</a:t>
            </a:r>
            <a:r>
              <a:rPr lang="es-ES" sz="1500" dirty="0">
                <a:solidFill>
                  <a:schemeClr val="tx2"/>
                </a:solidFill>
                <a:latin typeface="+mj-lt"/>
                <a:ea typeface="+mj-ea"/>
                <a:cs typeface="+mj-cs"/>
              </a:rPr>
              <a:t>. </a:t>
            </a:r>
          </a:p>
        </p:txBody>
      </p:sp>
      <p:pic>
        <p:nvPicPr>
          <p:cNvPr id="4" name="Imagen 3">
            <a:extLst>
              <a:ext uri="{FF2B5EF4-FFF2-40B4-BE49-F238E27FC236}">
                <a16:creationId xmlns:a16="http://schemas.microsoft.com/office/drawing/2014/main" id="{B43EDCA4-BACA-3F38-F3BD-E4350E5475C4}"/>
              </a:ext>
            </a:extLst>
          </p:cNvPr>
          <p:cNvPicPr>
            <a:picLocks noChangeAspect="1"/>
          </p:cNvPicPr>
          <p:nvPr/>
        </p:nvPicPr>
        <p:blipFill>
          <a:blip r:embed="rId2"/>
          <a:stretch>
            <a:fillRect/>
          </a:stretch>
        </p:blipFill>
        <p:spPr>
          <a:xfrm>
            <a:off x="1151962" y="2182519"/>
            <a:ext cx="8059275" cy="4086795"/>
          </a:xfrm>
          <a:prstGeom prst="rect">
            <a:avLst/>
          </a:prstGeom>
        </p:spPr>
      </p:pic>
    </p:spTree>
    <p:extLst>
      <p:ext uri="{BB962C8B-B14F-4D97-AF65-F5344CB8AC3E}">
        <p14:creationId xmlns:p14="http://schemas.microsoft.com/office/powerpoint/2010/main" val="247806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sp>
        <p:nvSpPr>
          <p:cNvPr id="10" name="Título 1">
            <a:extLst>
              <a:ext uri="{FF2B5EF4-FFF2-40B4-BE49-F238E27FC236}">
                <a16:creationId xmlns:a16="http://schemas.microsoft.com/office/drawing/2014/main" id="{C4D699B0-644A-8A24-C6A0-A3069A059470}"/>
              </a:ext>
            </a:extLst>
          </p:cNvPr>
          <p:cNvSpPr txBox="1">
            <a:spLocks/>
          </p:cNvSpPr>
          <p:nvPr/>
        </p:nvSpPr>
        <p:spPr>
          <a:xfrm>
            <a:off x="550891" y="1354219"/>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5. Creación del repositorio </a:t>
            </a:r>
            <a:r>
              <a:rPr lang="es-CO" sz="2400" b="1" dirty="0" err="1">
                <a:solidFill>
                  <a:srgbClr val="5700FE"/>
                </a:solidFill>
                <a:latin typeface="Arial Black" panose="020B0604020202020204" pitchFamily="34" charset="0"/>
                <a:cs typeface="Arial Black" panose="020B0604020202020204" pitchFamily="34" charset="0"/>
              </a:rPr>
              <a:t>Github</a:t>
            </a:r>
            <a:endParaRPr lang="es-CO" sz="2000" b="1" dirty="0">
              <a:solidFill>
                <a:schemeClr val="tx2"/>
              </a:solidFill>
            </a:endParaRPr>
          </a:p>
        </p:txBody>
      </p:sp>
      <p:sp>
        <p:nvSpPr>
          <p:cNvPr id="12" name="CuadroTexto 11">
            <a:extLst>
              <a:ext uri="{FF2B5EF4-FFF2-40B4-BE49-F238E27FC236}">
                <a16:creationId xmlns:a16="http://schemas.microsoft.com/office/drawing/2014/main" id="{61255DEF-54E6-249B-46AF-46F804ADE403}"/>
              </a:ext>
            </a:extLst>
          </p:cNvPr>
          <p:cNvSpPr txBox="1"/>
          <p:nvPr/>
        </p:nvSpPr>
        <p:spPr>
          <a:xfrm>
            <a:off x="988958" y="1867525"/>
            <a:ext cx="10558877" cy="553998"/>
          </a:xfrm>
          <a:prstGeom prst="rect">
            <a:avLst/>
          </a:prstGeom>
          <a:solidFill>
            <a:schemeClr val="accent5">
              <a:lumMod val="20000"/>
              <a:lumOff val="80000"/>
            </a:schemeClr>
          </a:solidFill>
        </p:spPr>
        <p:txBody>
          <a:bodyPr wrap="square" rtlCol="0">
            <a:spAutoFit/>
          </a:bodyPr>
          <a:lstStyle/>
          <a:p>
            <a:pPr algn="just"/>
            <a:r>
              <a:rPr lang="es-ES" sz="1500" dirty="0">
                <a:solidFill>
                  <a:schemeClr val="tx2"/>
                </a:solidFill>
                <a:latin typeface="+mj-lt"/>
                <a:ea typeface="+mj-ea"/>
                <a:cs typeface="+mj-cs"/>
              </a:rPr>
              <a:t>Se crea el repositorio GitHub </a:t>
            </a:r>
            <a:r>
              <a:rPr lang="es-ES" sz="1500" b="1" dirty="0">
                <a:solidFill>
                  <a:schemeClr val="accent5">
                    <a:lumMod val="50000"/>
                  </a:schemeClr>
                </a:solidFill>
                <a:latin typeface="+mj-lt"/>
                <a:ea typeface="+mj-ea"/>
                <a:cs typeface="+mj-cs"/>
              </a:rPr>
              <a:t>“</a:t>
            </a:r>
            <a:r>
              <a:rPr lang="es-ES" sz="1500" b="1" dirty="0" err="1">
                <a:solidFill>
                  <a:schemeClr val="accent5">
                    <a:lumMod val="50000"/>
                  </a:schemeClr>
                </a:solidFill>
                <a:latin typeface="+mj-lt"/>
                <a:ea typeface="+mj-ea"/>
                <a:cs typeface="+mj-cs"/>
              </a:rPr>
              <a:t>MisionTicCiclo3</a:t>
            </a:r>
            <a:r>
              <a:rPr lang="es-ES" sz="1500" b="1" dirty="0">
                <a:solidFill>
                  <a:schemeClr val="tx2"/>
                </a:solidFill>
                <a:latin typeface="+mj-lt"/>
                <a:ea typeface="+mj-ea"/>
                <a:cs typeface="+mj-cs"/>
              </a:rPr>
              <a:t>” </a:t>
            </a:r>
            <a:r>
              <a:rPr lang="es-ES" sz="1500" dirty="0">
                <a:solidFill>
                  <a:schemeClr val="tx2"/>
                </a:solidFill>
                <a:latin typeface="+mj-lt"/>
                <a:ea typeface="+mj-ea"/>
                <a:cs typeface="+mj-cs"/>
              </a:rPr>
              <a:t>con el usuario Git </a:t>
            </a:r>
            <a:r>
              <a:rPr lang="es-ES" sz="1500" dirty="0" err="1">
                <a:solidFill>
                  <a:schemeClr val="tx2"/>
                </a:solidFill>
                <a:latin typeface="+mj-lt"/>
                <a:ea typeface="+mj-ea"/>
                <a:cs typeface="+mj-cs"/>
              </a:rPr>
              <a:t>Sago0330</a:t>
            </a:r>
            <a:r>
              <a:rPr lang="es-ES" sz="1500" dirty="0">
                <a:solidFill>
                  <a:schemeClr val="tx2"/>
                </a:solidFill>
                <a:latin typeface="+mj-lt"/>
                <a:ea typeface="+mj-ea"/>
                <a:cs typeface="+mj-cs"/>
              </a:rPr>
              <a:t>, dirección del repositorio: </a:t>
            </a:r>
          </a:p>
          <a:p>
            <a:pPr algn="just"/>
            <a:r>
              <a:rPr lang="es-ES" sz="1500" b="1" dirty="0">
                <a:solidFill>
                  <a:schemeClr val="accent5">
                    <a:lumMod val="50000"/>
                  </a:schemeClr>
                </a:solidFill>
                <a:latin typeface="+mj-lt"/>
                <a:ea typeface="+mj-ea"/>
                <a:cs typeface="+mj-cs"/>
              </a:rPr>
              <a:t>https://</a:t>
            </a:r>
            <a:r>
              <a:rPr lang="es-ES" sz="1500" b="1" dirty="0" err="1">
                <a:solidFill>
                  <a:schemeClr val="accent5">
                    <a:lumMod val="50000"/>
                  </a:schemeClr>
                </a:solidFill>
                <a:latin typeface="+mj-lt"/>
                <a:ea typeface="+mj-ea"/>
                <a:cs typeface="+mj-cs"/>
              </a:rPr>
              <a:t>github.com</a:t>
            </a:r>
            <a:r>
              <a:rPr lang="es-ES" sz="1500" b="1" dirty="0">
                <a:solidFill>
                  <a:schemeClr val="accent5">
                    <a:lumMod val="50000"/>
                  </a:schemeClr>
                </a:solidFill>
                <a:latin typeface="+mj-lt"/>
                <a:ea typeface="+mj-ea"/>
                <a:cs typeface="+mj-cs"/>
              </a:rPr>
              <a:t>/</a:t>
            </a:r>
            <a:r>
              <a:rPr lang="es-ES" sz="1500" b="1" dirty="0" err="1">
                <a:solidFill>
                  <a:schemeClr val="accent5">
                    <a:lumMod val="50000"/>
                  </a:schemeClr>
                </a:solidFill>
                <a:latin typeface="+mj-lt"/>
                <a:ea typeface="+mj-ea"/>
                <a:cs typeface="+mj-cs"/>
              </a:rPr>
              <a:t>Sago0330</a:t>
            </a:r>
            <a:r>
              <a:rPr lang="es-ES" sz="1500" b="1" dirty="0">
                <a:solidFill>
                  <a:schemeClr val="accent5">
                    <a:lumMod val="50000"/>
                  </a:schemeClr>
                </a:solidFill>
                <a:latin typeface="+mj-lt"/>
                <a:ea typeface="+mj-ea"/>
                <a:cs typeface="+mj-cs"/>
              </a:rPr>
              <a:t>/</a:t>
            </a:r>
            <a:r>
              <a:rPr lang="es-ES" sz="1500" b="1" dirty="0" err="1">
                <a:solidFill>
                  <a:schemeClr val="accent5">
                    <a:lumMod val="50000"/>
                  </a:schemeClr>
                </a:solidFill>
                <a:latin typeface="+mj-lt"/>
                <a:ea typeface="+mj-ea"/>
                <a:cs typeface="+mj-cs"/>
              </a:rPr>
              <a:t>MisionTicCiclo3.git</a:t>
            </a:r>
            <a:endParaRPr lang="es-ES" sz="1500" b="1" dirty="0">
              <a:solidFill>
                <a:schemeClr val="accent5">
                  <a:lumMod val="50000"/>
                </a:schemeClr>
              </a:solidFill>
              <a:latin typeface="+mj-lt"/>
              <a:ea typeface="+mj-ea"/>
              <a:cs typeface="+mj-cs"/>
            </a:endParaRPr>
          </a:p>
        </p:txBody>
      </p:sp>
      <p:pic>
        <p:nvPicPr>
          <p:cNvPr id="3" name="Imagen 2">
            <a:extLst>
              <a:ext uri="{FF2B5EF4-FFF2-40B4-BE49-F238E27FC236}">
                <a16:creationId xmlns:a16="http://schemas.microsoft.com/office/drawing/2014/main" id="{CF948153-C3AF-F9DC-F577-3121B998F19F}"/>
              </a:ext>
            </a:extLst>
          </p:cNvPr>
          <p:cNvPicPr>
            <a:picLocks noChangeAspect="1"/>
          </p:cNvPicPr>
          <p:nvPr/>
        </p:nvPicPr>
        <p:blipFill>
          <a:blip r:embed="rId2"/>
          <a:stretch>
            <a:fillRect/>
          </a:stretch>
        </p:blipFill>
        <p:spPr>
          <a:xfrm>
            <a:off x="988958" y="2527602"/>
            <a:ext cx="6229357" cy="3999530"/>
          </a:xfrm>
          <a:prstGeom prst="rect">
            <a:avLst/>
          </a:prstGeom>
        </p:spPr>
      </p:pic>
    </p:spTree>
    <p:extLst>
      <p:ext uri="{BB962C8B-B14F-4D97-AF65-F5344CB8AC3E}">
        <p14:creationId xmlns:p14="http://schemas.microsoft.com/office/powerpoint/2010/main" val="621209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sp>
        <p:nvSpPr>
          <p:cNvPr id="10" name="Título 1">
            <a:extLst>
              <a:ext uri="{FF2B5EF4-FFF2-40B4-BE49-F238E27FC236}">
                <a16:creationId xmlns:a16="http://schemas.microsoft.com/office/drawing/2014/main" id="{C4D699B0-644A-8A24-C6A0-A3069A059470}"/>
              </a:ext>
            </a:extLst>
          </p:cNvPr>
          <p:cNvSpPr txBox="1">
            <a:spLocks/>
          </p:cNvSpPr>
          <p:nvPr/>
        </p:nvSpPr>
        <p:spPr>
          <a:xfrm>
            <a:off x="550891" y="1354219"/>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6. Gestión de configuración</a:t>
            </a:r>
            <a:endParaRPr lang="es-CO" sz="2000" b="1" dirty="0">
              <a:solidFill>
                <a:schemeClr val="tx2"/>
              </a:solidFill>
            </a:endParaRPr>
          </a:p>
        </p:txBody>
      </p:sp>
      <p:sp>
        <p:nvSpPr>
          <p:cNvPr id="12" name="CuadroTexto 11">
            <a:extLst>
              <a:ext uri="{FF2B5EF4-FFF2-40B4-BE49-F238E27FC236}">
                <a16:creationId xmlns:a16="http://schemas.microsoft.com/office/drawing/2014/main" id="{61255DEF-54E6-249B-46AF-46F804ADE403}"/>
              </a:ext>
            </a:extLst>
          </p:cNvPr>
          <p:cNvSpPr txBox="1"/>
          <p:nvPr/>
        </p:nvSpPr>
        <p:spPr>
          <a:xfrm>
            <a:off x="988958" y="1867525"/>
            <a:ext cx="10558877" cy="553998"/>
          </a:xfrm>
          <a:prstGeom prst="rect">
            <a:avLst/>
          </a:prstGeom>
          <a:solidFill>
            <a:schemeClr val="accent5">
              <a:lumMod val="20000"/>
              <a:lumOff val="80000"/>
            </a:schemeClr>
          </a:solidFill>
        </p:spPr>
        <p:txBody>
          <a:bodyPr wrap="square" rtlCol="0">
            <a:spAutoFit/>
          </a:bodyPr>
          <a:lstStyle/>
          <a:p>
            <a:pPr algn="just"/>
            <a:r>
              <a:rPr lang="es-ES" sz="1500" dirty="0">
                <a:solidFill>
                  <a:schemeClr val="tx2"/>
                </a:solidFill>
                <a:latin typeface="+mj-lt"/>
                <a:ea typeface="+mj-ea"/>
                <a:cs typeface="+mj-cs"/>
              </a:rPr>
              <a:t>Se realiza una investigación para utilizar las mejores herramientas para el desarrollo del aplicativo utilizando VS </a:t>
            </a:r>
            <a:r>
              <a:rPr lang="es-ES" sz="1500" dirty="0" err="1">
                <a:solidFill>
                  <a:schemeClr val="tx2"/>
                </a:solidFill>
                <a:latin typeface="+mj-lt"/>
                <a:ea typeface="+mj-ea"/>
                <a:cs typeface="+mj-cs"/>
              </a:rPr>
              <a:t>CODE</a:t>
            </a:r>
            <a:r>
              <a:rPr lang="es-ES" sz="1500" dirty="0">
                <a:solidFill>
                  <a:schemeClr val="tx2"/>
                </a:solidFill>
                <a:latin typeface="+mj-lt"/>
                <a:ea typeface="+mj-ea"/>
                <a:cs typeface="+mj-cs"/>
              </a:rPr>
              <a:t> junto con la integración de GitHub relacionadas a continuación: </a:t>
            </a:r>
          </a:p>
        </p:txBody>
      </p:sp>
      <p:pic>
        <p:nvPicPr>
          <p:cNvPr id="6" name="Imagen 5">
            <a:extLst>
              <a:ext uri="{FF2B5EF4-FFF2-40B4-BE49-F238E27FC236}">
                <a16:creationId xmlns:a16="http://schemas.microsoft.com/office/drawing/2014/main" id="{1E4F82EA-5977-50CC-9124-866B6FCB27CA}"/>
              </a:ext>
            </a:extLst>
          </p:cNvPr>
          <p:cNvPicPr>
            <a:picLocks noChangeAspect="1"/>
          </p:cNvPicPr>
          <p:nvPr/>
        </p:nvPicPr>
        <p:blipFill>
          <a:blip r:embed="rId2"/>
          <a:stretch>
            <a:fillRect/>
          </a:stretch>
        </p:blipFill>
        <p:spPr>
          <a:xfrm>
            <a:off x="1497541" y="2507049"/>
            <a:ext cx="3013704" cy="3928467"/>
          </a:xfrm>
          <a:prstGeom prst="rect">
            <a:avLst/>
          </a:prstGeom>
        </p:spPr>
      </p:pic>
      <p:pic>
        <p:nvPicPr>
          <p:cNvPr id="8" name="Imagen 7">
            <a:extLst>
              <a:ext uri="{FF2B5EF4-FFF2-40B4-BE49-F238E27FC236}">
                <a16:creationId xmlns:a16="http://schemas.microsoft.com/office/drawing/2014/main" id="{78450359-9519-83A5-15CD-FA7F96B9F12B}"/>
              </a:ext>
            </a:extLst>
          </p:cNvPr>
          <p:cNvPicPr>
            <a:picLocks noChangeAspect="1"/>
          </p:cNvPicPr>
          <p:nvPr/>
        </p:nvPicPr>
        <p:blipFill>
          <a:blip r:embed="rId3"/>
          <a:stretch>
            <a:fillRect/>
          </a:stretch>
        </p:blipFill>
        <p:spPr>
          <a:xfrm>
            <a:off x="4709225" y="2507049"/>
            <a:ext cx="3118341" cy="3928466"/>
          </a:xfrm>
          <a:prstGeom prst="rect">
            <a:avLst/>
          </a:prstGeom>
        </p:spPr>
      </p:pic>
      <p:pic>
        <p:nvPicPr>
          <p:cNvPr id="11" name="Imagen 10">
            <a:extLst>
              <a:ext uri="{FF2B5EF4-FFF2-40B4-BE49-F238E27FC236}">
                <a16:creationId xmlns:a16="http://schemas.microsoft.com/office/drawing/2014/main" id="{E92A25FA-C399-3C39-FA42-11CB5E8DA25D}"/>
              </a:ext>
            </a:extLst>
          </p:cNvPr>
          <p:cNvPicPr>
            <a:picLocks noChangeAspect="1"/>
          </p:cNvPicPr>
          <p:nvPr/>
        </p:nvPicPr>
        <p:blipFill>
          <a:blip r:embed="rId4"/>
          <a:stretch>
            <a:fillRect/>
          </a:stretch>
        </p:blipFill>
        <p:spPr>
          <a:xfrm>
            <a:off x="8025546" y="2527602"/>
            <a:ext cx="2940656" cy="3854560"/>
          </a:xfrm>
          <a:prstGeom prst="rect">
            <a:avLst/>
          </a:prstGeom>
        </p:spPr>
      </p:pic>
    </p:spTree>
    <p:extLst>
      <p:ext uri="{BB962C8B-B14F-4D97-AF65-F5344CB8AC3E}">
        <p14:creationId xmlns:p14="http://schemas.microsoft.com/office/powerpoint/2010/main" val="386322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sp>
        <p:nvSpPr>
          <p:cNvPr id="10" name="Título 1">
            <a:extLst>
              <a:ext uri="{FF2B5EF4-FFF2-40B4-BE49-F238E27FC236}">
                <a16:creationId xmlns:a16="http://schemas.microsoft.com/office/drawing/2014/main" id="{C4D699B0-644A-8A24-C6A0-A3069A059470}"/>
              </a:ext>
            </a:extLst>
          </p:cNvPr>
          <p:cNvSpPr txBox="1">
            <a:spLocks/>
          </p:cNvSpPr>
          <p:nvPr/>
        </p:nvSpPr>
        <p:spPr>
          <a:xfrm>
            <a:off x="550891" y="1354219"/>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6. Mockups interfaz</a:t>
            </a:r>
            <a:endParaRPr lang="es-CO" sz="2000" b="1" dirty="0">
              <a:solidFill>
                <a:schemeClr val="tx2"/>
              </a:solidFill>
            </a:endParaRPr>
          </a:p>
        </p:txBody>
      </p:sp>
      <p:sp>
        <p:nvSpPr>
          <p:cNvPr id="2" name="CuadroTexto 1">
            <a:extLst>
              <a:ext uri="{FF2B5EF4-FFF2-40B4-BE49-F238E27FC236}">
                <a16:creationId xmlns:a16="http://schemas.microsoft.com/office/drawing/2014/main" id="{257CA102-65F5-93EC-A6C9-9826186CE3D3}"/>
              </a:ext>
            </a:extLst>
          </p:cNvPr>
          <p:cNvSpPr txBox="1"/>
          <p:nvPr/>
        </p:nvSpPr>
        <p:spPr>
          <a:xfrm>
            <a:off x="988958" y="1867525"/>
            <a:ext cx="10558877" cy="553998"/>
          </a:xfrm>
          <a:prstGeom prst="rect">
            <a:avLst/>
          </a:prstGeom>
          <a:solidFill>
            <a:schemeClr val="accent5">
              <a:lumMod val="20000"/>
              <a:lumOff val="80000"/>
            </a:schemeClr>
          </a:solidFill>
        </p:spPr>
        <p:txBody>
          <a:bodyPr wrap="square" rtlCol="0">
            <a:spAutoFit/>
          </a:bodyPr>
          <a:lstStyle/>
          <a:p>
            <a:pPr algn="just"/>
            <a:r>
              <a:rPr lang="es-ES" sz="1500" dirty="0">
                <a:solidFill>
                  <a:schemeClr val="tx2"/>
                </a:solidFill>
                <a:latin typeface="+mj-lt"/>
                <a:ea typeface="+mj-ea"/>
                <a:cs typeface="+mj-cs"/>
              </a:rPr>
              <a:t>Se recrearan dos ventanas de navegación para el proyecto de portafolio de muebles, el cual tendrá una ventana para el registro y otra de visualización del catalogo. </a:t>
            </a:r>
          </a:p>
        </p:txBody>
      </p:sp>
      <p:pic>
        <p:nvPicPr>
          <p:cNvPr id="4" name="Imagen 3">
            <a:extLst>
              <a:ext uri="{FF2B5EF4-FFF2-40B4-BE49-F238E27FC236}">
                <a16:creationId xmlns:a16="http://schemas.microsoft.com/office/drawing/2014/main" id="{41653ED7-7DE7-DE23-6B38-D234C449A300}"/>
              </a:ext>
            </a:extLst>
          </p:cNvPr>
          <p:cNvPicPr>
            <a:picLocks noChangeAspect="1"/>
          </p:cNvPicPr>
          <p:nvPr/>
        </p:nvPicPr>
        <p:blipFill>
          <a:blip r:embed="rId2"/>
          <a:stretch>
            <a:fillRect/>
          </a:stretch>
        </p:blipFill>
        <p:spPr>
          <a:xfrm>
            <a:off x="1198416" y="3242434"/>
            <a:ext cx="3801601" cy="2980267"/>
          </a:xfrm>
          <a:prstGeom prst="rect">
            <a:avLst/>
          </a:prstGeom>
        </p:spPr>
      </p:pic>
      <p:sp>
        <p:nvSpPr>
          <p:cNvPr id="6" name="CuadroTexto 5">
            <a:extLst>
              <a:ext uri="{FF2B5EF4-FFF2-40B4-BE49-F238E27FC236}">
                <a16:creationId xmlns:a16="http://schemas.microsoft.com/office/drawing/2014/main" id="{041FBEF2-2841-5A73-57F7-3397056F6BB6}"/>
              </a:ext>
            </a:extLst>
          </p:cNvPr>
          <p:cNvSpPr txBox="1"/>
          <p:nvPr/>
        </p:nvSpPr>
        <p:spPr>
          <a:xfrm>
            <a:off x="1755167" y="2806386"/>
            <a:ext cx="2688097" cy="323165"/>
          </a:xfrm>
          <a:prstGeom prst="rect">
            <a:avLst/>
          </a:prstGeom>
          <a:solidFill>
            <a:schemeClr val="accent5">
              <a:lumMod val="20000"/>
              <a:lumOff val="80000"/>
            </a:schemeClr>
          </a:solidFill>
        </p:spPr>
        <p:txBody>
          <a:bodyPr wrap="square" rtlCol="0">
            <a:spAutoFit/>
          </a:bodyPr>
          <a:lstStyle/>
          <a:p>
            <a:pPr algn="just"/>
            <a:r>
              <a:rPr lang="es-ES" sz="1500" dirty="0">
                <a:solidFill>
                  <a:schemeClr val="tx2"/>
                </a:solidFill>
                <a:latin typeface="+mj-lt"/>
                <a:ea typeface="+mj-ea"/>
                <a:cs typeface="+mj-cs"/>
              </a:rPr>
              <a:t>Ventana de registro producto</a:t>
            </a:r>
          </a:p>
        </p:txBody>
      </p:sp>
      <p:sp>
        <p:nvSpPr>
          <p:cNvPr id="7" name="CuadroTexto 6">
            <a:extLst>
              <a:ext uri="{FF2B5EF4-FFF2-40B4-BE49-F238E27FC236}">
                <a16:creationId xmlns:a16="http://schemas.microsoft.com/office/drawing/2014/main" id="{F488D880-06B1-DF9F-F4CE-13722234448F}"/>
              </a:ext>
            </a:extLst>
          </p:cNvPr>
          <p:cNvSpPr txBox="1"/>
          <p:nvPr/>
        </p:nvSpPr>
        <p:spPr>
          <a:xfrm>
            <a:off x="7076197" y="2806386"/>
            <a:ext cx="2688097" cy="323165"/>
          </a:xfrm>
          <a:prstGeom prst="rect">
            <a:avLst/>
          </a:prstGeom>
          <a:solidFill>
            <a:schemeClr val="accent5">
              <a:lumMod val="20000"/>
              <a:lumOff val="80000"/>
            </a:schemeClr>
          </a:solidFill>
        </p:spPr>
        <p:txBody>
          <a:bodyPr wrap="square" rtlCol="0">
            <a:spAutoFit/>
          </a:bodyPr>
          <a:lstStyle/>
          <a:p>
            <a:pPr algn="just"/>
            <a:r>
              <a:rPr lang="es-ES" sz="1500" dirty="0">
                <a:solidFill>
                  <a:schemeClr val="tx2"/>
                </a:solidFill>
                <a:latin typeface="+mj-lt"/>
                <a:ea typeface="+mj-ea"/>
                <a:cs typeface="+mj-cs"/>
              </a:rPr>
              <a:t>Ventana Visualización producto</a:t>
            </a:r>
          </a:p>
        </p:txBody>
      </p:sp>
      <p:pic>
        <p:nvPicPr>
          <p:cNvPr id="9" name="Imagen 8">
            <a:extLst>
              <a:ext uri="{FF2B5EF4-FFF2-40B4-BE49-F238E27FC236}">
                <a16:creationId xmlns:a16="http://schemas.microsoft.com/office/drawing/2014/main" id="{80FB914B-DE8B-2270-4DBC-693AAD16F2A3}"/>
              </a:ext>
            </a:extLst>
          </p:cNvPr>
          <p:cNvPicPr>
            <a:picLocks noChangeAspect="1"/>
          </p:cNvPicPr>
          <p:nvPr/>
        </p:nvPicPr>
        <p:blipFill>
          <a:blip r:embed="rId3"/>
          <a:stretch>
            <a:fillRect/>
          </a:stretch>
        </p:blipFill>
        <p:spPr>
          <a:xfrm>
            <a:off x="6549258" y="3271617"/>
            <a:ext cx="3741974" cy="2951083"/>
          </a:xfrm>
          <a:prstGeom prst="rect">
            <a:avLst/>
          </a:prstGeom>
        </p:spPr>
      </p:pic>
    </p:spTree>
    <p:extLst>
      <p:ext uri="{BB962C8B-B14F-4D97-AF65-F5344CB8AC3E}">
        <p14:creationId xmlns:p14="http://schemas.microsoft.com/office/powerpoint/2010/main" val="222061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290CEB5-80F2-4B22-A8FB-AED79906C649}"/>
              </a:ext>
            </a:extLst>
          </p:cNvPr>
          <p:cNvSpPr txBox="1">
            <a:spLocks/>
          </p:cNvSpPr>
          <p:nvPr/>
        </p:nvSpPr>
        <p:spPr>
          <a:xfrm>
            <a:off x="3030140" y="422484"/>
            <a:ext cx="6040234" cy="73701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5700FE"/>
                </a:solidFill>
                <a:latin typeface="Arial Black" panose="020B0604020202020204" pitchFamily="34" charset="0"/>
                <a:cs typeface="Arial Black" panose="020B0604020202020204" pitchFamily="34" charset="0"/>
              </a:rPr>
              <a:t>Sprint 1</a:t>
            </a:r>
            <a:endParaRPr lang="es-CO" sz="3200" b="1" dirty="0">
              <a:solidFill>
                <a:schemeClr val="tx2"/>
              </a:solidFill>
            </a:endParaRPr>
          </a:p>
        </p:txBody>
      </p:sp>
      <p:sp>
        <p:nvSpPr>
          <p:cNvPr id="10" name="Título 1">
            <a:extLst>
              <a:ext uri="{FF2B5EF4-FFF2-40B4-BE49-F238E27FC236}">
                <a16:creationId xmlns:a16="http://schemas.microsoft.com/office/drawing/2014/main" id="{C4D699B0-644A-8A24-C6A0-A3069A059470}"/>
              </a:ext>
            </a:extLst>
          </p:cNvPr>
          <p:cNvSpPr txBox="1">
            <a:spLocks/>
          </p:cNvSpPr>
          <p:nvPr/>
        </p:nvSpPr>
        <p:spPr>
          <a:xfrm>
            <a:off x="550891" y="1354219"/>
            <a:ext cx="6040234" cy="4653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2400" b="1" dirty="0">
                <a:solidFill>
                  <a:srgbClr val="5700FE"/>
                </a:solidFill>
                <a:latin typeface="Arial Black" panose="020B0604020202020204" pitchFamily="34" charset="0"/>
                <a:cs typeface="Arial Black" panose="020B0604020202020204" pitchFamily="34" charset="0"/>
              </a:rPr>
              <a:t>7. Historias de usuario sprint 2</a:t>
            </a:r>
            <a:endParaRPr lang="es-CO" sz="2000" b="1" dirty="0">
              <a:solidFill>
                <a:schemeClr val="tx2"/>
              </a:solidFill>
            </a:endParaRPr>
          </a:p>
        </p:txBody>
      </p:sp>
      <p:pic>
        <p:nvPicPr>
          <p:cNvPr id="8" name="Imagen 7">
            <a:extLst>
              <a:ext uri="{FF2B5EF4-FFF2-40B4-BE49-F238E27FC236}">
                <a16:creationId xmlns:a16="http://schemas.microsoft.com/office/drawing/2014/main" id="{C50A55AD-14A4-BB45-4667-F29355ACB12B}"/>
              </a:ext>
            </a:extLst>
          </p:cNvPr>
          <p:cNvPicPr>
            <a:picLocks noChangeAspect="1"/>
          </p:cNvPicPr>
          <p:nvPr/>
        </p:nvPicPr>
        <p:blipFill>
          <a:blip r:embed="rId2"/>
          <a:stretch>
            <a:fillRect/>
          </a:stretch>
        </p:blipFill>
        <p:spPr>
          <a:xfrm>
            <a:off x="550891" y="2014296"/>
            <a:ext cx="10851263" cy="3330926"/>
          </a:xfrm>
          <a:prstGeom prst="rect">
            <a:avLst/>
          </a:prstGeom>
        </p:spPr>
      </p:pic>
    </p:spTree>
    <p:extLst>
      <p:ext uri="{BB962C8B-B14F-4D97-AF65-F5344CB8AC3E}">
        <p14:creationId xmlns:p14="http://schemas.microsoft.com/office/powerpoint/2010/main" val="33685514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TotalTime>
  <Words>366</Words>
  <Application>Microsoft Office PowerPoint</Application>
  <PresentationFormat>Panorámica</PresentationFormat>
  <Paragraphs>37</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Arial Black</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Morales Padilla</dc:creator>
  <cp:lastModifiedBy>nilson andres saavedra gonzalez</cp:lastModifiedBy>
  <cp:revision>4</cp:revision>
  <dcterms:created xsi:type="dcterms:W3CDTF">2022-03-21T16:51:37Z</dcterms:created>
  <dcterms:modified xsi:type="dcterms:W3CDTF">2022-09-18T20:11:46Z</dcterms:modified>
</cp:coreProperties>
</file>