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00F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AF0058-A517-47E5-AE50-216C978C09B0}" v="12" dt="2022-09-13T02:16:14.0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02" d="100"/>
          <a:sy n="102" d="100"/>
        </p:scale>
        <p:origin x="66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lson andres saavedra gonzalez" userId="bf88e71f7db32d14" providerId="LiveId" clId="{F7AF0058-A517-47E5-AE50-216C978C09B0}"/>
    <pc:docChg chg="undo custSel addSld modSld modMainMaster">
      <pc:chgData name="nilson andres saavedra gonzalez" userId="bf88e71f7db32d14" providerId="LiveId" clId="{F7AF0058-A517-47E5-AE50-216C978C09B0}" dt="2022-09-13T02:28:08.361" v="1339" actId="20577"/>
      <pc:docMkLst>
        <pc:docMk/>
      </pc:docMkLst>
      <pc:sldChg chg="addSp delSp modSp mod">
        <pc:chgData name="nilson andres saavedra gonzalez" userId="bf88e71f7db32d14" providerId="LiveId" clId="{F7AF0058-A517-47E5-AE50-216C978C09B0}" dt="2022-09-13T02:15:57.611" v="1147" actId="113"/>
        <pc:sldMkLst>
          <pc:docMk/>
          <pc:sldMk cId="572604757" sldId="257"/>
        </pc:sldMkLst>
        <pc:spChg chg="add mod">
          <ac:chgData name="nilson andres saavedra gonzalez" userId="bf88e71f7db32d14" providerId="LiveId" clId="{F7AF0058-A517-47E5-AE50-216C978C09B0}" dt="2022-09-13T01:53:51.882" v="216" actId="571"/>
          <ac:spMkLst>
            <pc:docMk/>
            <pc:sldMk cId="572604757" sldId="257"/>
            <ac:spMk id="3" creationId="{20191C76-4440-EF91-2173-CA9DECDDDEFC}"/>
          </ac:spMkLst>
        </pc:spChg>
        <pc:spChg chg="mod">
          <ac:chgData name="nilson andres saavedra gonzalez" userId="bf88e71f7db32d14" providerId="LiveId" clId="{F7AF0058-A517-47E5-AE50-216C978C09B0}" dt="2022-09-13T02:10:55.196" v="1134" actId="20577"/>
          <ac:spMkLst>
            <pc:docMk/>
            <pc:sldMk cId="572604757" sldId="257"/>
            <ac:spMk id="5" creationId="{3290CEB5-80F2-4B22-A8FB-AED79906C649}"/>
          </ac:spMkLst>
        </pc:spChg>
        <pc:spChg chg="add mod">
          <ac:chgData name="nilson andres saavedra gonzalez" userId="bf88e71f7db32d14" providerId="LiveId" clId="{F7AF0058-A517-47E5-AE50-216C978C09B0}" dt="2022-09-13T02:15:57.611" v="1147" actId="113"/>
          <ac:spMkLst>
            <pc:docMk/>
            <pc:sldMk cId="572604757" sldId="257"/>
            <ac:spMk id="6" creationId="{8BD1B7A9-1CF0-8A29-9327-121AFDE2FDB3}"/>
          </ac:spMkLst>
        </pc:spChg>
        <pc:spChg chg="add del mod">
          <ac:chgData name="nilson andres saavedra gonzalez" userId="bf88e71f7db32d14" providerId="LiveId" clId="{F7AF0058-A517-47E5-AE50-216C978C09B0}" dt="2022-09-13T02:09:07.430" v="1096" actId="478"/>
          <ac:spMkLst>
            <pc:docMk/>
            <pc:sldMk cId="572604757" sldId="257"/>
            <ac:spMk id="7" creationId="{EEA5811C-3658-03D4-8220-37C6163526BC}"/>
          </ac:spMkLst>
        </pc:spChg>
        <pc:spChg chg="add mod">
          <ac:chgData name="nilson andres saavedra gonzalez" userId="bf88e71f7db32d14" providerId="LiveId" clId="{F7AF0058-A517-47E5-AE50-216C978C09B0}" dt="2022-09-13T02:10:50.195" v="1133" actId="1076"/>
          <ac:spMkLst>
            <pc:docMk/>
            <pc:sldMk cId="572604757" sldId="257"/>
            <ac:spMk id="8" creationId="{CA5C7805-9CCC-E08F-4FFF-B8B574BE4630}"/>
          </ac:spMkLst>
        </pc:spChg>
        <pc:spChg chg="add mod">
          <ac:chgData name="nilson andres saavedra gonzalez" userId="bf88e71f7db32d14" providerId="LiveId" clId="{F7AF0058-A517-47E5-AE50-216C978C09B0}" dt="2022-09-13T02:10:50.195" v="1133" actId="1076"/>
          <ac:spMkLst>
            <pc:docMk/>
            <pc:sldMk cId="572604757" sldId="257"/>
            <ac:spMk id="9" creationId="{EC7EA46A-4335-B5AE-B8BF-B75BC6D21B6E}"/>
          </ac:spMkLst>
        </pc:spChg>
        <pc:spChg chg="add mod">
          <ac:chgData name="nilson andres saavedra gonzalez" userId="bf88e71f7db32d14" providerId="LiveId" clId="{F7AF0058-A517-47E5-AE50-216C978C09B0}" dt="2022-09-13T02:07:40.215" v="1077" actId="20577"/>
          <ac:spMkLst>
            <pc:docMk/>
            <pc:sldMk cId="572604757" sldId="257"/>
            <ac:spMk id="10" creationId="{C4D699B0-644A-8A24-C6A0-A3069A059470}"/>
          </ac:spMkLst>
        </pc:spChg>
        <pc:spChg chg="add mod">
          <ac:chgData name="nilson andres saavedra gonzalez" userId="bf88e71f7db32d14" providerId="LiveId" clId="{F7AF0058-A517-47E5-AE50-216C978C09B0}" dt="2022-09-13T02:09:28.058" v="1106" actId="21"/>
          <ac:spMkLst>
            <pc:docMk/>
            <pc:sldMk cId="572604757" sldId="257"/>
            <ac:spMk id="11" creationId="{46CE1139-52AC-BE51-E87C-D775FF4565F8}"/>
          </ac:spMkLst>
        </pc:spChg>
        <pc:spChg chg="add mod">
          <ac:chgData name="nilson andres saavedra gonzalez" userId="bf88e71f7db32d14" providerId="LiveId" clId="{F7AF0058-A517-47E5-AE50-216C978C09B0}" dt="2022-09-13T02:10:45.461" v="1132" actId="1076"/>
          <ac:spMkLst>
            <pc:docMk/>
            <pc:sldMk cId="572604757" sldId="257"/>
            <ac:spMk id="12" creationId="{61255DEF-54E6-249B-46AF-46F804ADE403}"/>
          </ac:spMkLst>
        </pc:spChg>
        <pc:picChg chg="add mod">
          <ac:chgData name="nilson andres saavedra gonzalez" userId="bf88e71f7db32d14" providerId="LiveId" clId="{F7AF0058-A517-47E5-AE50-216C978C09B0}" dt="2022-09-13T01:53:51.882" v="216" actId="571"/>
          <ac:picMkLst>
            <pc:docMk/>
            <pc:sldMk cId="572604757" sldId="257"/>
            <ac:picMk id="2" creationId="{19C13FA7-3467-4416-716A-39FD27F478F6}"/>
          </ac:picMkLst>
        </pc:picChg>
        <pc:picChg chg="del mod">
          <ac:chgData name="nilson andres saavedra gonzalez" userId="bf88e71f7db32d14" providerId="LiveId" clId="{F7AF0058-A517-47E5-AE50-216C978C09B0}" dt="2022-09-13T01:55:41.713" v="241" actId="478"/>
          <ac:picMkLst>
            <pc:docMk/>
            <pc:sldMk cId="572604757" sldId="257"/>
            <ac:picMk id="4" creationId="{37D0E84F-459B-4619-8658-F833D589F62A}"/>
          </ac:picMkLst>
        </pc:picChg>
      </pc:sldChg>
      <pc:sldChg chg="addSp delSp modSp mod modClrScheme chgLayout">
        <pc:chgData name="nilson andres saavedra gonzalez" userId="bf88e71f7db32d14" providerId="LiveId" clId="{F7AF0058-A517-47E5-AE50-216C978C09B0}" dt="2022-09-13T02:09:52.034" v="1123" actId="27636"/>
        <pc:sldMkLst>
          <pc:docMk/>
          <pc:sldMk cId="922038839" sldId="258"/>
        </pc:sldMkLst>
        <pc:spChg chg="add del mod">
          <ac:chgData name="nilson andres saavedra gonzalez" userId="bf88e71f7db32d14" providerId="LiveId" clId="{F7AF0058-A517-47E5-AE50-216C978C09B0}" dt="2022-09-13T01:50:22.433" v="171" actId="478"/>
          <ac:spMkLst>
            <pc:docMk/>
            <pc:sldMk cId="922038839" sldId="258"/>
            <ac:spMk id="2" creationId="{397F435F-639A-4AFD-C803-A15F928B54AD}"/>
          </ac:spMkLst>
        </pc:spChg>
        <pc:spChg chg="add mod">
          <ac:chgData name="nilson andres saavedra gonzalez" userId="bf88e71f7db32d14" providerId="LiveId" clId="{F7AF0058-A517-47E5-AE50-216C978C09B0}" dt="2022-09-13T02:09:52.034" v="1123" actId="27636"/>
          <ac:spMkLst>
            <pc:docMk/>
            <pc:sldMk cId="922038839" sldId="258"/>
            <ac:spMk id="3" creationId="{F2815F23-E59A-ADDA-CAA6-7435D0E65C6F}"/>
          </ac:spMkLst>
        </pc:spChg>
        <pc:spChg chg="mod">
          <ac:chgData name="nilson andres saavedra gonzalez" userId="bf88e71f7db32d14" providerId="LiveId" clId="{F7AF0058-A517-47E5-AE50-216C978C09B0}" dt="2022-09-13T01:50:25.921" v="172" actId="1076"/>
          <ac:spMkLst>
            <pc:docMk/>
            <pc:sldMk cId="922038839" sldId="258"/>
            <ac:spMk id="5" creationId="{42A0A51F-095D-48D6-90C4-F73A176FBF80}"/>
          </ac:spMkLst>
        </pc:spChg>
        <pc:picChg chg="del mod">
          <ac:chgData name="nilson andres saavedra gonzalez" userId="bf88e71f7db32d14" providerId="LiveId" clId="{F7AF0058-A517-47E5-AE50-216C978C09B0}" dt="2022-09-13T01:54:01.803" v="218" actId="21"/>
          <ac:picMkLst>
            <pc:docMk/>
            <pc:sldMk cId="922038839" sldId="258"/>
            <ac:picMk id="4" creationId="{6C27CF87-2FD4-4F4A-9820-EDCC358942FF}"/>
          </ac:picMkLst>
        </pc:picChg>
      </pc:sldChg>
      <pc:sldChg chg="addSp delSp modSp add mod">
        <pc:chgData name="nilson andres saavedra gonzalez" userId="bf88e71f7db32d14" providerId="LiveId" clId="{F7AF0058-A517-47E5-AE50-216C978C09B0}" dt="2022-09-13T02:28:08.361" v="1339" actId="20577"/>
        <pc:sldMkLst>
          <pc:docMk/>
          <pc:sldMk cId="2395832195" sldId="259"/>
        </pc:sldMkLst>
        <pc:spChg chg="add mod">
          <ac:chgData name="nilson andres saavedra gonzalez" userId="bf88e71f7db32d14" providerId="LiveId" clId="{F7AF0058-A517-47E5-AE50-216C978C09B0}" dt="2022-09-13T02:18:43.133" v="1172" actId="20577"/>
          <ac:spMkLst>
            <pc:docMk/>
            <pc:sldMk cId="2395832195" sldId="259"/>
            <ac:spMk id="2" creationId="{1B9D63C7-9A2F-614B-B423-0558A8455DDA}"/>
          </ac:spMkLst>
        </pc:spChg>
        <pc:spChg chg="add mod">
          <ac:chgData name="nilson andres saavedra gonzalez" userId="bf88e71f7db32d14" providerId="LiveId" clId="{F7AF0058-A517-47E5-AE50-216C978C09B0}" dt="2022-09-13T02:26:32.519" v="1188" actId="20577"/>
          <ac:spMkLst>
            <pc:docMk/>
            <pc:sldMk cId="2395832195" sldId="259"/>
            <ac:spMk id="4" creationId="{89EAEDF3-35A0-E9E3-7E1B-ED065A053522}"/>
          </ac:spMkLst>
        </pc:spChg>
        <pc:spChg chg="del">
          <ac:chgData name="nilson andres saavedra gonzalez" userId="bf88e71f7db32d14" providerId="LiveId" clId="{F7AF0058-A517-47E5-AE50-216C978C09B0}" dt="2022-09-13T02:11:11.831" v="1136" actId="478"/>
          <ac:spMkLst>
            <pc:docMk/>
            <pc:sldMk cId="2395832195" sldId="259"/>
            <ac:spMk id="6" creationId="{8BD1B7A9-1CF0-8A29-9327-121AFDE2FDB3}"/>
          </ac:spMkLst>
        </pc:spChg>
        <pc:spChg chg="del">
          <ac:chgData name="nilson andres saavedra gonzalez" userId="bf88e71f7db32d14" providerId="LiveId" clId="{F7AF0058-A517-47E5-AE50-216C978C09B0}" dt="2022-09-13T02:11:11.831" v="1136" actId="478"/>
          <ac:spMkLst>
            <pc:docMk/>
            <pc:sldMk cId="2395832195" sldId="259"/>
            <ac:spMk id="8" creationId="{CA5C7805-9CCC-E08F-4FFF-B8B574BE4630}"/>
          </ac:spMkLst>
        </pc:spChg>
        <pc:spChg chg="del">
          <ac:chgData name="nilson andres saavedra gonzalez" userId="bf88e71f7db32d14" providerId="LiveId" clId="{F7AF0058-A517-47E5-AE50-216C978C09B0}" dt="2022-09-13T02:11:11.831" v="1136" actId="478"/>
          <ac:spMkLst>
            <pc:docMk/>
            <pc:sldMk cId="2395832195" sldId="259"/>
            <ac:spMk id="9" creationId="{EC7EA46A-4335-B5AE-B8BF-B75BC6D21B6E}"/>
          </ac:spMkLst>
        </pc:spChg>
        <pc:spChg chg="del">
          <ac:chgData name="nilson andres saavedra gonzalez" userId="bf88e71f7db32d14" providerId="LiveId" clId="{F7AF0058-A517-47E5-AE50-216C978C09B0}" dt="2022-09-13T02:11:11.831" v="1136" actId="478"/>
          <ac:spMkLst>
            <pc:docMk/>
            <pc:sldMk cId="2395832195" sldId="259"/>
            <ac:spMk id="10" creationId="{C4D699B0-644A-8A24-C6A0-A3069A059470}"/>
          </ac:spMkLst>
        </pc:spChg>
        <pc:spChg chg="mod">
          <ac:chgData name="nilson andres saavedra gonzalez" userId="bf88e71f7db32d14" providerId="LiveId" clId="{F7AF0058-A517-47E5-AE50-216C978C09B0}" dt="2022-09-13T02:15:01.899" v="1145" actId="20577"/>
          <ac:spMkLst>
            <pc:docMk/>
            <pc:sldMk cId="2395832195" sldId="259"/>
            <ac:spMk id="12" creationId="{61255DEF-54E6-249B-46AF-46F804ADE403}"/>
          </ac:spMkLst>
        </pc:spChg>
        <pc:spChg chg="add mod">
          <ac:chgData name="nilson andres saavedra gonzalez" userId="bf88e71f7db32d14" providerId="LiveId" clId="{F7AF0058-A517-47E5-AE50-216C978C09B0}" dt="2022-09-13T02:28:08.361" v="1339" actId="20577"/>
          <ac:spMkLst>
            <pc:docMk/>
            <pc:sldMk cId="2395832195" sldId="259"/>
            <ac:spMk id="13" creationId="{858D01A9-4732-BD51-2967-E2F25429F616}"/>
          </ac:spMkLst>
        </pc:spChg>
      </pc:sldChg>
      <pc:sldMasterChg chg="addSp delSp mod delSldLayout modSldLayout">
        <pc:chgData name="nilson andres saavedra gonzalez" userId="bf88e71f7db32d14" providerId="LiveId" clId="{F7AF0058-A517-47E5-AE50-216C978C09B0}" dt="2022-09-13T01:55:20.552" v="237" actId="22"/>
        <pc:sldMasterMkLst>
          <pc:docMk/>
          <pc:sldMasterMk cId="2204443414" sldId="2147483648"/>
        </pc:sldMasterMkLst>
        <pc:spChg chg="add del">
          <ac:chgData name="nilson andres saavedra gonzalez" userId="bf88e71f7db32d14" providerId="LiveId" clId="{F7AF0058-A517-47E5-AE50-216C978C09B0}" dt="2022-09-13T01:54:51.954" v="235" actId="478"/>
          <ac:spMkLst>
            <pc:docMk/>
            <pc:sldMasterMk cId="2204443414" sldId="2147483648"/>
            <ac:spMk id="2" creationId="{2CBAB0EF-055B-4C1A-976F-4076617F073A}"/>
          </ac:spMkLst>
        </pc:spChg>
        <pc:spChg chg="add del">
          <ac:chgData name="nilson andres saavedra gonzalez" userId="bf88e71f7db32d14" providerId="LiveId" clId="{F7AF0058-A517-47E5-AE50-216C978C09B0}" dt="2022-09-13T01:54:51.954" v="235" actId="478"/>
          <ac:spMkLst>
            <pc:docMk/>
            <pc:sldMasterMk cId="2204443414" sldId="2147483648"/>
            <ac:spMk id="3" creationId="{20348E8A-2A00-46E9-B512-14C09539FD3E}"/>
          </ac:spMkLst>
        </pc:spChg>
        <pc:spChg chg="add del">
          <ac:chgData name="nilson andres saavedra gonzalez" userId="bf88e71f7db32d14" providerId="LiveId" clId="{F7AF0058-A517-47E5-AE50-216C978C09B0}" dt="2022-09-13T01:54:51.954" v="235" actId="478"/>
          <ac:spMkLst>
            <pc:docMk/>
            <pc:sldMasterMk cId="2204443414" sldId="2147483648"/>
            <ac:spMk id="4" creationId="{884087C7-17E5-405E-AE65-04A657B7171E}"/>
          </ac:spMkLst>
        </pc:spChg>
        <pc:spChg chg="add del">
          <ac:chgData name="nilson andres saavedra gonzalez" userId="bf88e71f7db32d14" providerId="LiveId" clId="{F7AF0058-A517-47E5-AE50-216C978C09B0}" dt="2022-09-13T01:54:51.954" v="235" actId="478"/>
          <ac:spMkLst>
            <pc:docMk/>
            <pc:sldMasterMk cId="2204443414" sldId="2147483648"/>
            <ac:spMk id="5" creationId="{018A707D-AA6E-4C2A-99D8-97CB5FE2A9CE}"/>
          </ac:spMkLst>
        </pc:spChg>
        <pc:spChg chg="add del">
          <ac:chgData name="nilson andres saavedra gonzalez" userId="bf88e71f7db32d14" providerId="LiveId" clId="{F7AF0058-A517-47E5-AE50-216C978C09B0}" dt="2022-09-13T01:54:51.954" v="235" actId="478"/>
          <ac:spMkLst>
            <pc:docMk/>
            <pc:sldMasterMk cId="2204443414" sldId="2147483648"/>
            <ac:spMk id="6" creationId="{296878EF-B4BD-4256-AB7E-A278FD30E4F3}"/>
          </ac:spMkLst>
        </pc:spChg>
        <pc:picChg chg="add del">
          <ac:chgData name="nilson andres saavedra gonzalez" userId="bf88e71f7db32d14" providerId="LiveId" clId="{F7AF0058-A517-47E5-AE50-216C978C09B0}" dt="2022-09-13T01:54:49.906" v="234" actId="22"/>
          <ac:picMkLst>
            <pc:docMk/>
            <pc:sldMasterMk cId="2204443414" sldId="2147483648"/>
            <ac:picMk id="8" creationId="{E10245B5-11B0-0D1C-8F8D-CB89E2E553FC}"/>
          </ac:picMkLst>
        </pc:picChg>
        <pc:sldLayoutChg chg="addSp delSp mod">
          <pc:chgData name="nilson andres saavedra gonzalez" userId="bf88e71f7db32d14" providerId="LiveId" clId="{F7AF0058-A517-47E5-AE50-216C978C09B0}" dt="2022-09-13T01:54:52.948" v="236" actId="21"/>
          <pc:sldLayoutMkLst>
            <pc:docMk/>
            <pc:sldMasterMk cId="2204443414" sldId="2147483648"/>
            <pc:sldLayoutMk cId="7730347" sldId="2147483649"/>
          </pc:sldLayoutMkLst>
          <pc:spChg chg="del">
            <ac:chgData name="nilson andres saavedra gonzalez" userId="bf88e71f7db32d14" providerId="LiveId" clId="{F7AF0058-A517-47E5-AE50-216C978C09B0}" dt="2022-09-13T01:54:23.619" v="220" actId="478"/>
            <ac:spMkLst>
              <pc:docMk/>
              <pc:sldMasterMk cId="2204443414" sldId="2147483648"/>
              <pc:sldLayoutMk cId="7730347" sldId="2147483649"/>
              <ac:spMk id="2" creationId="{104E8A6D-CFF7-4A01-868A-482FB5E69808}"/>
            </ac:spMkLst>
          </pc:spChg>
          <pc:spChg chg="del">
            <ac:chgData name="nilson andres saavedra gonzalez" userId="bf88e71f7db32d14" providerId="LiveId" clId="{F7AF0058-A517-47E5-AE50-216C978C09B0}" dt="2022-09-13T01:54:23.619" v="220" actId="478"/>
            <ac:spMkLst>
              <pc:docMk/>
              <pc:sldMasterMk cId="2204443414" sldId="2147483648"/>
              <pc:sldLayoutMk cId="7730347" sldId="2147483649"/>
              <ac:spMk id="3" creationId="{C83C5F7F-83D0-4DF1-A22A-89CDDDDBB2B5}"/>
            </ac:spMkLst>
          </pc:spChg>
          <pc:spChg chg="del">
            <ac:chgData name="nilson andres saavedra gonzalez" userId="bf88e71f7db32d14" providerId="LiveId" clId="{F7AF0058-A517-47E5-AE50-216C978C09B0}" dt="2022-09-13T01:54:23.619" v="220" actId="478"/>
            <ac:spMkLst>
              <pc:docMk/>
              <pc:sldMasterMk cId="2204443414" sldId="2147483648"/>
              <pc:sldLayoutMk cId="7730347" sldId="2147483649"/>
              <ac:spMk id="4" creationId="{C9609B86-4B93-46B4-B2C6-A5CCFB2C5B5D}"/>
            </ac:spMkLst>
          </pc:spChg>
          <pc:spChg chg="del">
            <ac:chgData name="nilson andres saavedra gonzalez" userId="bf88e71f7db32d14" providerId="LiveId" clId="{F7AF0058-A517-47E5-AE50-216C978C09B0}" dt="2022-09-13T01:54:23.619" v="220" actId="478"/>
            <ac:spMkLst>
              <pc:docMk/>
              <pc:sldMasterMk cId="2204443414" sldId="2147483648"/>
              <pc:sldLayoutMk cId="7730347" sldId="2147483649"/>
              <ac:spMk id="5" creationId="{294075DF-3217-45E6-B774-7C2CC4201251}"/>
            </ac:spMkLst>
          </pc:spChg>
          <pc:spChg chg="del">
            <ac:chgData name="nilson andres saavedra gonzalez" userId="bf88e71f7db32d14" providerId="LiveId" clId="{F7AF0058-A517-47E5-AE50-216C978C09B0}" dt="2022-09-13T01:54:23.619" v="220" actId="478"/>
            <ac:spMkLst>
              <pc:docMk/>
              <pc:sldMasterMk cId="2204443414" sldId="2147483648"/>
              <pc:sldLayoutMk cId="7730347" sldId="2147483649"/>
              <ac:spMk id="6" creationId="{4FF97498-B0BE-449D-842B-8A071BBB74D9}"/>
            </ac:spMkLst>
          </pc:spChg>
          <pc:picChg chg="add del">
            <ac:chgData name="nilson andres saavedra gonzalez" userId="bf88e71f7db32d14" providerId="LiveId" clId="{F7AF0058-A517-47E5-AE50-216C978C09B0}" dt="2022-09-13T01:54:52.948" v="236" actId="21"/>
            <ac:picMkLst>
              <pc:docMk/>
              <pc:sldMasterMk cId="2204443414" sldId="2147483648"/>
              <pc:sldLayoutMk cId="7730347" sldId="2147483649"/>
              <ac:picMk id="8" creationId="{28F459D0-AC3D-6AE1-7E61-4E203738616C}"/>
            </ac:picMkLst>
          </pc:picChg>
        </pc:sldLayoutChg>
        <pc:sldLayoutChg chg="addSp delSp mod">
          <pc:chgData name="nilson andres saavedra gonzalez" userId="bf88e71f7db32d14" providerId="LiveId" clId="{F7AF0058-A517-47E5-AE50-216C978C09B0}" dt="2022-09-13T01:55:20.552" v="237" actId="22"/>
          <pc:sldLayoutMkLst>
            <pc:docMk/>
            <pc:sldMasterMk cId="2204443414" sldId="2147483648"/>
            <pc:sldLayoutMk cId="366158090" sldId="2147483650"/>
          </pc:sldLayoutMkLst>
          <pc:spChg chg="del">
            <ac:chgData name="nilson andres saavedra gonzalez" userId="bf88e71f7db32d14" providerId="LiveId" clId="{F7AF0058-A517-47E5-AE50-216C978C09B0}" dt="2022-09-13T01:54:13.292" v="219" actId="478"/>
            <ac:spMkLst>
              <pc:docMk/>
              <pc:sldMasterMk cId="2204443414" sldId="2147483648"/>
              <pc:sldLayoutMk cId="366158090" sldId="2147483650"/>
              <ac:spMk id="2" creationId="{17136FC7-62E0-40D6-9C75-2599D6A8B7C0}"/>
            </ac:spMkLst>
          </pc:spChg>
          <pc:spChg chg="del">
            <ac:chgData name="nilson andres saavedra gonzalez" userId="bf88e71f7db32d14" providerId="LiveId" clId="{F7AF0058-A517-47E5-AE50-216C978C09B0}" dt="2022-09-13T01:54:13.292" v="219" actId="478"/>
            <ac:spMkLst>
              <pc:docMk/>
              <pc:sldMasterMk cId="2204443414" sldId="2147483648"/>
              <pc:sldLayoutMk cId="366158090" sldId="2147483650"/>
              <ac:spMk id="3" creationId="{0EA6703C-42C7-4B0C-ACB2-35C77BBC09AE}"/>
            </ac:spMkLst>
          </pc:spChg>
          <pc:spChg chg="del">
            <ac:chgData name="nilson andres saavedra gonzalez" userId="bf88e71f7db32d14" providerId="LiveId" clId="{F7AF0058-A517-47E5-AE50-216C978C09B0}" dt="2022-09-13T01:54:13.292" v="219" actId="478"/>
            <ac:spMkLst>
              <pc:docMk/>
              <pc:sldMasterMk cId="2204443414" sldId="2147483648"/>
              <pc:sldLayoutMk cId="366158090" sldId="2147483650"/>
              <ac:spMk id="4" creationId="{0319BB2F-7F8B-4B43-8BD0-1B972D72EDAB}"/>
            </ac:spMkLst>
          </pc:spChg>
          <pc:spChg chg="del">
            <ac:chgData name="nilson andres saavedra gonzalez" userId="bf88e71f7db32d14" providerId="LiveId" clId="{F7AF0058-A517-47E5-AE50-216C978C09B0}" dt="2022-09-13T01:54:13.292" v="219" actId="478"/>
            <ac:spMkLst>
              <pc:docMk/>
              <pc:sldMasterMk cId="2204443414" sldId="2147483648"/>
              <pc:sldLayoutMk cId="366158090" sldId="2147483650"/>
              <ac:spMk id="5" creationId="{0C47F27E-7810-4327-9D53-B9A5DA34FA2B}"/>
            </ac:spMkLst>
          </pc:spChg>
          <pc:spChg chg="del">
            <ac:chgData name="nilson andres saavedra gonzalez" userId="bf88e71f7db32d14" providerId="LiveId" clId="{F7AF0058-A517-47E5-AE50-216C978C09B0}" dt="2022-09-13T01:54:13.292" v="219" actId="478"/>
            <ac:spMkLst>
              <pc:docMk/>
              <pc:sldMasterMk cId="2204443414" sldId="2147483648"/>
              <pc:sldLayoutMk cId="366158090" sldId="2147483650"/>
              <ac:spMk id="6" creationId="{1070718C-495D-493E-A114-894E872F6A6C}"/>
            </ac:spMkLst>
          </pc:spChg>
          <pc:picChg chg="add">
            <ac:chgData name="nilson andres saavedra gonzalez" userId="bf88e71f7db32d14" providerId="LiveId" clId="{F7AF0058-A517-47E5-AE50-216C978C09B0}" dt="2022-09-13T01:55:20.552" v="237" actId="22"/>
            <ac:picMkLst>
              <pc:docMk/>
              <pc:sldMasterMk cId="2204443414" sldId="2147483648"/>
              <pc:sldLayoutMk cId="366158090" sldId="2147483650"/>
              <ac:picMk id="8" creationId="{53228372-5BC9-A40D-FA53-93E49E6DC28E}"/>
            </ac:picMkLst>
          </pc:picChg>
        </pc:sldLayoutChg>
        <pc:sldLayoutChg chg="del">
          <pc:chgData name="nilson andres saavedra gonzalez" userId="bf88e71f7db32d14" providerId="LiveId" clId="{F7AF0058-A517-47E5-AE50-216C978C09B0}" dt="2022-09-13T01:54:29.800" v="222" actId="2696"/>
          <pc:sldLayoutMkLst>
            <pc:docMk/>
            <pc:sldMasterMk cId="2204443414" sldId="2147483648"/>
            <pc:sldLayoutMk cId="3018794447" sldId="2147483651"/>
          </pc:sldLayoutMkLst>
        </pc:sldLayoutChg>
        <pc:sldLayoutChg chg="del">
          <pc:chgData name="nilson andres saavedra gonzalez" userId="bf88e71f7db32d14" providerId="LiveId" clId="{F7AF0058-A517-47E5-AE50-216C978C09B0}" dt="2022-09-13T01:54:29.816" v="223" actId="2696"/>
          <pc:sldLayoutMkLst>
            <pc:docMk/>
            <pc:sldMasterMk cId="2204443414" sldId="2147483648"/>
            <pc:sldLayoutMk cId="1182565178" sldId="2147483652"/>
          </pc:sldLayoutMkLst>
        </pc:sldLayoutChg>
        <pc:sldLayoutChg chg="del">
          <pc:chgData name="nilson andres saavedra gonzalez" userId="bf88e71f7db32d14" providerId="LiveId" clId="{F7AF0058-A517-47E5-AE50-216C978C09B0}" dt="2022-09-13T01:54:29.831" v="224" actId="2696"/>
          <pc:sldLayoutMkLst>
            <pc:docMk/>
            <pc:sldMasterMk cId="2204443414" sldId="2147483648"/>
            <pc:sldLayoutMk cId="3661792179" sldId="2147483653"/>
          </pc:sldLayoutMkLst>
        </pc:sldLayoutChg>
        <pc:sldLayoutChg chg="del">
          <pc:chgData name="nilson andres saavedra gonzalez" userId="bf88e71f7db32d14" providerId="LiveId" clId="{F7AF0058-A517-47E5-AE50-216C978C09B0}" dt="2022-09-13T01:54:29.831" v="225" actId="2696"/>
          <pc:sldLayoutMkLst>
            <pc:docMk/>
            <pc:sldMasterMk cId="2204443414" sldId="2147483648"/>
            <pc:sldLayoutMk cId="3511968187" sldId="2147483654"/>
          </pc:sldLayoutMkLst>
        </pc:sldLayoutChg>
        <pc:sldLayoutChg chg="del">
          <pc:chgData name="nilson andres saavedra gonzalez" userId="bf88e71f7db32d14" providerId="LiveId" clId="{F7AF0058-A517-47E5-AE50-216C978C09B0}" dt="2022-09-13T01:54:29.847" v="226" actId="2696"/>
          <pc:sldLayoutMkLst>
            <pc:docMk/>
            <pc:sldMasterMk cId="2204443414" sldId="2147483648"/>
            <pc:sldLayoutMk cId="2718556670" sldId="2147483655"/>
          </pc:sldLayoutMkLst>
        </pc:sldLayoutChg>
        <pc:sldLayoutChg chg="del">
          <pc:chgData name="nilson andres saavedra gonzalez" userId="bf88e71f7db32d14" providerId="LiveId" clId="{F7AF0058-A517-47E5-AE50-216C978C09B0}" dt="2022-09-13T01:54:29.847" v="227" actId="2696"/>
          <pc:sldLayoutMkLst>
            <pc:docMk/>
            <pc:sldMasterMk cId="2204443414" sldId="2147483648"/>
            <pc:sldLayoutMk cId="605097313" sldId="2147483656"/>
          </pc:sldLayoutMkLst>
        </pc:sldLayoutChg>
        <pc:sldLayoutChg chg="del">
          <pc:chgData name="nilson andres saavedra gonzalez" userId="bf88e71f7db32d14" providerId="LiveId" clId="{F7AF0058-A517-47E5-AE50-216C978C09B0}" dt="2022-09-13T01:54:29.863" v="228" actId="2696"/>
          <pc:sldLayoutMkLst>
            <pc:docMk/>
            <pc:sldMasterMk cId="2204443414" sldId="2147483648"/>
            <pc:sldLayoutMk cId="3204016397" sldId="2147483657"/>
          </pc:sldLayoutMkLst>
        </pc:sldLayoutChg>
        <pc:sldLayoutChg chg="del">
          <pc:chgData name="nilson andres saavedra gonzalez" userId="bf88e71f7db32d14" providerId="LiveId" clId="{F7AF0058-A517-47E5-AE50-216C978C09B0}" dt="2022-09-13T01:54:29.863" v="229" actId="2696"/>
          <pc:sldLayoutMkLst>
            <pc:docMk/>
            <pc:sldMasterMk cId="2204443414" sldId="2147483648"/>
            <pc:sldLayoutMk cId="1443229537" sldId="2147483658"/>
          </pc:sldLayoutMkLst>
        </pc:sldLayoutChg>
        <pc:sldLayoutChg chg="del">
          <pc:chgData name="nilson andres saavedra gonzalez" userId="bf88e71f7db32d14" providerId="LiveId" clId="{F7AF0058-A517-47E5-AE50-216C978C09B0}" dt="2022-09-13T01:54:29.878" v="230" actId="2696"/>
          <pc:sldLayoutMkLst>
            <pc:docMk/>
            <pc:sldMasterMk cId="2204443414" sldId="2147483648"/>
            <pc:sldLayoutMk cId="653540997" sldId="2147483659"/>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28F459D0-AC3D-6AE1-7E61-4E20373861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7" y="0"/>
            <a:ext cx="12212374" cy="6858000"/>
          </a:xfrm>
          <a:prstGeom prst="rect">
            <a:avLst/>
          </a:prstGeom>
        </p:spPr>
      </p:pic>
    </p:spTree>
    <p:extLst>
      <p:ext uri="{BB962C8B-B14F-4D97-AF65-F5344CB8AC3E}">
        <p14:creationId xmlns:p14="http://schemas.microsoft.com/office/powerpoint/2010/main" val="7730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53228372-5BC9-A40D-FA53-93E49E6DC2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6" y="-17579"/>
            <a:ext cx="12283486" cy="6910385"/>
          </a:xfrm>
          <a:prstGeom prst="rect">
            <a:avLst/>
          </a:prstGeom>
        </p:spPr>
      </p:pic>
    </p:spTree>
    <p:extLst>
      <p:ext uri="{BB962C8B-B14F-4D97-AF65-F5344CB8AC3E}">
        <p14:creationId xmlns:p14="http://schemas.microsoft.com/office/powerpoint/2010/main" val="3661580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CBAB0EF-055B-4C1A-976F-4076617F0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0348E8A-2A00-46E9-B512-14C09539FD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84087C7-17E5-405E-AE65-04A657B717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FE4D9A-8514-4373-9A7A-1DC789F3CB4A}" type="datetimeFigureOut">
              <a:rPr lang="es-CO" smtClean="0"/>
              <a:t>12/09/2022</a:t>
            </a:fld>
            <a:endParaRPr lang="es-CO"/>
          </a:p>
        </p:txBody>
      </p:sp>
      <p:sp>
        <p:nvSpPr>
          <p:cNvPr id="5" name="Marcador de pie de página 4">
            <a:extLst>
              <a:ext uri="{FF2B5EF4-FFF2-40B4-BE49-F238E27FC236}">
                <a16:creationId xmlns:a16="http://schemas.microsoft.com/office/drawing/2014/main" id="{018A707D-AA6E-4C2A-99D8-97CB5FE2A9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296878EF-B4BD-4256-AB7E-A278FD30E4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F4CF5-630E-402E-98BA-AF1BF2D8CBAD}" type="slidenum">
              <a:rPr lang="es-CO" smtClean="0"/>
              <a:t>‹Nº›</a:t>
            </a:fld>
            <a:endParaRPr lang="es-CO"/>
          </a:p>
        </p:txBody>
      </p:sp>
    </p:spTree>
    <p:extLst>
      <p:ext uri="{BB962C8B-B14F-4D97-AF65-F5344CB8AC3E}">
        <p14:creationId xmlns:p14="http://schemas.microsoft.com/office/powerpoint/2010/main" val="220444341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42A0A51F-095D-48D6-90C4-F73A176FBF80}"/>
              </a:ext>
            </a:extLst>
          </p:cNvPr>
          <p:cNvSpPr txBox="1">
            <a:spLocks/>
          </p:cNvSpPr>
          <p:nvPr/>
        </p:nvSpPr>
        <p:spPr>
          <a:xfrm>
            <a:off x="4302643" y="3003760"/>
            <a:ext cx="5270500" cy="144569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0070C0"/>
                </a:solidFill>
                <a:latin typeface="Arial Black" panose="020B0604020202020204" pitchFamily="34" charset="0"/>
                <a:cs typeface="Arial Black" panose="020B0604020202020204" pitchFamily="34" charset="0"/>
              </a:rPr>
              <a:t>SPRINT </a:t>
            </a:r>
            <a:r>
              <a:rPr lang="es-CO" sz="3600" b="1" dirty="0" err="1">
                <a:solidFill>
                  <a:srgbClr val="0070C0"/>
                </a:solidFill>
                <a:latin typeface="Arial Black" panose="020B0604020202020204" pitchFamily="34" charset="0"/>
                <a:cs typeface="Arial Black" panose="020B0604020202020204" pitchFamily="34" charset="0"/>
              </a:rPr>
              <a:t>PLANNING</a:t>
            </a:r>
            <a:br>
              <a:rPr lang="es-CO" sz="3600" b="1" dirty="0">
                <a:solidFill>
                  <a:srgbClr val="FFA4E7"/>
                </a:solidFill>
                <a:latin typeface="Arial Black" panose="020B0604020202020204" pitchFamily="34" charset="0"/>
                <a:cs typeface="Arial Black" panose="020B0604020202020204" pitchFamily="34" charset="0"/>
              </a:rPr>
            </a:br>
            <a:r>
              <a:rPr lang="es-CO" sz="1800" b="1" dirty="0">
                <a:solidFill>
                  <a:schemeClr val="tx2"/>
                </a:solidFill>
                <a:cs typeface="Arial Black" panose="020B0604020202020204" pitchFamily="34" charset="0"/>
              </a:rPr>
              <a:t>Nilson Andres Saavedra Gonzalez</a:t>
            </a:r>
            <a:endParaRPr lang="es-CO" sz="3200" b="1" dirty="0">
              <a:solidFill>
                <a:schemeClr val="tx2"/>
              </a:solidFill>
            </a:endParaRPr>
          </a:p>
        </p:txBody>
      </p:sp>
      <p:sp>
        <p:nvSpPr>
          <p:cNvPr id="3" name="Título 1">
            <a:extLst>
              <a:ext uri="{FF2B5EF4-FFF2-40B4-BE49-F238E27FC236}">
                <a16:creationId xmlns:a16="http://schemas.microsoft.com/office/drawing/2014/main" id="{F2815F23-E59A-ADDA-CAA6-7435D0E65C6F}"/>
              </a:ext>
            </a:extLst>
          </p:cNvPr>
          <p:cNvSpPr txBox="1">
            <a:spLocks/>
          </p:cNvSpPr>
          <p:nvPr/>
        </p:nvSpPr>
        <p:spPr>
          <a:xfrm>
            <a:off x="7102404" y="2457006"/>
            <a:ext cx="2305547" cy="546754"/>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0070C0"/>
                </a:solidFill>
                <a:latin typeface="Arial Black" panose="020B0604020202020204" pitchFamily="34" charset="0"/>
                <a:cs typeface="Arial Black" panose="020B0604020202020204" pitchFamily="34" charset="0"/>
              </a:rPr>
              <a:t>Grupo 7</a:t>
            </a:r>
            <a:endParaRPr lang="es-CO" sz="3200" b="1" dirty="0">
              <a:solidFill>
                <a:schemeClr val="tx2"/>
              </a:solidFill>
            </a:endParaRPr>
          </a:p>
        </p:txBody>
      </p:sp>
    </p:spTree>
    <p:extLst>
      <p:ext uri="{BB962C8B-B14F-4D97-AF65-F5344CB8AC3E}">
        <p14:creationId xmlns:p14="http://schemas.microsoft.com/office/powerpoint/2010/main" val="92203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290CEB5-80F2-4B22-A8FB-AED79906C649}"/>
              </a:ext>
            </a:extLst>
          </p:cNvPr>
          <p:cNvSpPr txBox="1">
            <a:spLocks/>
          </p:cNvSpPr>
          <p:nvPr/>
        </p:nvSpPr>
        <p:spPr>
          <a:xfrm>
            <a:off x="3030140" y="422484"/>
            <a:ext cx="6040234" cy="73701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5700FE"/>
                </a:solidFill>
                <a:latin typeface="Arial Black" panose="020B0604020202020204" pitchFamily="34" charset="0"/>
                <a:cs typeface="Arial Black" panose="020B0604020202020204" pitchFamily="34" charset="0"/>
              </a:rPr>
              <a:t>Sprint </a:t>
            </a:r>
            <a:r>
              <a:rPr lang="es-CO" sz="3600" b="1" dirty="0" err="1">
                <a:solidFill>
                  <a:srgbClr val="5700FE"/>
                </a:solidFill>
                <a:latin typeface="Arial Black" panose="020B0604020202020204" pitchFamily="34" charset="0"/>
                <a:cs typeface="Arial Black" panose="020B0604020202020204" pitchFamily="34" charset="0"/>
              </a:rPr>
              <a:t>Planning</a:t>
            </a:r>
            <a:endParaRPr lang="es-CO" sz="3200" b="1" dirty="0">
              <a:solidFill>
                <a:schemeClr val="tx2"/>
              </a:solidFill>
            </a:endParaRPr>
          </a:p>
        </p:txBody>
      </p:sp>
      <p:sp>
        <p:nvSpPr>
          <p:cNvPr id="6" name="Título 1">
            <a:extLst>
              <a:ext uri="{FF2B5EF4-FFF2-40B4-BE49-F238E27FC236}">
                <a16:creationId xmlns:a16="http://schemas.microsoft.com/office/drawing/2014/main" id="{8BD1B7A9-1CF0-8A29-9327-121AFDE2FDB3}"/>
              </a:ext>
            </a:extLst>
          </p:cNvPr>
          <p:cNvSpPr txBox="1">
            <a:spLocks/>
          </p:cNvSpPr>
          <p:nvPr/>
        </p:nvSpPr>
        <p:spPr>
          <a:xfrm>
            <a:off x="466048" y="1354017"/>
            <a:ext cx="11242043" cy="101211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s-ES" sz="1600" dirty="0">
                <a:solidFill>
                  <a:schemeClr val="tx2"/>
                </a:solidFill>
              </a:rPr>
              <a:t>Teniendo</a:t>
            </a:r>
            <a:r>
              <a:rPr lang="es-CO" sz="1600" dirty="0">
                <a:solidFill>
                  <a:schemeClr val="tx2"/>
                </a:solidFill>
              </a:rPr>
              <a:t> en cuenta la limitación de la conformación del equipo de trabajo, he decidido realizar yo solo el proyecto para este ciclo 3, sin embargo, entendiendo que la dinámica de este trabajo es académico, se realizará todo el paso a paso del desarrollo, asumiendo todos los roles y diferenciando cada uno de ellos, documentando las funciones o responsabilidades, con el fin de aprender de la dinámica Scrum y de desarrollo</a:t>
            </a:r>
          </a:p>
        </p:txBody>
      </p:sp>
      <p:sp>
        <p:nvSpPr>
          <p:cNvPr id="8" name="Título 1">
            <a:extLst>
              <a:ext uri="{FF2B5EF4-FFF2-40B4-BE49-F238E27FC236}">
                <a16:creationId xmlns:a16="http://schemas.microsoft.com/office/drawing/2014/main" id="{CA5C7805-9CCC-E08F-4FFF-B8B574BE4630}"/>
              </a:ext>
            </a:extLst>
          </p:cNvPr>
          <p:cNvSpPr txBox="1">
            <a:spLocks/>
          </p:cNvSpPr>
          <p:nvPr/>
        </p:nvSpPr>
        <p:spPr>
          <a:xfrm>
            <a:off x="550891" y="2468794"/>
            <a:ext cx="6040234" cy="4653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2400" b="1" dirty="0">
                <a:solidFill>
                  <a:srgbClr val="5700FE"/>
                </a:solidFill>
                <a:latin typeface="Arial Black" panose="020B0604020202020204" pitchFamily="34" charset="0"/>
                <a:cs typeface="Arial Black" panose="020B0604020202020204" pitchFamily="34" charset="0"/>
              </a:rPr>
              <a:t>1. Integrantes del equipo</a:t>
            </a:r>
            <a:endParaRPr lang="es-CO" sz="2000" b="1" dirty="0">
              <a:solidFill>
                <a:schemeClr val="tx2"/>
              </a:solidFill>
            </a:endParaRPr>
          </a:p>
        </p:txBody>
      </p:sp>
      <p:sp>
        <p:nvSpPr>
          <p:cNvPr id="9" name="Título 1">
            <a:extLst>
              <a:ext uri="{FF2B5EF4-FFF2-40B4-BE49-F238E27FC236}">
                <a16:creationId xmlns:a16="http://schemas.microsoft.com/office/drawing/2014/main" id="{EC7EA46A-4335-B5AE-B8BF-B75BC6D21B6E}"/>
              </a:ext>
            </a:extLst>
          </p:cNvPr>
          <p:cNvSpPr txBox="1">
            <a:spLocks/>
          </p:cNvSpPr>
          <p:nvPr/>
        </p:nvSpPr>
        <p:spPr>
          <a:xfrm>
            <a:off x="988958" y="2875660"/>
            <a:ext cx="6920132" cy="32780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s-ES" sz="1600" dirty="0">
                <a:solidFill>
                  <a:schemeClr val="tx2"/>
                </a:solidFill>
              </a:rPr>
              <a:t>NILSON ANDRES SAAVEDRA GONZALEZ  </a:t>
            </a:r>
            <a:endParaRPr lang="es-CO" sz="1600" dirty="0">
              <a:solidFill>
                <a:schemeClr val="tx2"/>
              </a:solidFill>
            </a:endParaRPr>
          </a:p>
        </p:txBody>
      </p:sp>
      <p:sp>
        <p:nvSpPr>
          <p:cNvPr id="10" name="Título 1">
            <a:extLst>
              <a:ext uri="{FF2B5EF4-FFF2-40B4-BE49-F238E27FC236}">
                <a16:creationId xmlns:a16="http://schemas.microsoft.com/office/drawing/2014/main" id="{C4D699B0-644A-8A24-C6A0-A3069A059470}"/>
              </a:ext>
            </a:extLst>
          </p:cNvPr>
          <p:cNvSpPr txBox="1">
            <a:spLocks/>
          </p:cNvSpPr>
          <p:nvPr/>
        </p:nvSpPr>
        <p:spPr>
          <a:xfrm>
            <a:off x="550891" y="3497961"/>
            <a:ext cx="6040234" cy="4653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2400" b="1" dirty="0">
                <a:solidFill>
                  <a:srgbClr val="5700FE"/>
                </a:solidFill>
                <a:latin typeface="Arial Black" panose="020B0604020202020204" pitchFamily="34" charset="0"/>
                <a:cs typeface="Arial Black" panose="020B0604020202020204" pitchFamily="34" charset="0"/>
              </a:rPr>
              <a:t>2. Relación de roles scrum</a:t>
            </a:r>
            <a:endParaRPr lang="es-CO" sz="2000" b="1" dirty="0">
              <a:solidFill>
                <a:schemeClr val="tx2"/>
              </a:solidFill>
            </a:endParaRPr>
          </a:p>
        </p:txBody>
      </p:sp>
      <p:sp>
        <p:nvSpPr>
          <p:cNvPr id="11" name="Título 1">
            <a:extLst>
              <a:ext uri="{FF2B5EF4-FFF2-40B4-BE49-F238E27FC236}">
                <a16:creationId xmlns:a16="http://schemas.microsoft.com/office/drawing/2014/main" id="{46CE1139-52AC-BE51-E87C-D775FF4565F8}"/>
              </a:ext>
            </a:extLst>
          </p:cNvPr>
          <p:cNvSpPr txBox="1">
            <a:spLocks/>
          </p:cNvSpPr>
          <p:nvPr/>
        </p:nvSpPr>
        <p:spPr>
          <a:xfrm>
            <a:off x="5702360" y="3290508"/>
            <a:ext cx="6920132" cy="32780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s-CO" sz="1600" b="1" dirty="0">
              <a:solidFill>
                <a:schemeClr val="tx2"/>
              </a:solidFill>
            </a:endParaRPr>
          </a:p>
        </p:txBody>
      </p:sp>
      <p:sp>
        <p:nvSpPr>
          <p:cNvPr id="12" name="CuadroTexto 11">
            <a:extLst>
              <a:ext uri="{FF2B5EF4-FFF2-40B4-BE49-F238E27FC236}">
                <a16:creationId xmlns:a16="http://schemas.microsoft.com/office/drawing/2014/main" id="{61255DEF-54E6-249B-46AF-46F804ADE403}"/>
              </a:ext>
            </a:extLst>
          </p:cNvPr>
          <p:cNvSpPr txBox="1"/>
          <p:nvPr/>
        </p:nvSpPr>
        <p:spPr>
          <a:xfrm>
            <a:off x="988958" y="4011267"/>
            <a:ext cx="10558877" cy="1492716"/>
          </a:xfrm>
          <a:prstGeom prst="rect">
            <a:avLst/>
          </a:prstGeom>
          <a:solidFill>
            <a:schemeClr val="accent5">
              <a:lumMod val="20000"/>
              <a:lumOff val="80000"/>
            </a:schemeClr>
          </a:solidFill>
        </p:spPr>
        <p:txBody>
          <a:bodyPr wrap="square" rtlCol="0">
            <a:spAutoFit/>
          </a:bodyPr>
          <a:lstStyle/>
          <a:p>
            <a:pPr algn="just"/>
            <a:r>
              <a:rPr lang="es-ES" sz="1500" b="1" dirty="0" err="1">
                <a:solidFill>
                  <a:schemeClr val="tx2"/>
                </a:solidFill>
                <a:latin typeface="+mj-lt"/>
                <a:ea typeface="+mj-ea"/>
                <a:cs typeface="+mj-cs"/>
              </a:rPr>
              <a:t>Product</a:t>
            </a:r>
            <a:r>
              <a:rPr lang="es-ES" sz="1500" b="1" dirty="0">
                <a:solidFill>
                  <a:schemeClr val="tx2"/>
                </a:solidFill>
                <a:latin typeface="+mj-lt"/>
                <a:ea typeface="+mj-ea"/>
                <a:cs typeface="+mj-cs"/>
              </a:rPr>
              <a:t> </a:t>
            </a:r>
            <a:r>
              <a:rPr lang="es-ES" sz="1500" b="1" dirty="0" err="1">
                <a:solidFill>
                  <a:schemeClr val="tx2"/>
                </a:solidFill>
                <a:latin typeface="+mj-lt"/>
                <a:ea typeface="+mj-ea"/>
                <a:cs typeface="+mj-cs"/>
              </a:rPr>
              <a:t>Owner</a:t>
            </a:r>
            <a:r>
              <a:rPr lang="es-ES" sz="1500" b="1" dirty="0">
                <a:solidFill>
                  <a:schemeClr val="tx2"/>
                </a:solidFill>
                <a:latin typeface="+mj-lt"/>
                <a:ea typeface="+mj-ea"/>
                <a:cs typeface="+mj-cs"/>
              </a:rPr>
              <a:t>: </a:t>
            </a:r>
            <a:r>
              <a:rPr lang="es-ES" sz="1500" dirty="0">
                <a:solidFill>
                  <a:schemeClr val="tx2"/>
                </a:solidFill>
                <a:latin typeface="+mj-lt"/>
                <a:ea typeface="+mj-ea"/>
                <a:cs typeface="+mj-cs"/>
              </a:rPr>
              <a:t>NILSON ANDRES SAAVEDRA GONZALEZ </a:t>
            </a:r>
          </a:p>
          <a:p>
            <a:pPr algn="just"/>
            <a:endParaRPr lang="es-ES" sz="1500" dirty="0">
              <a:solidFill>
                <a:schemeClr val="tx2"/>
              </a:solidFill>
              <a:latin typeface="+mj-lt"/>
              <a:ea typeface="+mj-ea"/>
              <a:cs typeface="+mj-cs"/>
            </a:endParaRPr>
          </a:p>
          <a:p>
            <a:pPr algn="just"/>
            <a:r>
              <a:rPr lang="es-ES" sz="1500" dirty="0">
                <a:solidFill>
                  <a:schemeClr val="tx2"/>
                </a:solidFill>
                <a:latin typeface="+mj-lt"/>
                <a:ea typeface="+mj-ea"/>
                <a:cs typeface="+mj-cs"/>
              </a:rPr>
              <a:t>Encargado de optimizar el valor del producto desarrollado por una empresa. Traducido al castellano como propietario de producto y mencionado a menudo con las siglas PO, el </a:t>
            </a:r>
            <a:r>
              <a:rPr lang="es-ES" sz="1500" dirty="0" err="1">
                <a:solidFill>
                  <a:schemeClr val="tx2"/>
                </a:solidFill>
                <a:latin typeface="+mj-lt"/>
                <a:ea typeface="+mj-ea"/>
                <a:cs typeface="+mj-cs"/>
              </a:rPr>
              <a:t>Product</a:t>
            </a:r>
            <a:r>
              <a:rPr lang="es-ES" sz="1500" dirty="0">
                <a:solidFill>
                  <a:schemeClr val="tx2"/>
                </a:solidFill>
                <a:latin typeface="+mj-lt"/>
                <a:ea typeface="+mj-ea"/>
                <a:cs typeface="+mj-cs"/>
              </a:rPr>
              <a:t> </a:t>
            </a:r>
            <a:r>
              <a:rPr lang="es-ES" sz="1500" dirty="0" err="1">
                <a:solidFill>
                  <a:schemeClr val="tx2"/>
                </a:solidFill>
                <a:latin typeface="+mj-lt"/>
                <a:ea typeface="+mj-ea"/>
                <a:cs typeface="+mj-cs"/>
              </a:rPr>
              <a:t>Owner</a:t>
            </a:r>
            <a:r>
              <a:rPr lang="es-ES" sz="1500" dirty="0">
                <a:solidFill>
                  <a:schemeClr val="tx2"/>
                </a:solidFill>
                <a:latin typeface="+mj-lt"/>
                <a:ea typeface="+mj-ea"/>
                <a:cs typeface="+mj-cs"/>
              </a:rPr>
              <a:t> debe asegurarse de que el equipo con el que trabaja aporta auténtico valor al proyecto, encargándose de gestionar las tareas del backlog y decidiendo sobre las características del producto</a:t>
            </a:r>
            <a:endParaRPr lang="es-CO" sz="1500" dirty="0">
              <a:solidFill>
                <a:schemeClr val="tx2"/>
              </a:solidFill>
              <a:latin typeface="+mj-lt"/>
              <a:ea typeface="+mj-ea"/>
              <a:cs typeface="+mj-cs"/>
            </a:endParaRPr>
          </a:p>
          <a:p>
            <a:pPr algn="just"/>
            <a:endParaRPr lang="es-CO" sz="1600" dirty="0">
              <a:solidFill>
                <a:schemeClr val="tx1">
                  <a:lumMod val="75000"/>
                  <a:lumOff val="25000"/>
                </a:schemeClr>
              </a:solidFill>
              <a:latin typeface="+mj-lt"/>
            </a:endParaRPr>
          </a:p>
        </p:txBody>
      </p:sp>
    </p:spTree>
    <p:extLst>
      <p:ext uri="{BB962C8B-B14F-4D97-AF65-F5344CB8AC3E}">
        <p14:creationId xmlns:p14="http://schemas.microsoft.com/office/powerpoint/2010/main" val="572604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290CEB5-80F2-4B22-A8FB-AED79906C649}"/>
              </a:ext>
            </a:extLst>
          </p:cNvPr>
          <p:cNvSpPr txBox="1">
            <a:spLocks/>
          </p:cNvSpPr>
          <p:nvPr/>
        </p:nvSpPr>
        <p:spPr>
          <a:xfrm>
            <a:off x="3030140" y="422484"/>
            <a:ext cx="6040234" cy="73701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5700FE"/>
                </a:solidFill>
                <a:latin typeface="Arial Black" panose="020B0604020202020204" pitchFamily="34" charset="0"/>
                <a:cs typeface="Arial Black" panose="020B0604020202020204" pitchFamily="34" charset="0"/>
              </a:rPr>
              <a:t>Sprint </a:t>
            </a:r>
            <a:r>
              <a:rPr lang="es-CO" sz="3600" b="1" dirty="0" err="1">
                <a:solidFill>
                  <a:srgbClr val="5700FE"/>
                </a:solidFill>
                <a:latin typeface="Arial Black" panose="020B0604020202020204" pitchFamily="34" charset="0"/>
                <a:cs typeface="Arial Black" panose="020B0604020202020204" pitchFamily="34" charset="0"/>
              </a:rPr>
              <a:t>Planning</a:t>
            </a:r>
            <a:endParaRPr lang="es-CO" sz="3200" b="1" dirty="0">
              <a:solidFill>
                <a:schemeClr val="tx2"/>
              </a:solidFill>
            </a:endParaRPr>
          </a:p>
        </p:txBody>
      </p:sp>
      <p:sp>
        <p:nvSpPr>
          <p:cNvPr id="11" name="Título 1">
            <a:extLst>
              <a:ext uri="{FF2B5EF4-FFF2-40B4-BE49-F238E27FC236}">
                <a16:creationId xmlns:a16="http://schemas.microsoft.com/office/drawing/2014/main" id="{46CE1139-52AC-BE51-E87C-D775FF4565F8}"/>
              </a:ext>
            </a:extLst>
          </p:cNvPr>
          <p:cNvSpPr txBox="1">
            <a:spLocks/>
          </p:cNvSpPr>
          <p:nvPr/>
        </p:nvSpPr>
        <p:spPr>
          <a:xfrm>
            <a:off x="5702360" y="3290508"/>
            <a:ext cx="6920132" cy="32780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s-CO" sz="1600" b="1" dirty="0">
              <a:solidFill>
                <a:schemeClr val="tx2"/>
              </a:solidFill>
            </a:endParaRPr>
          </a:p>
        </p:txBody>
      </p:sp>
      <p:sp>
        <p:nvSpPr>
          <p:cNvPr id="12" name="CuadroTexto 11">
            <a:extLst>
              <a:ext uri="{FF2B5EF4-FFF2-40B4-BE49-F238E27FC236}">
                <a16:creationId xmlns:a16="http://schemas.microsoft.com/office/drawing/2014/main" id="{61255DEF-54E6-249B-46AF-46F804ADE403}"/>
              </a:ext>
            </a:extLst>
          </p:cNvPr>
          <p:cNvSpPr txBox="1"/>
          <p:nvPr/>
        </p:nvSpPr>
        <p:spPr>
          <a:xfrm>
            <a:off x="988958" y="1277493"/>
            <a:ext cx="10558877" cy="1246495"/>
          </a:xfrm>
          <a:prstGeom prst="rect">
            <a:avLst/>
          </a:prstGeom>
          <a:solidFill>
            <a:schemeClr val="accent5">
              <a:lumMod val="20000"/>
              <a:lumOff val="80000"/>
            </a:schemeClr>
          </a:solidFill>
        </p:spPr>
        <p:txBody>
          <a:bodyPr wrap="square" rtlCol="0">
            <a:spAutoFit/>
          </a:bodyPr>
          <a:lstStyle/>
          <a:p>
            <a:pPr algn="just"/>
            <a:r>
              <a:rPr lang="es-ES" sz="1500" b="1" dirty="0">
                <a:solidFill>
                  <a:schemeClr val="tx2"/>
                </a:solidFill>
                <a:latin typeface="+mj-lt"/>
                <a:ea typeface="+mj-ea"/>
                <a:cs typeface="+mj-cs"/>
              </a:rPr>
              <a:t>Scrum Master: </a:t>
            </a:r>
            <a:r>
              <a:rPr lang="es-ES" sz="1500" dirty="0">
                <a:solidFill>
                  <a:schemeClr val="tx2"/>
                </a:solidFill>
                <a:latin typeface="+mj-lt"/>
                <a:ea typeface="+mj-ea"/>
                <a:cs typeface="+mj-cs"/>
              </a:rPr>
              <a:t>NILSON ANDRES SAAVEDRA GONZALEZ </a:t>
            </a:r>
          </a:p>
          <a:p>
            <a:pPr algn="just"/>
            <a:endParaRPr lang="es-ES" sz="1500" dirty="0">
              <a:solidFill>
                <a:schemeClr val="tx2"/>
              </a:solidFill>
              <a:latin typeface="+mj-lt"/>
              <a:ea typeface="+mj-ea"/>
              <a:cs typeface="+mj-cs"/>
            </a:endParaRPr>
          </a:p>
          <a:p>
            <a:pPr algn="just"/>
            <a:r>
              <a:rPr lang="es-ES" sz="1500" dirty="0">
                <a:solidFill>
                  <a:schemeClr val="tx2"/>
                </a:solidFill>
                <a:latin typeface="+mj-lt"/>
                <a:ea typeface="+mj-ea"/>
                <a:cs typeface="+mj-cs"/>
              </a:rPr>
              <a:t>Tiene dos funciones principales dentro del marco de trabajo: gestionar el proceso Scrum y ayudar a eliminar impedimentos que puedan afectar a la entrega del producto. Además, se encarga de las labores de </a:t>
            </a:r>
            <a:r>
              <a:rPr lang="es-ES" sz="1500" dirty="0" err="1">
                <a:solidFill>
                  <a:schemeClr val="tx2"/>
                </a:solidFill>
                <a:latin typeface="+mj-lt"/>
                <a:ea typeface="+mj-ea"/>
                <a:cs typeface="+mj-cs"/>
              </a:rPr>
              <a:t>mentoring</a:t>
            </a:r>
            <a:r>
              <a:rPr lang="es-ES" sz="1500" dirty="0">
                <a:solidFill>
                  <a:schemeClr val="tx2"/>
                </a:solidFill>
                <a:latin typeface="+mj-lt"/>
                <a:ea typeface="+mj-ea"/>
                <a:cs typeface="+mj-cs"/>
              </a:rPr>
              <a:t> y formación, coaching y de facilitar reuniones y eventos si es necesario.</a:t>
            </a:r>
            <a:endParaRPr lang="es-CO" sz="1600" dirty="0">
              <a:solidFill>
                <a:schemeClr val="tx1">
                  <a:lumMod val="75000"/>
                  <a:lumOff val="25000"/>
                </a:schemeClr>
              </a:solidFill>
              <a:latin typeface="+mj-lt"/>
            </a:endParaRPr>
          </a:p>
        </p:txBody>
      </p:sp>
      <p:sp>
        <p:nvSpPr>
          <p:cNvPr id="2" name="CuadroTexto 1">
            <a:extLst>
              <a:ext uri="{FF2B5EF4-FFF2-40B4-BE49-F238E27FC236}">
                <a16:creationId xmlns:a16="http://schemas.microsoft.com/office/drawing/2014/main" id="{1B9D63C7-9A2F-614B-B423-0558A8455DDA}"/>
              </a:ext>
            </a:extLst>
          </p:cNvPr>
          <p:cNvSpPr txBox="1"/>
          <p:nvPr/>
        </p:nvSpPr>
        <p:spPr>
          <a:xfrm>
            <a:off x="988958" y="2667260"/>
            <a:ext cx="10558877" cy="1015663"/>
          </a:xfrm>
          <a:prstGeom prst="rect">
            <a:avLst/>
          </a:prstGeom>
          <a:solidFill>
            <a:schemeClr val="accent5">
              <a:lumMod val="20000"/>
              <a:lumOff val="80000"/>
            </a:schemeClr>
          </a:solidFill>
        </p:spPr>
        <p:txBody>
          <a:bodyPr wrap="square" rtlCol="0">
            <a:spAutoFit/>
          </a:bodyPr>
          <a:lstStyle/>
          <a:p>
            <a:pPr algn="just"/>
            <a:r>
              <a:rPr lang="es-ES" sz="1500" b="1" dirty="0">
                <a:solidFill>
                  <a:schemeClr val="tx2"/>
                </a:solidFill>
                <a:latin typeface="+mj-lt"/>
                <a:ea typeface="+mj-ea"/>
                <a:cs typeface="+mj-cs"/>
              </a:rPr>
              <a:t>Equipo de desarrollo: </a:t>
            </a:r>
            <a:r>
              <a:rPr lang="es-ES" sz="1500" dirty="0">
                <a:solidFill>
                  <a:schemeClr val="tx2"/>
                </a:solidFill>
                <a:latin typeface="+mj-lt"/>
                <a:ea typeface="+mj-ea"/>
                <a:cs typeface="+mj-cs"/>
              </a:rPr>
              <a:t>NILSON ANDRES SAAVEDRA GONZALEZ </a:t>
            </a:r>
          </a:p>
          <a:p>
            <a:pPr algn="just"/>
            <a:endParaRPr lang="es-ES" sz="1500" dirty="0">
              <a:solidFill>
                <a:schemeClr val="tx2"/>
              </a:solidFill>
              <a:latin typeface="+mj-lt"/>
              <a:ea typeface="+mj-ea"/>
              <a:cs typeface="+mj-cs"/>
            </a:endParaRPr>
          </a:p>
          <a:p>
            <a:pPr algn="just"/>
            <a:r>
              <a:rPr lang="es-ES" sz="1500" dirty="0">
                <a:solidFill>
                  <a:schemeClr val="tx2"/>
                </a:solidFill>
                <a:latin typeface="+mj-lt"/>
                <a:ea typeface="+mj-ea"/>
                <a:cs typeface="+mj-cs"/>
              </a:rPr>
              <a:t>Se encarga de desarrollar el producto, </a:t>
            </a:r>
            <a:r>
              <a:rPr lang="es-ES" sz="1500" dirty="0" err="1">
                <a:solidFill>
                  <a:schemeClr val="tx2"/>
                </a:solidFill>
                <a:latin typeface="+mj-lt"/>
                <a:ea typeface="+mj-ea"/>
                <a:cs typeface="+mj-cs"/>
              </a:rPr>
              <a:t>auto-organizándose</a:t>
            </a:r>
            <a:r>
              <a:rPr lang="es-ES" sz="1500" dirty="0">
                <a:solidFill>
                  <a:schemeClr val="tx2"/>
                </a:solidFill>
                <a:latin typeface="+mj-lt"/>
                <a:ea typeface="+mj-ea"/>
                <a:cs typeface="+mj-cs"/>
              </a:rPr>
              <a:t> y </a:t>
            </a:r>
            <a:r>
              <a:rPr lang="es-ES" sz="1500" dirty="0" err="1">
                <a:solidFill>
                  <a:schemeClr val="tx2"/>
                </a:solidFill>
                <a:latin typeface="+mj-lt"/>
                <a:ea typeface="+mj-ea"/>
                <a:cs typeface="+mj-cs"/>
              </a:rPr>
              <a:t>auto-gestionándose</a:t>
            </a:r>
            <a:r>
              <a:rPr lang="es-ES" sz="1500" dirty="0">
                <a:solidFill>
                  <a:schemeClr val="tx2"/>
                </a:solidFill>
                <a:latin typeface="+mj-lt"/>
                <a:ea typeface="+mj-ea"/>
                <a:cs typeface="+mj-cs"/>
              </a:rPr>
              <a:t> para conseguir entregar un incremento de software al final del ciclo de desarrollo.</a:t>
            </a:r>
            <a:endParaRPr lang="es-CO" sz="1600" dirty="0">
              <a:solidFill>
                <a:schemeClr val="tx1">
                  <a:lumMod val="75000"/>
                  <a:lumOff val="25000"/>
                </a:schemeClr>
              </a:solidFill>
              <a:latin typeface="+mj-lt"/>
            </a:endParaRPr>
          </a:p>
        </p:txBody>
      </p:sp>
      <p:sp>
        <p:nvSpPr>
          <p:cNvPr id="4" name="Título 1">
            <a:extLst>
              <a:ext uri="{FF2B5EF4-FFF2-40B4-BE49-F238E27FC236}">
                <a16:creationId xmlns:a16="http://schemas.microsoft.com/office/drawing/2014/main" id="{89EAEDF3-35A0-E9E3-7E1B-ED065A053522}"/>
              </a:ext>
            </a:extLst>
          </p:cNvPr>
          <p:cNvSpPr txBox="1">
            <a:spLocks/>
          </p:cNvSpPr>
          <p:nvPr/>
        </p:nvSpPr>
        <p:spPr>
          <a:xfrm>
            <a:off x="550891" y="4008887"/>
            <a:ext cx="6040234" cy="4653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2400" b="1" dirty="0">
                <a:solidFill>
                  <a:srgbClr val="5700FE"/>
                </a:solidFill>
                <a:latin typeface="Arial Black" panose="020B0604020202020204" pitchFamily="34" charset="0"/>
                <a:cs typeface="Arial Black" panose="020B0604020202020204" pitchFamily="34" charset="0"/>
              </a:rPr>
              <a:t>3. Seguimientos</a:t>
            </a:r>
            <a:endParaRPr lang="es-CO" sz="2000" b="1" dirty="0">
              <a:solidFill>
                <a:schemeClr val="tx2"/>
              </a:solidFill>
            </a:endParaRPr>
          </a:p>
        </p:txBody>
      </p:sp>
      <p:sp>
        <p:nvSpPr>
          <p:cNvPr id="13" name="Título 1">
            <a:extLst>
              <a:ext uri="{FF2B5EF4-FFF2-40B4-BE49-F238E27FC236}">
                <a16:creationId xmlns:a16="http://schemas.microsoft.com/office/drawing/2014/main" id="{858D01A9-4732-BD51-2967-E2F25429F616}"/>
              </a:ext>
            </a:extLst>
          </p:cNvPr>
          <p:cNvSpPr txBox="1">
            <a:spLocks/>
          </p:cNvSpPr>
          <p:nvPr/>
        </p:nvSpPr>
        <p:spPr>
          <a:xfrm>
            <a:off x="988958" y="4415753"/>
            <a:ext cx="10483463" cy="323165"/>
          </a:xfrm>
          <a:prstGeom prst="rect">
            <a:avLst/>
          </a:prstGeom>
          <a:noFill/>
        </p:spPr>
        <p:txBody>
          <a:bodyPr wrap="square" rtlCol="0">
            <a:spAutoFit/>
          </a:bodyPr>
          <a:lstStyle>
            <a:defPPr>
              <a:defRPr lang="es-CO"/>
            </a:defPPr>
            <a:lvl1pPr algn="just">
              <a:defRPr sz="1500" b="1">
                <a:solidFill>
                  <a:schemeClr val="tx2"/>
                </a:solidFill>
                <a:latin typeface="+mj-lt"/>
                <a:ea typeface="+mj-ea"/>
                <a:cs typeface="+mj-cs"/>
              </a:defRPr>
            </a:lvl1pPr>
          </a:lstStyle>
          <a:p>
            <a:r>
              <a:rPr lang="es-ES" b="0" dirty="0"/>
              <a:t>Se realizarán seguimientos de avance semanales día Domingo, se  documentará con el fin de </a:t>
            </a:r>
            <a:r>
              <a:rPr lang="es-ES" b="0"/>
              <a:t>generar el informe de retrospectiva.   </a:t>
            </a:r>
            <a:endParaRPr lang="es-CO" b="0" dirty="0"/>
          </a:p>
        </p:txBody>
      </p:sp>
    </p:spTree>
    <p:extLst>
      <p:ext uri="{BB962C8B-B14F-4D97-AF65-F5344CB8AC3E}">
        <p14:creationId xmlns:p14="http://schemas.microsoft.com/office/powerpoint/2010/main" val="239583219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287</Words>
  <Application>Microsoft Office PowerPoint</Application>
  <PresentationFormat>Panorámica</PresentationFormat>
  <Paragraphs>19</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Arial</vt:lpstr>
      <vt:lpstr>Arial Black</vt:lpstr>
      <vt:lpstr>Calibri</vt:lpstr>
      <vt:lpstr>Calibri Light</vt:lpstr>
      <vt:lpstr>Tema de Office</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Carlos Morales Padilla</dc:creator>
  <cp:lastModifiedBy>nilson andres saavedra gonzalez</cp:lastModifiedBy>
  <cp:revision>4</cp:revision>
  <dcterms:created xsi:type="dcterms:W3CDTF">2022-03-21T16:51:37Z</dcterms:created>
  <dcterms:modified xsi:type="dcterms:W3CDTF">2022-09-13T02:28:15Z</dcterms:modified>
</cp:coreProperties>
</file>