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59" r:id="rId5"/>
    <p:sldId id="261" r:id="rId6"/>
    <p:sldId id="262"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00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1C42F0-736E-4126-9855-1249F7D70E24}" v="5" dt="2022-09-13T17:13:34.956"/>
    <p1510:client id="{F7AF0058-A517-47E5-AE50-216C978C09B0}" v="12" dt="2022-09-13T02:16:14.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2" d="100"/>
          <a:sy n="102" d="100"/>
        </p:scale>
        <p:origin x="6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son andres saavedra gonzalez" userId="bf88e71f7db32d14" providerId="LiveId" clId="{A11C42F0-736E-4126-9855-1249F7D70E24}"/>
    <pc:docChg chg="undo custSel addSld delSld modSld">
      <pc:chgData name="nilson andres saavedra gonzalez" userId="bf88e71f7db32d14" providerId="LiveId" clId="{A11C42F0-736E-4126-9855-1249F7D70E24}" dt="2022-09-13T17:14:06.475" v="1594" actId="478"/>
      <pc:docMkLst>
        <pc:docMk/>
      </pc:docMkLst>
      <pc:sldChg chg="addSp delSp modSp mod">
        <pc:chgData name="nilson andres saavedra gonzalez" userId="bf88e71f7db32d14" providerId="LiveId" clId="{A11C42F0-736E-4126-9855-1249F7D70E24}" dt="2022-09-13T14:41:19.083" v="609" actId="207"/>
        <pc:sldMkLst>
          <pc:docMk/>
          <pc:sldMk cId="572604757" sldId="257"/>
        </pc:sldMkLst>
        <pc:spChg chg="mod">
          <ac:chgData name="nilson andres saavedra gonzalez" userId="bf88e71f7db32d14" providerId="LiveId" clId="{A11C42F0-736E-4126-9855-1249F7D70E24}" dt="2022-09-13T02:40:31.466" v="5" actId="20577"/>
          <ac:spMkLst>
            <pc:docMk/>
            <pc:sldMk cId="572604757" sldId="257"/>
            <ac:spMk id="5" creationId="{3290CEB5-80F2-4B22-A8FB-AED79906C649}"/>
          </ac:spMkLst>
        </pc:spChg>
        <pc:spChg chg="del">
          <ac:chgData name="nilson andres saavedra gonzalez" userId="bf88e71f7db32d14" providerId="LiveId" clId="{A11C42F0-736E-4126-9855-1249F7D70E24}" dt="2022-09-13T02:40:25.716" v="3" actId="478"/>
          <ac:spMkLst>
            <pc:docMk/>
            <pc:sldMk cId="572604757" sldId="257"/>
            <ac:spMk id="6" creationId="{8BD1B7A9-1CF0-8A29-9327-121AFDE2FDB3}"/>
          </ac:spMkLst>
        </pc:spChg>
        <pc:spChg chg="mod">
          <ac:chgData name="nilson andres saavedra gonzalez" userId="bf88e71f7db32d14" providerId="LiveId" clId="{A11C42F0-736E-4126-9855-1249F7D70E24}" dt="2022-09-13T02:40:30.052" v="4" actId="1076"/>
          <ac:spMkLst>
            <pc:docMk/>
            <pc:sldMk cId="572604757" sldId="257"/>
            <ac:spMk id="8" creationId="{CA5C7805-9CCC-E08F-4FFF-B8B574BE4630}"/>
          </ac:spMkLst>
        </pc:spChg>
        <pc:spChg chg="mod">
          <ac:chgData name="nilson andres saavedra gonzalez" userId="bf88e71f7db32d14" providerId="LiveId" clId="{A11C42F0-736E-4126-9855-1249F7D70E24}" dt="2022-09-13T02:42:10.967" v="43" actId="1076"/>
          <ac:spMkLst>
            <pc:docMk/>
            <pc:sldMk cId="572604757" sldId="257"/>
            <ac:spMk id="9" creationId="{EC7EA46A-4335-B5AE-B8BF-B75BC6D21B6E}"/>
          </ac:spMkLst>
        </pc:spChg>
        <pc:spChg chg="add del mod">
          <ac:chgData name="nilson andres saavedra gonzalez" userId="bf88e71f7db32d14" providerId="LiveId" clId="{A11C42F0-736E-4126-9855-1249F7D70E24}" dt="2022-09-13T14:38:29.301" v="401" actId="20577"/>
          <ac:spMkLst>
            <pc:docMk/>
            <pc:sldMk cId="572604757" sldId="257"/>
            <ac:spMk id="10" creationId="{C4D699B0-644A-8A24-C6A0-A3069A059470}"/>
          </ac:spMkLst>
        </pc:spChg>
        <pc:spChg chg="add del mod">
          <ac:chgData name="nilson andres saavedra gonzalez" userId="bf88e71f7db32d14" providerId="LiveId" clId="{A11C42F0-736E-4126-9855-1249F7D70E24}" dt="2022-09-13T14:41:19.083" v="609" actId="207"/>
          <ac:spMkLst>
            <pc:docMk/>
            <pc:sldMk cId="572604757" sldId="257"/>
            <ac:spMk id="12" creationId="{61255DEF-54E6-249B-46AF-46F804ADE403}"/>
          </ac:spMkLst>
        </pc:spChg>
        <pc:picChg chg="add del mod">
          <ac:chgData name="nilson andres saavedra gonzalez" userId="bf88e71f7db32d14" providerId="LiveId" clId="{A11C42F0-736E-4126-9855-1249F7D70E24}" dt="2022-09-13T14:36:27.727" v="220" actId="478"/>
          <ac:picMkLst>
            <pc:docMk/>
            <pc:sldMk cId="572604757" sldId="257"/>
            <ac:picMk id="3" creationId="{668362FB-A81D-1582-B230-B1092361A266}"/>
          </ac:picMkLst>
        </pc:picChg>
        <pc:picChg chg="add mod">
          <ac:chgData name="nilson andres saavedra gonzalez" userId="bf88e71f7db32d14" providerId="LiveId" clId="{A11C42F0-736E-4126-9855-1249F7D70E24}" dt="2022-09-13T14:40:27.456" v="604" actId="1076"/>
          <ac:picMkLst>
            <pc:docMk/>
            <pc:sldMk cId="572604757" sldId="257"/>
            <ac:picMk id="7" creationId="{1621B859-1583-4C9B-DC7A-FBAF6ABCC706}"/>
          </ac:picMkLst>
        </pc:picChg>
        <pc:picChg chg="add mod">
          <ac:chgData name="nilson andres saavedra gonzalez" userId="bf88e71f7db32d14" providerId="LiveId" clId="{A11C42F0-736E-4126-9855-1249F7D70E24}" dt="2022-09-13T14:39:24.387" v="449" actId="1076"/>
          <ac:picMkLst>
            <pc:docMk/>
            <pc:sldMk cId="572604757" sldId="257"/>
            <ac:picMk id="14" creationId="{443486ED-D505-669B-0E39-B5DC6B696993}"/>
          </ac:picMkLst>
        </pc:picChg>
      </pc:sldChg>
      <pc:sldChg chg="modSp mod">
        <pc:chgData name="nilson andres saavedra gonzalez" userId="bf88e71f7db32d14" providerId="LiveId" clId="{A11C42F0-736E-4126-9855-1249F7D70E24}" dt="2022-09-13T02:38:15.380" v="2" actId="1076"/>
        <pc:sldMkLst>
          <pc:docMk/>
          <pc:sldMk cId="922038839" sldId="258"/>
        </pc:sldMkLst>
        <pc:spChg chg="mod">
          <ac:chgData name="nilson andres saavedra gonzalez" userId="bf88e71f7db32d14" providerId="LiveId" clId="{A11C42F0-736E-4126-9855-1249F7D70E24}" dt="2022-09-13T02:38:15.380" v="2" actId="1076"/>
          <ac:spMkLst>
            <pc:docMk/>
            <pc:sldMk cId="922038839" sldId="258"/>
            <ac:spMk id="5" creationId="{42A0A51F-095D-48D6-90C4-F73A176FBF80}"/>
          </ac:spMkLst>
        </pc:spChg>
      </pc:sldChg>
      <pc:sldChg chg="addSp delSp modSp add mod">
        <pc:chgData name="nilson andres saavedra gonzalez" userId="bf88e71f7db32d14" providerId="LiveId" clId="{A11C42F0-736E-4126-9855-1249F7D70E24}" dt="2022-09-13T16:59:59.555" v="1351" actId="478"/>
        <pc:sldMkLst>
          <pc:docMk/>
          <pc:sldMk cId="940722322" sldId="259"/>
        </pc:sldMkLst>
        <pc:spChg chg="del">
          <ac:chgData name="nilson andres saavedra gonzalez" userId="bf88e71f7db32d14" providerId="LiveId" clId="{A11C42F0-736E-4126-9855-1249F7D70E24}" dt="2022-09-13T14:38:09.301" v="384" actId="478"/>
          <ac:spMkLst>
            <pc:docMk/>
            <pc:sldMk cId="940722322" sldId="259"/>
            <ac:spMk id="8" creationId="{CA5C7805-9CCC-E08F-4FFF-B8B574BE4630}"/>
          </ac:spMkLst>
        </pc:spChg>
        <pc:spChg chg="del">
          <ac:chgData name="nilson andres saavedra gonzalez" userId="bf88e71f7db32d14" providerId="LiveId" clId="{A11C42F0-736E-4126-9855-1249F7D70E24}" dt="2022-09-13T14:38:11.046" v="385" actId="478"/>
          <ac:spMkLst>
            <pc:docMk/>
            <pc:sldMk cId="940722322" sldId="259"/>
            <ac:spMk id="9" creationId="{EC7EA46A-4335-B5AE-B8BF-B75BC6D21B6E}"/>
          </ac:spMkLst>
        </pc:spChg>
        <pc:spChg chg="del mod">
          <ac:chgData name="nilson andres saavedra gonzalez" userId="bf88e71f7db32d14" providerId="LiveId" clId="{A11C42F0-736E-4126-9855-1249F7D70E24}" dt="2022-09-13T16:58:19.255" v="1232" actId="478"/>
          <ac:spMkLst>
            <pc:docMk/>
            <pc:sldMk cId="940722322" sldId="259"/>
            <ac:spMk id="10" creationId="{C4D699B0-644A-8A24-C6A0-A3069A059470}"/>
          </ac:spMkLst>
        </pc:spChg>
        <pc:spChg chg="del">
          <ac:chgData name="nilson andres saavedra gonzalez" userId="bf88e71f7db32d14" providerId="LiveId" clId="{A11C42F0-736E-4126-9855-1249F7D70E24}" dt="2022-09-13T16:06:11.735" v="918" actId="478"/>
          <ac:spMkLst>
            <pc:docMk/>
            <pc:sldMk cId="940722322" sldId="259"/>
            <ac:spMk id="11" creationId="{46CE1139-52AC-BE51-E87C-D775FF4565F8}"/>
          </ac:spMkLst>
        </pc:spChg>
        <pc:spChg chg="del mod">
          <ac:chgData name="nilson andres saavedra gonzalez" userId="bf88e71f7db32d14" providerId="LiveId" clId="{A11C42F0-736E-4126-9855-1249F7D70E24}" dt="2022-09-13T16:58:19.255" v="1232" actId="478"/>
          <ac:spMkLst>
            <pc:docMk/>
            <pc:sldMk cId="940722322" sldId="259"/>
            <ac:spMk id="12" creationId="{61255DEF-54E6-249B-46AF-46F804ADE403}"/>
          </ac:spMkLst>
        </pc:spChg>
        <pc:spChg chg="add del mod">
          <ac:chgData name="nilson andres saavedra gonzalez" userId="bf88e71f7db32d14" providerId="LiveId" clId="{A11C42F0-736E-4126-9855-1249F7D70E24}" dt="2022-09-13T16:58:19.255" v="1232" actId="478"/>
          <ac:spMkLst>
            <pc:docMk/>
            <pc:sldMk cId="940722322" sldId="259"/>
            <ac:spMk id="15" creationId="{C51F908B-4755-4E5C-C398-F38004190F97}"/>
          </ac:spMkLst>
        </pc:spChg>
        <pc:spChg chg="add del mod">
          <ac:chgData name="nilson andres saavedra gonzalez" userId="bf88e71f7db32d14" providerId="LiveId" clId="{A11C42F0-736E-4126-9855-1249F7D70E24}" dt="2022-09-13T16:58:19.255" v="1232" actId="478"/>
          <ac:spMkLst>
            <pc:docMk/>
            <pc:sldMk cId="940722322" sldId="259"/>
            <ac:spMk id="16" creationId="{077C2C06-3965-4E1A-F64E-0FA626E78882}"/>
          </ac:spMkLst>
        </pc:spChg>
        <pc:picChg chg="add del mod">
          <ac:chgData name="nilson andres saavedra gonzalez" userId="bf88e71f7db32d14" providerId="LiveId" clId="{A11C42F0-736E-4126-9855-1249F7D70E24}" dt="2022-09-13T16:07:49.787" v="923" actId="478"/>
          <ac:picMkLst>
            <pc:docMk/>
            <pc:sldMk cId="940722322" sldId="259"/>
            <ac:picMk id="3" creationId="{6B5B110A-2C81-7B60-9339-6EB74E3A9CC9}"/>
          </ac:picMkLst>
        </pc:picChg>
        <pc:picChg chg="add del mod">
          <ac:chgData name="nilson andres saavedra gonzalez" userId="bf88e71f7db32d14" providerId="LiveId" clId="{A11C42F0-736E-4126-9855-1249F7D70E24}" dt="2022-09-13T16:31:44.265" v="928" actId="478"/>
          <ac:picMkLst>
            <pc:docMk/>
            <pc:sldMk cId="940722322" sldId="259"/>
            <ac:picMk id="6" creationId="{6BFCACB7-7E68-A1BB-2BCC-841D20D79F11}"/>
          </ac:picMkLst>
        </pc:picChg>
        <pc:picChg chg="del mod">
          <ac:chgData name="nilson andres saavedra gonzalez" userId="bf88e71f7db32d14" providerId="LiveId" clId="{A11C42F0-736E-4126-9855-1249F7D70E24}" dt="2022-09-13T14:44:58.976" v="917" actId="478"/>
          <ac:picMkLst>
            <pc:docMk/>
            <pc:sldMk cId="940722322" sldId="259"/>
            <ac:picMk id="7" creationId="{1621B859-1583-4C9B-DC7A-FBAF6ABCC706}"/>
          </ac:picMkLst>
        </pc:picChg>
        <pc:picChg chg="add del mod">
          <ac:chgData name="nilson andres saavedra gonzalez" userId="bf88e71f7db32d14" providerId="LiveId" clId="{A11C42F0-736E-4126-9855-1249F7D70E24}" dt="2022-09-13T16:58:19.255" v="1232" actId="478"/>
          <ac:picMkLst>
            <pc:docMk/>
            <pc:sldMk cId="940722322" sldId="259"/>
            <ac:picMk id="14" creationId="{AAF97F30-402B-DFF2-7A3E-D0605AA4F274}"/>
          </ac:picMkLst>
        </pc:picChg>
        <pc:picChg chg="add del mod">
          <ac:chgData name="nilson andres saavedra gonzalez" userId="bf88e71f7db32d14" providerId="LiveId" clId="{A11C42F0-736E-4126-9855-1249F7D70E24}" dt="2022-09-13T16:59:59.555" v="1351" actId="478"/>
          <ac:picMkLst>
            <pc:docMk/>
            <pc:sldMk cId="940722322" sldId="259"/>
            <ac:picMk id="18" creationId="{7E62268D-C327-605A-2DF7-71E05ECBF5C7}"/>
          </ac:picMkLst>
        </pc:picChg>
      </pc:sldChg>
      <pc:sldChg chg="del">
        <pc:chgData name="nilson andres saavedra gonzalez" userId="bf88e71f7db32d14" providerId="LiveId" clId="{A11C42F0-736E-4126-9855-1249F7D70E24}" dt="2022-09-13T02:40:46.665" v="8" actId="47"/>
        <pc:sldMkLst>
          <pc:docMk/>
          <pc:sldMk cId="2395832195" sldId="259"/>
        </pc:sldMkLst>
      </pc:sldChg>
      <pc:sldChg chg="modSp add mod">
        <pc:chgData name="nilson andres saavedra gonzalez" userId="bf88e71f7db32d14" providerId="LiveId" clId="{A11C42F0-736E-4126-9855-1249F7D70E24}" dt="2022-09-13T16:59:31.258" v="1345" actId="1076"/>
        <pc:sldMkLst>
          <pc:docMk/>
          <pc:sldMk cId="3675381091" sldId="260"/>
        </pc:sldMkLst>
        <pc:spChg chg="mod">
          <ac:chgData name="nilson andres saavedra gonzalez" userId="bf88e71f7db32d14" providerId="LiveId" clId="{A11C42F0-736E-4126-9855-1249F7D70E24}" dt="2022-09-13T16:59:29.065" v="1344" actId="1076"/>
          <ac:spMkLst>
            <pc:docMk/>
            <pc:sldMk cId="3675381091" sldId="260"/>
            <ac:spMk id="15" creationId="{C51F908B-4755-4E5C-C398-F38004190F97}"/>
          </ac:spMkLst>
        </pc:spChg>
        <pc:spChg chg="mod">
          <ac:chgData name="nilson andres saavedra gonzalez" userId="bf88e71f7db32d14" providerId="LiveId" clId="{A11C42F0-736E-4126-9855-1249F7D70E24}" dt="2022-09-13T16:59:29.065" v="1344" actId="1076"/>
          <ac:spMkLst>
            <pc:docMk/>
            <pc:sldMk cId="3675381091" sldId="260"/>
            <ac:spMk id="16" creationId="{077C2C06-3965-4E1A-F64E-0FA626E78882}"/>
          </ac:spMkLst>
        </pc:spChg>
        <pc:picChg chg="mod">
          <ac:chgData name="nilson andres saavedra gonzalez" userId="bf88e71f7db32d14" providerId="LiveId" clId="{A11C42F0-736E-4126-9855-1249F7D70E24}" dt="2022-09-13T16:59:31.258" v="1345" actId="1076"/>
          <ac:picMkLst>
            <pc:docMk/>
            <pc:sldMk cId="3675381091" sldId="260"/>
            <ac:picMk id="14" creationId="{AAF97F30-402B-DFF2-7A3E-D0605AA4F274}"/>
          </ac:picMkLst>
        </pc:picChg>
      </pc:sldChg>
      <pc:sldChg chg="addSp delSp modSp add mod">
        <pc:chgData name="nilson andres saavedra gonzalez" userId="bf88e71f7db32d14" providerId="LiveId" clId="{A11C42F0-736E-4126-9855-1249F7D70E24}" dt="2022-09-13T17:13:10.680" v="1564" actId="1076"/>
        <pc:sldMkLst>
          <pc:docMk/>
          <pc:sldMk cId="2478065857" sldId="261"/>
        </pc:sldMkLst>
        <pc:spChg chg="add mod">
          <ac:chgData name="nilson andres saavedra gonzalez" userId="bf88e71f7db32d14" providerId="LiveId" clId="{A11C42F0-736E-4126-9855-1249F7D70E24}" dt="2022-09-13T17:00:54.228" v="1562" actId="20577"/>
          <ac:spMkLst>
            <pc:docMk/>
            <pc:sldMk cId="2478065857" sldId="261"/>
            <ac:spMk id="3" creationId="{16173EF2-0A95-836B-07B3-FF381F7B22FF}"/>
          </ac:spMkLst>
        </pc:spChg>
        <pc:picChg chg="add mod">
          <ac:chgData name="nilson andres saavedra gonzalez" userId="bf88e71f7db32d14" providerId="LiveId" clId="{A11C42F0-736E-4126-9855-1249F7D70E24}" dt="2022-09-13T17:13:10.680" v="1564" actId="1076"/>
          <ac:picMkLst>
            <pc:docMk/>
            <pc:sldMk cId="2478065857" sldId="261"/>
            <ac:picMk id="6" creationId="{081CD6DF-2062-026E-FF99-4AB3488EAE9A}"/>
          </ac:picMkLst>
        </pc:picChg>
        <pc:picChg chg="del">
          <ac:chgData name="nilson andres saavedra gonzalez" userId="bf88e71f7db32d14" providerId="LiveId" clId="{A11C42F0-736E-4126-9855-1249F7D70E24}" dt="2022-09-13T17:00:01.185" v="1352" actId="478"/>
          <ac:picMkLst>
            <pc:docMk/>
            <pc:sldMk cId="2478065857" sldId="261"/>
            <ac:picMk id="18" creationId="{7E62268D-C327-605A-2DF7-71E05ECBF5C7}"/>
          </ac:picMkLst>
        </pc:picChg>
      </pc:sldChg>
      <pc:sldChg chg="delSp modSp add mod">
        <pc:chgData name="nilson andres saavedra gonzalez" userId="bf88e71f7db32d14" providerId="LiveId" clId="{A11C42F0-736E-4126-9855-1249F7D70E24}" dt="2022-09-13T17:14:06.475" v="1594" actId="478"/>
        <pc:sldMkLst>
          <pc:docMk/>
          <pc:sldMk cId="3863229222" sldId="262"/>
        </pc:sldMkLst>
        <pc:spChg chg="mod">
          <ac:chgData name="nilson andres saavedra gonzalez" userId="bf88e71f7db32d14" providerId="LiveId" clId="{A11C42F0-736E-4126-9855-1249F7D70E24}" dt="2022-09-13T17:14:01.625" v="1591" actId="20577"/>
          <ac:spMkLst>
            <pc:docMk/>
            <pc:sldMk cId="3863229222" sldId="262"/>
            <ac:spMk id="10" creationId="{C4D699B0-644A-8A24-C6A0-A3069A059470}"/>
          </ac:spMkLst>
        </pc:spChg>
        <pc:spChg chg="del">
          <ac:chgData name="nilson andres saavedra gonzalez" userId="bf88e71f7db32d14" providerId="LiveId" clId="{A11C42F0-736E-4126-9855-1249F7D70E24}" dt="2022-09-13T17:14:05.809" v="1593" actId="478"/>
          <ac:spMkLst>
            <pc:docMk/>
            <pc:sldMk cId="3863229222" sldId="262"/>
            <ac:spMk id="15" creationId="{C51F908B-4755-4E5C-C398-F38004190F97}"/>
          </ac:spMkLst>
        </pc:spChg>
        <pc:spChg chg="del">
          <ac:chgData name="nilson andres saavedra gonzalez" userId="bf88e71f7db32d14" providerId="LiveId" clId="{A11C42F0-736E-4126-9855-1249F7D70E24}" dt="2022-09-13T17:14:06.475" v="1594" actId="478"/>
          <ac:spMkLst>
            <pc:docMk/>
            <pc:sldMk cId="3863229222" sldId="262"/>
            <ac:spMk id="16" creationId="{077C2C06-3965-4E1A-F64E-0FA626E78882}"/>
          </ac:spMkLst>
        </pc:spChg>
        <pc:picChg chg="del">
          <ac:chgData name="nilson andres saavedra gonzalez" userId="bf88e71f7db32d14" providerId="LiveId" clId="{A11C42F0-736E-4126-9855-1249F7D70E24}" dt="2022-09-13T17:14:04.146" v="1592" actId="478"/>
          <ac:picMkLst>
            <pc:docMk/>
            <pc:sldMk cId="3863229222" sldId="262"/>
            <ac:picMk id="14" creationId="{AAF97F30-402B-DFF2-7A3E-D0605AA4F274}"/>
          </ac:picMkLst>
        </pc:picChg>
      </pc:sldChg>
    </pc:docChg>
  </pc:docChgLst>
  <pc:docChgLst>
    <pc:chgData name="nilson andres saavedra gonzalez" userId="bf88e71f7db32d14" providerId="LiveId" clId="{F7AF0058-A517-47E5-AE50-216C978C09B0}"/>
    <pc:docChg chg="undo custSel addSld modSld modMainMaster">
      <pc:chgData name="nilson andres saavedra gonzalez" userId="bf88e71f7db32d14" providerId="LiveId" clId="{F7AF0058-A517-47E5-AE50-216C978C09B0}" dt="2022-09-13T02:28:08.361" v="1339" actId="20577"/>
      <pc:docMkLst>
        <pc:docMk/>
      </pc:docMkLst>
      <pc:sldChg chg="addSp delSp modSp mod">
        <pc:chgData name="nilson andres saavedra gonzalez" userId="bf88e71f7db32d14" providerId="LiveId" clId="{F7AF0058-A517-47E5-AE50-216C978C09B0}" dt="2022-09-13T02:15:57.611" v="1147" actId="113"/>
        <pc:sldMkLst>
          <pc:docMk/>
          <pc:sldMk cId="572604757" sldId="257"/>
        </pc:sldMkLst>
        <pc:spChg chg="add mod">
          <ac:chgData name="nilson andres saavedra gonzalez" userId="bf88e71f7db32d14" providerId="LiveId" clId="{F7AF0058-A517-47E5-AE50-216C978C09B0}" dt="2022-09-13T01:53:51.882" v="216" actId="571"/>
          <ac:spMkLst>
            <pc:docMk/>
            <pc:sldMk cId="572604757" sldId="257"/>
            <ac:spMk id="3" creationId="{20191C76-4440-EF91-2173-CA9DECDDDEFC}"/>
          </ac:spMkLst>
        </pc:spChg>
        <pc:spChg chg="mod">
          <ac:chgData name="nilson andres saavedra gonzalez" userId="bf88e71f7db32d14" providerId="LiveId" clId="{F7AF0058-A517-47E5-AE50-216C978C09B0}" dt="2022-09-13T02:10:55.196" v="1134" actId="20577"/>
          <ac:spMkLst>
            <pc:docMk/>
            <pc:sldMk cId="572604757" sldId="257"/>
            <ac:spMk id="5" creationId="{3290CEB5-80F2-4B22-A8FB-AED79906C649}"/>
          </ac:spMkLst>
        </pc:spChg>
        <pc:spChg chg="add mod">
          <ac:chgData name="nilson andres saavedra gonzalez" userId="bf88e71f7db32d14" providerId="LiveId" clId="{F7AF0058-A517-47E5-AE50-216C978C09B0}" dt="2022-09-13T02:15:57.611" v="1147" actId="113"/>
          <ac:spMkLst>
            <pc:docMk/>
            <pc:sldMk cId="572604757" sldId="257"/>
            <ac:spMk id="6" creationId="{8BD1B7A9-1CF0-8A29-9327-121AFDE2FDB3}"/>
          </ac:spMkLst>
        </pc:spChg>
        <pc:spChg chg="add del mod">
          <ac:chgData name="nilson andres saavedra gonzalez" userId="bf88e71f7db32d14" providerId="LiveId" clId="{F7AF0058-A517-47E5-AE50-216C978C09B0}" dt="2022-09-13T02:09:07.430" v="1096" actId="478"/>
          <ac:spMkLst>
            <pc:docMk/>
            <pc:sldMk cId="572604757" sldId="257"/>
            <ac:spMk id="7" creationId="{EEA5811C-3658-03D4-8220-37C6163526BC}"/>
          </ac:spMkLst>
        </pc:spChg>
        <pc:spChg chg="add mod">
          <ac:chgData name="nilson andres saavedra gonzalez" userId="bf88e71f7db32d14" providerId="LiveId" clId="{F7AF0058-A517-47E5-AE50-216C978C09B0}" dt="2022-09-13T02:10:50.195" v="1133" actId="1076"/>
          <ac:spMkLst>
            <pc:docMk/>
            <pc:sldMk cId="572604757" sldId="257"/>
            <ac:spMk id="8" creationId="{CA5C7805-9CCC-E08F-4FFF-B8B574BE4630}"/>
          </ac:spMkLst>
        </pc:spChg>
        <pc:spChg chg="add mod">
          <ac:chgData name="nilson andres saavedra gonzalez" userId="bf88e71f7db32d14" providerId="LiveId" clId="{F7AF0058-A517-47E5-AE50-216C978C09B0}" dt="2022-09-13T02:10:50.195" v="1133" actId="1076"/>
          <ac:spMkLst>
            <pc:docMk/>
            <pc:sldMk cId="572604757" sldId="257"/>
            <ac:spMk id="9" creationId="{EC7EA46A-4335-B5AE-B8BF-B75BC6D21B6E}"/>
          </ac:spMkLst>
        </pc:spChg>
        <pc:spChg chg="add mod">
          <ac:chgData name="nilson andres saavedra gonzalez" userId="bf88e71f7db32d14" providerId="LiveId" clId="{F7AF0058-A517-47E5-AE50-216C978C09B0}" dt="2022-09-13T02:07:40.215" v="1077" actId="20577"/>
          <ac:spMkLst>
            <pc:docMk/>
            <pc:sldMk cId="572604757" sldId="257"/>
            <ac:spMk id="10" creationId="{C4D699B0-644A-8A24-C6A0-A3069A059470}"/>
          </ac:spMkLst>
        </pc:spChg>
        <pc:spChg chg="add mod">
          <ac:chgData name="nilson andres saavedra gonzalez" userId="bf88e71f7db32d14" providerId="LiveId" clId="{F7AF0058-A517-47E5-AE50-216C978C09B0}" dt="2022-09-13T02:09:28.058" v="1106" actId="21"/>
          <ac:spMkLst>
            <pc:docMk/>
            <pc:sldMk cId="572604757" sldId="257"/>
            <ac:spMk id="11" creationId="{46CE1139-52AC-BE51-E87C-D775FF4565F8}"/>
          </ac:spMkLst>
        </pc:spChg>
        <pc:spChg chg="add mod">
          <ac:chgData name="nilson andres saavedra gonzalez" userId="bf88e71f7db32d14" providerId="LiveId" clId="{F7AF0058-A517-47E5-AE50-216C978C09B0}" dt="2022-09-13T02:10:45.461" v="1132" actId="1076"/>
          <ac:spMkLst>
            <pc:docMk/>
            <pc:sldMk cId="572604757" sldId="257"/>
            <ac:spMk id="12" creationId="{61255DEF-54E6-249B-46AF-46F804ADE403}"/>
          </ac:spMkLst>
        </pc:spChg>
        <pc:picChg chg="add mod">
          <ac:chgData name="nilson andres saavedra gonzalez" userId="bf88e71f7db32d14" providerId="LiveId" clId="{F7AF0058-A517-47E5-AE50-216C978C09B0}" dt="2022-09-13T01:53:51.882" v="216" actId="571"/>
          <ac:picMkLst>
            <pc:docMk/>
            <pc:sldMk cId="572604757" sldId="257"/>
            <ac:picMk id="2" creationId="{19C13FA7-3467-4416-716A-39FD27F478F6}"/>
          </ac:picMkLst>
        </pc:picChg>
        <pc:picChg chg="del mod">
          <ac:chgData name="nilson andres saavedra gonzalez" userId="bf88e71f7db32d14" providerId="LiveId" clId="{F7AF0058-A517-47E5-AE50-216C978C09B0}" dt="2022-09-13T01:55:41.713" v="241" actId="478"/>
          <ac:picMkLst>
            <pc:docMk/>
            <pc:sldMk cId="572604757" sldId="257"/>
            <ac:picMk id="4" creationId="{37D0E84F-459B-4619-8658-F833D589F62A}"/>
          </ac:picMkLst>
        </pc:picChg>
      </pc:sldChg>
      <pc:sldChg chg="addSp delSp modSp mod modClrScheme chgLayout">
        <pc:chgData name="nilson andres saavedra gonzalez" userId="bf88e71f7db32d14" providerId="LiveId" clId="{F7AF0058-A517-47E5-AE50-216C978C09B0}" dt="2022-09-13T02:09:52.034" v="1123" actId="27636"/>
        <pc:sldMkLst>
          <pc:docMk/>
          <pc:sldMk cId="922038839" sldId="258"/>
        </pc:sldMkLst>
        <pc:spChg chg="add del mod">
          <ac:chgData name="nilson andres saavedra gonzalez" userId="bf88e71f7db32d14" providerId="LiveId" clId="{F7AF0058-A517-47E5-AE50-216C978C09B0}" dt="2022-09-13T01:50:22.433" v="171" actId="478"/>
          <ac:spMkLst>
            <pc:docMk/>
            <pc:sldMk cId="922038839" sldId="258"/>
            <ac:spMk id="2" creationId="{397F435F-639A-4AFD-C803-A15F928B54AD}"/>
          </ac:spMkLst>
        </pc:spChg>
        <pc:spChg chg="add mod">
          <ac:chgData name="nilson andres saavedra gonzalez" userId="bf88e71f7db32d14" providerId="LiveId" clId="{F7AF0058-A517-47E5-AE50-216C978C09B0}" dt="2022-09-13T02:09:52.034" v="1123" actId="27636"/>
          <ac:spMkLst>
            <pc:docMk/>
            <pc:sldMk cId="922038839" sldId="258"/>
            <ac:spMk id="3" creationId="{F2815F23-E59A-ADDA-CAA6-7435D0E65C6F}"/>
          </ac:spMkLst>
        </pc:spChg>
        <pc:spChg chg="mod">
          <ac:chgData name="nilson andres saavedra gonzalez" userId="bf88e71f7db32d14" providerId="LiveId" clId="{F7AF0058-A517-47E5-AE50-216C978C09B0}" dt="2022-09-13T01:50:25.921" v="172" actId="1076"/>
          <ac:spMkLst>
            <pc:docMk/>
            <pc:sldMk cId="922038839" sldId="258"/>
            <ac:spMk id="5" creationId="{42A0A51F-095D-48D6-90C4-F73A176FBF80}"/>
          </ac:spMkLst>
        </pc:spChg>
        <pc:picChg chg="del mod">
          <ac:chgData name="nilson andres saavedra gonzalez" userId="bf88e71f7db32d14" providerId="LiveId" clId="{F7AF0058-A517-47E5-AE50-216C978C09B0}" dt="2022-09-13T01:54:01.803" v="218" actId="21"/>
          <ac:picMkLst>
            <pc:docMk/>
            <pc:sldMk cId="922038839" sldId="258"/>
            <ac:picMk id="4" creationId="{6C27CF87-2FD4-4F4A-9820-EDCC358942FF}"/>
          </ac:picMkLst>
        </pc:picChg>
      </pc:sldChg>
      <pc:sldChg chg="addSp delSp modSp add mod">
        <pc:chgData name="nilson andres saavedra gonzalez" userId="bf88e71f7db32d14" providerId="LiveId" clId="{F7AF0058-A517-47E5-AE50-216C978C09B0}" dt="2022-09-13T02:28:08.361" v="1339" actId="20577"/>
        <pc:sldMkLst>
          <pc:docMk/>
          <pc:sldMk cId="2395832195" sldId="259"/>
        </pc:sldMkLst>
        <pc:spChg chg="add mod">
          <ac:chgData name="nilson andres saavedra gonzalez" userId="bf88e71f7db32d14" providerId="LiveId" clId="{F7AF0058-A517-47E5-AE50-216C978C09B0}" dt="2022-09-13T02:18:43.133" v="1172" actId="20577"/>
          <ac:spMkLst>
            <pc:docMk/>
            <pc:sldMk cId="2395832195" sldId="259"/>
            <ac:spMk id="2" creationId="{1B9D63C7-9A2F-614B-B423-0558A8455DDA}"/>
          </ac:spMkLst>
        </pc:spChg>
        <pc:spChg chg="add mod">
          <ac:chgData name="nilson andres saavedra gonzalez" userId="bf88e71f7db32d14" providerId="LiveId" clId="{F7AF0058-A517-47E5-AE50-216C978C09B0}" dt="2022-09-13T02:26:32.519" v="1188" actId="20577"/>
          <ac:spMkLst>
            <pc:docMk/>
            <pc:sldMk cId="2395832195" sldId="259"/>
            <ac:spMk id="4" creationId="{89EAEDF3-35A0-E9E3-7E1B-ED065A053522}"/>
          </ac:spMkLst>
        </pc:spChg>
        <pc:spChg chg="del">
          <ac:chgData name="nilson andres saavedra gonzalez" userId="bf88e71f7db32d14" providerId="LiveId" clId="{F7AF0058-A517-47E5-AE50-216C978C09B0}" dt="2022-09-13T02:11:11.831" v="1136" actId="478"/>
          <ac:spMkLst>
            <pc:docMk/>
            <pc:sldMk cId="2395832195" sldId="259"/>
            <ac:spMk id="6" creationId="{8BD1B7A9-1CF0-8A29-9327-121AFDE2FDB3}"/>
          </ac:spMkLst>
        </pc:spChg>
        <pc:spChg chg="del">
          <ac:chgData name="nilson andres saavedra gonzalez" userId="bf88e71f7db32d14" providerId="LiveId" clId="{F7AF0058-A517-47E5-AE50-216C978C09B0}" dt="2022-09-13T02:11:11.831" v="1136" actId="478"/>
          <ac:spMkLst>
            <pc:docMk/>
            <pc:sldMk cId="2395832195" sldId="259"/>
            <ac:spMk id="8" creationId="{CA5C7805-9CCC-E08F-4FFF-B8B574BE4630}"/>
          </ac:spMkLst>
        </pc:spChg>
        <pc:spChg chg="del">
          <ac:chgData name="nilson andres saavedra gonzalez" userId="bf88e71f7db32d14" providerId="LiveId" clId="{F7AF0058-A517-47E5-AE50-216C978C09B0}" dt="2022-09-13T02:11:11.831" v="1136" actId="478"/>
          <ac:spMkLst>
            <pc:docMk/>
            <pc:sldMk cId="2395832195" sldId="259"/>
            <ac:spMk id="9" creationId="{EC7EA46A-4335-B5AE-B8BF-B75BC6D21B6E}"/>
          </ac:spMkLst>
        </pc:spChg>
        <pc:spChg chg="del">
          <ac:chgData name="nilson andres saavedra gonzalez" userId="bf88e71f7db32d14" providerId="LiveId" clId="{F7AF0058-A517-47E5-AE50-216C978C09B0}" dt="2022-09-13T02:11:11.831" v="1136" actId="478"/>
          <ac:spMkLst>
            <pc:docMk/>
            <pc:sldMk cId="2395832195" sldId="259"/>
            <ac:spMk id="10" creationId="{C4D699B0-644A-8A24-C6A0-A3069A059470}"/>
          </ac:spMkLst>
        </pc:spChg>
        <pc:spChg chg="mod">
          <ac:chgData name="nilson andres saavedra gonzalez" userId="bf88e71f7db32d14" providerId="LiveId" clId="{F7AF0058-A517-47E5-AE50-216C978C09B0}" dt="2022-09-13T02:15:01.899" v="1145" actId="20577"/>
          <ac:spMkLst>
            <pc:docMk/>
            <pc:sldMk cId="2395832195" sldId="259"/>
            <ac:spMk id="12" creationId="{61255DEF-54E6-249B-46AF-46F804ADE403}"/>
          </ac:spMkLst>
        </pc:spChg>
        <pc:spChg chg="add mod">
          <ac:chgData name="nilson andres saavedra gonzalez" userId="bf88e71f7db32d14" providerId="LiveId" clId="{F7AF0058-A517-47E5-AE50-216C978C09B0}" dt="2022-09-13T02:28:08.361" v="1339" actId="20577"/>
          <ac:spMkLst>
            <pc:docMk/>
            <pc:sldMk cId="2395832195" sldId="259"/>
            <ac:spMk id="13" creationId="{858D01A9-4732-BD51-2967-E2F25429F616}"/>
          </ac:spMkLst>
        </pc:spChg>
      </pc:sldChg>
      <pc:sldMasterChg chg="addSp delSp mod delSldLayout modSldLayout">
        <pc:chgData name="nilson andres saavedra gonzalez" userId="bf88e71f7db32d14" providerId="LiveId" clId="{F7AF0058-A517-47E5-AE50-216C978C09B0}" dt="2022-09-13T01:55:20.552" v="237" actId="22"/>
        <pc:sldMasterMkLst>
          <pc:docMk/>
          <pc:sldMasterMk cId="2204443414" sldId="2147483648"/>
        </pc:sldMasterMkLst>
        <pc:spChg chg="add del">
          <ac:chgData name="nilson andres saavedra gonzalez" userId="bf88e71f7db32d14" providerId="LiveId" clId="{F7AF0058-A517-47E5-AE50-216C978C09B0}" dt="2022-09-13T01:54:51.954" v="235" actId="478"/>
          <ac:spMkLst>
            <pc:docMk/>
            <pc:sldMasterMk cId="2204443414" sldId="2147483648"/>
            <ac:spMk id="2" creationId="{2CBAB0EF-055B-4C1A-976F-4076617F073A}"/>
          </ac:spMkLst>
        </pc:spChg>
        <pc:spChg chg="add del">
          <ac:chgData name="nilson andres saavedra gonzalez" userId="bf88e71f7db32d14" providerId="LiveId" clId="{F7AF0058-A517-47E5-AE50-216C978C09B0}" dt="2022-09-13T01:54:51.954" v="235" actId="478"/>
          <ac:spMkLst>
            <pc:docMk/>
            <pc:sldMasterMk cId="2204443414" sldId="2147483648"/>
            <ac:spMk id="3" creationId="{20348E8A-2A00-46E9-B512-14C09539FD3E}"/>
          </ac:spMkLst>
        </pc:spChg>
        <pc:spChg chg="add del">
          <ac:chgData name="nilson andres saavedra gonzalez" userId="bf88e71f7db32d14" providerId="LiveId" clId="{F7AF0058-A517-47E5-AE50-216C978C09B0}" dt="2022-09-13T01:54:51.954" v="235" actId="478"/>
          <ac:spMkLst>
            <pc:docMk/>
            <pc:sldMasterMk cId="2204443414" sldId="2147483648"/>
            <ac:spMk id="4" creationId="{884087C7-17E5-405E-AE65-04A657B7171E}"/>
          </ac:spMkLst>
        </pc:spChg>
        <pc:spChg chg="add del">
          <ac:chgData name="nilson andres saavedra gonzalez" userId="bf88e71f7db32d14" providerId="LiveId" clId="{F7AF0058-A517-47E5-AE50-216C978C09B0}" dt="2022-09-13T01:54:51.954" v="235" actId="478"/>
          <ac:spMkLst>
            <pc:docMk/>
            <pc:sldMasterMk cId="2204443414" sldId="2147483648"/>
            <ac:spMk id="5" creationId="{018A707D-AA6E-4C2A-99D8-97CB5FE2A9CE}"/>
          </ac:spMkLst>
        </pc:spChg>
        <pc:spChg chg="add del">
          <ac:chgData name="nilson andres saavedra gonzalez" userId="bf88e71f7db32d14" providerId="LiveId" clId="{F7AF0058-A517-47E5-AE50-216C978C09B0}" dt="2022-09-13T01:54:51.954" v="235" actId="478"/>
          <ac:spMkLst>
            <pc:docMk/>
            <pc:sldMasterMk cId="2204443414" sldId="2147483648"/>
            <ac:spMk id="6" creationId="{296878EF-B4BD-4256-AB7E-A278FD30E4F3}"/>
          </ac:spMkLst>
        </pc:spChg>
        <pc:picChg chg="add del">
          <ac:chgData name="nilson andres saavedra gonzalez" userId="bf88e71f7db32d14" providerId="LiveId" clId="{F7AF0058-A517-47E5-AE50-216C978C09B0}" dt="2022-09-13T01:54:49.906" v="234" actId="22"/>
          <ac:picMkLst>
            <pc:docMk/>
            <pc:sldMasterMk cId="2204443414" sldId="2147483648"/>
            <ac:picMk id="8" creationId="{E10245B5-11B0-0D1C-8F8D-CB89E2E553FC}"/>
          </ac:picMkLst>
        </pc:picChg>
        <pc:sldLayoutChg chg="addSp delSp mod">
          <pc:chgData name="nilson andres saavedra gonzalez" userId="bf88e71f7db32d14" providerId="LiveId" clId="{F7AF0058-A517-47E5-AE50-216C978C09B0}" dt="2022-09-13T01:54:52.948" v="236" actId="21"/>
          <pc:sldLayoutMkLst>
            <pc:docMk/>
            <pc:sldMasterMk cId="2204443414" sldId="2147483648"/>
            <pc:sldLayoutMk cId="7730347" sldId="2147483649"/>
          </pc:sldLayoutMkLst>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2" creationId="{104E8A6D-CFF7-4A01-868A-482FB5E69808}"/>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3" creationId="{C83C5F7F-83D0-4DF1-A22A-89CDDDDBB2B5}"/>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4" creationId="{C9609B86-4B93-46B4-B2C6-A5CCFB2C5B5D}"/>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5" creationId="{294075DF-3217-45E6-B774-7C2CC4201251}"/>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6" creationId="{4FF97498-B0BE-449D-842B-8A071BBB74D9}"/>
            </ac:spMkLst>
          </pc:spChg>
          <pc:picChg chg="add del">
            <ac:chgData name="nilson andres saavedra gonzalez" userId="bf88e71f7db32d14" providerId="LiveId" clId="{F7AF0058-A517-47E5-AE50-216C978C09B0}" dt="2022-09-13T01:54:52.948" v="236" actId="21"/>
            <ac:picMkLst>
              <pc:docMk/>
              <pc:sldMasterMk cId="2204443414" sldId="2147483648"/>
              <pc:sldLayoutMk cId="7730347" sldId="2147483649"/>
              <ac:picMk id="8" creationId="{28F459D0-AC3D-6AE1-7E61-4E203738616C}"/>
            </ac:picMkLst>
          </pc:picChg>
        </pc:sldLayoutChg>
        <pc:sldLayoutChg chg="addSp delSp mod">
          <pc:chgData name="nilson andres saavedra gonzalez" userId="bf88e71f7db32d14" providerId="LiveId" clId="{F7AF0058-A517-47E5-AE50-216C978C09B0}" dt="2022-09-13T01:55:20.552" v="237" actId="22"/>
          <pc:sldLayoutMkLst>
            <pc:docMk/>
            <pc:sldMasterMk cId="2204443414" sldId="2147483648"/>
            <pc:sldLayoutMk cId="366158090" sldId="2147483650"/>
          </pc:sldLayoutMkLst>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2" creationId="{17136FC7-62E0-40D6-9C75-2599D6A8B7C0}"/>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3" creationId="{0EA6703C-42C7-4B0C-ACB2-35C77BBC09AE}"/>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4" creationId="{0319BB2F-7F8B-4B43-8BD0-1B972D72EDAB}"/>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5" creationId="{0C47F27E-7810-4327-9D53-B9A5DA34FA2B}"/>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6" creationId="{1070718C-495D-493E-A114-894E872F6A6C}"/>
            </ac:spMkLst>
          </pc:spChg>
          <pc:picChg chg="add">
            <ac:chgData name="nilson andres saavedra gonzalez" userId="bf88e71f7db32d14" providerId="LiveId" clId="{F7AF0058-A517-47E5-AE50-216C978C09B0}" dt="2022-09-13T01:55:20.552" v="237" actId="22"/>
            <ac:picMkLst>
              <pc:docMk/>
              <pc:sldMasterMk cId="2204443414" sldId="2147483648"/>
              <pc:sldLayoutMk cId="366158090" sldId="2147483650"/>
              <ac:picMk id="8" creationId="{53228372-5BC9-A40D-FA53-93E49E6DC28E}"/>
            </ac:picMkLst>
          </pc:picChg>
        </pc:sldLayoutChg>
        <pc:sldLayoutChg chg="del">
          <pc:chgData name="nilson andres saavedra gonzalez" userId="bf88e71f7db32d14" providerId="LiveId" clId="{F7AF0058-A517-47E5-AE50-216C978C09B0}" dt="2022-09-13T01:54:29.800" v="222" actId="2696"/>
          <pc:sldLayoutMkLst>
            <pc:docMk/>
            <pc:sldMasterMk cId="2204443414" sldId="2147483648"/>
            <pc:sldLayoutMk cId="3018794447" sldId="2147483651"/>
          </pc:sldLayoutMkLst>
        </pc:sldLayoutChg>
        <pc:sldLayoutChg chg="del">
          <pc:chgData name="nilson andres saavedra gonzalez" userId="bf88e71f7db32d14" providerId="LiveId" clId="{F7AF0058-A517-47E5-AE50-216C978C09B0}" dt="2022-09-13T01:54:29.816" v="223" actId="2696"/>
          <pc:sldLayoutMkLst>
            <pc:docMk/>
            <pc:sldMasterMk cId="2204443414" sldId="2147483648"/>
            <pc:sldLayoutMk cId="1182565178" sldId="2147483652"/>
          </pc:sldLayoutMkLst>
        </pc:sldLayoutChg>
        <pc:sldLayoutChg chg="del">
          <pc:chgData name="nilson andres saavedra gonzalez" userId="bf88e71f7db32d14" providerId="LiveId" clId="{F7AF0058-A517-47E5-AE50-216C978C09B0}" dt="2022-09-13T01:54:29.831" v="224" actId="2696"/>
          <pc:sldLayoutMkLst>
            <pc:docMk/>
            <pc:sldMasterMk cId="2204443414" sldId="2147483648"/>
            <pc:sldLayoutMk cId="3661792179" sldId="2147483653"/>
          </pc:sldLayoutMkLst>
        </pc:sldLayoutChg>
        <pc:sldLayoutChg chg="del">
          <pc:chgData name="nilson andres saavedra gonzalez" userId="bf88e71f7db32d14" providerId="LiveId" clId="{F7AF0058-A517-47E5-AE50-216C978C09B0}" dt="2022-09-13T01:54:29.831" v="225" actId="2696"/>
          <pc:sldLayoutMkLst>
            <pc:docMk/>
            <pc:sldMasterMk cId="2204443414" sldId="2147483648"/>
            <pc:sldLayoutMk cId="3511968187" sldId="2147483654"/>
          </pc:sldLayoutMkLst>
        </pc:sldLayoutChg>
        <pc:sldLayoutChg chg="del">
          <pc:chgData name="nilson andres saavedra gonzalez" userId="bf88e71f7db32d14" providerId="LiveId" clId="{F7AF0058-A517-47E5-AE50-216C978C09B0}" dt="2022-09-13T01:54:29.847" v="226" actId="2696"/>
          <pc:sldLayoutMkLst>
            <pc:docMk/>
            <pc:sldMasterMk cId="2204443414" sldId="2147483648"/>
            <pc:sldLayoutMk cId="2718556670" sldId="2147483655"/>
          </pc:sldLayoutMkLst>
        </pc:sldLayoutChg>
        <pc:sldLayoutChg chg="del">
          <pc:chgData name="nilson andres saavedra gonzalez" userId="bf88e71f7db32d14" providerId="LiveId" clId="{F7AF0058-A517-47E5-AE50-216C978C09B0}" dt="2022-09-13T01:54:29.847" v="227" actId="2696"/>
          <pc:sldLayoutMkLst>
            <pc:docMk/>
            <pc:sldMasterMk cId="2204443414" sldId="2147483648"/>
            <pc:sldLayoutMk cId="605097313" sldId="2147483656"/>
          </pc:sldLayoutMkLst>
        </pc:sldLayoutChg>
        <pc:sldLayoutChg chg="del">
          <pc:chgData name="nilson andres saavedra gonzalez" userId="bf88e71f7db32d14" providerId="LiveId" clId="{F7AF0058-A517-47E5-AE50-216C978C09B0}" dt="2022-09-13T01:54:29.863" v="228" actId="2696"/>
          <pc:sldLayoutMkLst>
            <pc:docMk/>
            <pc:sldMasterMk cId="2204443414" sldId="2147483648"/>
            <pc:sldLayoutMk cId="3204016397" sldId="2147483657"/>
          </pc:sldLayoutMkLst>
        </pc:sldLayoutChg>
        <pc:sldLayoutChg chg="del">
          <pc:chgData name="nilson andres saavedra gonzalez" userId="bf88e71f7db32d14" providerId="LiveId" clId="{F7AF0058-A517-47E5-AE50-216C978C09B0}" dt="2022-09-13T01:54:29.863" v="229" actId="2696"/>
          <pc:sldLayoutMkLst>
            <pc:docMk/>
            <pc:sldMasterMk cId="2204443414" sldId="2147483648"/>
            <pc:sldLayoutMk cId="1443229537" sldId="2147483658"/>
          </pc:sldLayoutMkLst>
        </pc:sldLayoutChg>
        <pc:sldLayoutChg chg="del">
          <pc:chgData name="nilson andres saavedra gonzalez" userId="bf88e71f7db32d14" providerId="LiveId" clId="{F7AF0058-A517-47E5-AE50-216C978C09B0}" dt="2022-09-13T01:54:29.878" v="230" actId="2696"/>
          <pc:sldLayoutMkLst>
            <pc:docMk/>
            <pc:sldMasterMk cId="2204443414" sldId="2147483648"/>
            <pc:sldLayoutMk cId="653540997" sldId="214748365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28F459D0-AC3D-6AE1-7E61-4E20373861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7" y="0"/>
            <a:ext cx="12212374" cy="6858000"/>
          </a:xfrm>
          <a:prstGeom prst="rect">
            <a:avLst/>
          </a:prstGeom>
        </p:spPr>
      </p:pic>
    </p:spTree>
    <p:extLst>
      <p:ext uri="{BB962C8B-B14F-4D97-AF65-F5344CB8AC3E}">
        <p14:creationId xmlns:p14="http://schemas.microsoft.com/office/powerpoint/2010/main" val="773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3228372-5BC9-A40D-FA53-93E49E6DC2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6" y="-17579"/>
            <a:ext cx="12283486" cy="6910385"/>
          </a:xfrm>
          <a:prstGeom prst="rect">
            <a:avLst/>
          </a:prstGeom>
        </p:spPr>
      </p:pic>
    </p:spTree>
    <p:extLst>
      <p:ext uri="{BB962C8B-B14F-4D97-AF65-F5344CB8AC3E}">
        <p14:creationId xmlns:p14="http://schemas.microsoft.com/office/powerpoint/2010/main" val="366158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CBAB0EF-055B-4C1A-976F-4076617F0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0348E8A-2A00-46E9-B512-14C09539F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84087C7-17E5-405E-AE65-04A657B71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E4D9A-8514-4373-9A7A-1DC789F3CB4A}" type="datetimeFigureOut">
              <a:rPr lang="es-CO" smtClean="0"/>
              <a:t>12/09/2022</a:t>
            </a:fld>
            <a:endParaRPr lang="es-CO"/>
          </a:p>
        </p:txBody>
      </p:sp>
      <p:sp>
        <p:nvSpPr>
          <p:cNvPr id="5" name="Marcador de pie de página 4">
            <a:extLst>
              <a:ext uri="{FF2B5EF4-FFF2-40B4-BE49-F238E27FC236}">
                <a16:creationId xmlns:a16="http://schemas.microsoft.com/office/drawing/2014/main" id="{018A707D-AA6E-4C2A-99D8-97CB5FE2A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96878EF-B4BD-4256-AB7E-A278FD30E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F4CF5-630E-402E-98BA-AF1BF2D8CBAD}" type="slidenum">
              <a:rPr lang="es-CO" smtClean="0"/>
              <a:t>‹Nº›</a:t>
            </a:fld>
            <a:endParaRPr lang="es-CO"/>
          </a:p>
        </p:txBody>
      </p:sp>
    </p:spTree>
    <p:extLst>
      <p:ext uri="{BB962C8B-B14F-4D97-AF65-F5344CB8AC3E}">
        <p14:creationId xmlns:p14="http://schemas.microsoft.com/office/powerpoint/2010/main" val="220444341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2A0A51F-095D-48D6-90C4-F73A176FBF80}"/>
              </a:ext>
            </a:extLst>
          </p:cNvPr>
          <p:cNvSpPr txBox="1">
            <a:spLocks/>
          </p:cNvSpPr>
          <p:nvPr/>
        </p:nvSpPr>
        <p:spPr>
          <a:xfrm>
            <a:off x="3982132" y="3003760"/>
            <a:ext cx="5270500" cy="144569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3600" b="1" dirty="0">
                <a:solidFill>
                  <a:srgbClr val="0070C0"/>
                </a:solidFill>
                <a:latin typeface="Arial Black" panose="020B0604020202020204" pitchFamily="34" charset="0"/>
                <a:cs typeface="Arial Black" panose="020B0604020202020204" pitchFamily="34" charset="0"/>
              </a:rPr>
              <a:t>SPRINT 1</a:t>
            </a:r>
            <a:br>
              <a:rPr lang="es-CO" sz="3600" b="1" dirty="0">
                <a:solidFill>
                  <a:srgbClr val="FFA4E7"/>
                </a:solidFill>
                <a:latin typeface="Arial Black" panose="020B0604020202020204" pitchFamily="34" charset="0"/>
                <a:cs typeface="Arial Black" panose="020B0604020202020204" pitchFamily="34" charset="0"/>
              </a:rPr>
            </a:br>
            <a:r>
              <a:rPr lang="es-CO" sz="1800" b="1" dirty="0">
                <a:solidFill>
                  <a:schemeClr val="tx2"/>
                </a:solidFill>
                <a:cs typeface="Arial Black" panose="020B0604020202020204" pitchFamily="34" charset="0"/>
              </a:rPr>
              <a:t>Nilson Andres Saavedra Gonzalez</a:t>
            </a:r>
            <a:endParaRPr lang="es-CO" sz="3200" b="1" dirty="0">
              <a:solidFill>
                <a:schemeClr val="tx2"/>
              </a:solidFill>
            </a:endParaRPr>
          </a:p>
        </p:txBody>
      </p:sp>
      <p:sp>
        <p:nvSpPr>
          <p:cNvPr id="3" name="Título 1">
            <a:extLst>
              <a:ext uri="{FF2B5EF4-FFF2-40B4-BE49-F238E27FC236}">
                <a16:creationId xmlns:a16="http://schemas.microsoft.com/office/drawing/2014/main" id="{F2815F23-E59A-ADDA-CAA6-7435D0E65C6F}"/>
              </a:ext>
            </a:extLst>
          </p:cNvPr>
          <p:cNvSpPr txBox="1">
            <a:spLocks/>
          </p:cNvSpPr>
          <p:nvPr/>
        </p:nvSpPr>
        <p:spPr>
          <a:xfrm>
            <a:off x="7102404" y="2457006"/>
            <a:ext cx="2305547" cy="546754"/>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0070C0"/>
                </a:solidFill>
                <a:latin typeface="Arial Black" panose="020B0604020202020204" pitchFamily="34" charset="0"/>
                <a:cs typeface="Arial Black" panose="020B0604020202020204" pitchFamily="34" charset="0"/>
              </a:rPr>
              <a:t>Grupo 7</a:t>
            </a:r>
            <a:endParaRPr lang="es-CO" sz="3200" b="1" dirty="0">
              <a:solidFill>
                <a:schemeClr val="tx2"/>
              </a:solidFill>
            </a:endParaRPr>
          </a:p>
        </p:txBody>
      </p:sp>
    </p:spTree>
    <p:extLst>
      <p:ext uri="{BB962C8B-B14F-4D97-AF65-F5344CB8AC3E}">
        <p14:creationId xmlns:p14="http://schemas.microsoft.com/office/powerpoint/2010/main" val="92203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8" name="Título 1">
            <a:extLst>
              <a:ext uri="{FF2B5EF4-FFF2-40B4-BE49-F238E27FC236}">
                <a16:creationId xmlns:a16="http://schemas.microsoft.com/office/drawing/2014/main" id="{CA5C7805-9CCC-E08F-4FFF-B8B574BE4630}"/>
              </a:ext>
            </a:extLst>
          </p:cNvPr>
          <p:cNvSpPr txBox="1">
            <a:spLocks/>
          </p:cNvSpPr>
          <p:nvPr/>
        </p:nvSpPr>
        <p:spPr>
          <a:xfrm>
            <a:off x="550891" y="1226716"/>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1. Integrantes del equipo</a:t>
            </a:r>
            <a:endParaRPr lang="es-CO" sz="2000" b="1" dirty="0">
              <a:solidFill>
                <a:schemeClr val="tx2"/>
              </a:solidFill>
            </a:endParaRPr>
          </a:p>
        </p:txBody>
      </p:sp>
      <p:sp>
        <p:nvSpPr>
          <p:cNvPr id="9" name="Título 1">
            <a:extLst>
              <a:ext uri="{FF2B5EF4-FFF2-40B4-BE49-F238E27FC236}">
                <a16:creationId xmlns:a16="http://schemas.microsoft.com/office/drawing/2014/main" id="{EC7EA46A-4335-B5AE-B8BF-B75BC6D21B6E}"/>
              </a:ext>
            </a:extLst>
          </p:cNvPr>
          <p:cNvSpPr txBox="1">
            <a:spLocks/>
          </p:cNvSpPr>
          <p:nvPr/>
        </p:nvSpPr>
        <p:spPr>
          <a:xfrm>
            <a:off x="988958" y="1605943"/>
            <a:ext cx="6920132" cy="3278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ES" sz="1600" dirty="0">
                <a:solidFill>
                  <a:schemeClr val="tx2"/>
                </a:solidFill>
              </a:rPr>
              <a:t>NILSON ANDRES SAAVEDRA GONZALEZ  </a:t>
            </a:r>
            <a:endParaRPr lang="es-CO" sz="1600"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2098937"/>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2. Diseño de </a:t>
            </a:r>
            <a:r>
              <a:rPr lang="es-CO" sz="2400" b="1" dirty="0" err="1">
                <a:solidFill>
                  <a:srgbClr val="5700FE"/>
                </a:solidFill>
                <a:latin typeface="Arial Black" panose="020B0604020202020204" pitchFamily="34" charset="0"/>
                <a:cs typeface="Arial Black" panose="020B0604020202020204" pitchFamily="34" charset="0"/>
              </a:rPr>
              <a:t>product</a:t>
            </a:r>
            <a:r>
              <a:rPr lang="es-CO" sz="2400" b="1" dirty="0">
                <a:solidFill>
                  <a:srgbClr val="5700FE"/>
                </a:solidFill>
                <a:latin typeface="Arial Black" panose="020B0604020202020204" pitchFamily="34" charset="0"/>
                <a:cs typeface="Arial Black" panose="020B0604020202020204" pitchFamily="34" charset="0"/>
              </a:rPr>
              <a:t> backlog</a:t>
            </a:r>
            <a:endParaRPr lang="es-CO" sz="2000" b="1" dirty="0">
              <a:solidFill>
                <a:schemeClr val="tx2"/>
              </a:solidFill>
            </a:endParaRPr>
          </a:p>
        </p:txBody>
      </p:sp>
      <p:sp>
        <p:nvSpPr>
          <p:cNvPr id="11" name="Título 1">
            <a:extLst>
              <a:ext uri="{FF2B5EF4-FFF2-40B4-BE49-F238E27FC236}">
                <a16:creationId xmlns:a16="http://schemas.microsoft.com/office/drawing/2014/main" id="{46CE1139-52AC-BE51-E87C-D775FF4565F8}"/>
              </a:ext>
            </a:extLst>
          </p:cNvPr>
          <p:cNvSpPr txBox="1">
            <a:spLocks/>
          </p:cNvSpPr>
          <p:nvPr/>
        </p:nvSpPr>
        <p:spPr>
          <a:xfrm>
            <a:off x="5702360" y="3290508"/>
            <a:ext cx="6920132" cy="3278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s-CO" sz="1600" b="1" dirty="0">
              <a:solidFill>
                <a:schemeClr val="tx2"/>
              </a:solidFill>
            </a:endParaRPr>
          </a:p>
        </p:txBody>
      </p:sp>
      <p:sp>
        <p:nvSpPr>
          <p:cNvPr id="12" name="CuadroTexto 11">
            <a:extLst>
              <a:ext uri="{FF2B5EF4-FFF2-40B4-BE49-F238E27FC236}">
                <a16:creationId xmlns:a16="http://schemas.microsoft.com/office/drawing/2014/main" id="{61255DEF-54E6-249B-46AF-46F804ADE403}"/>
              </a:ext>
            </a:extLst>
          </p:cNvPr>
          <p:cNvSpPr txBox="1"/>
          <p:nvPr/>
        </p:nvSpPr>
        <p:spPr>
          <a:xfrm>
            <a:off x="644165" y="2511123"/>
            <a:ext cx="10983519" cy="1015663"/>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Para este ejercicio utilizaré un </a:t>
            </a:r>
            <a:r>
              <a:rPr lang="es-ES" sz="1500" dirty="0" err="1">
                <a:solidFill>
                  <a:schemeClr val="tx2"/>
                </a:solidFill>
                <a:latin typeface="+mj-lt"/>
                <a:ea typeface="+mj-ea"/>
                <a:cs typeface="+mj-cs"/>
              </a:rPr>
              <a:t>product</a:t>
            </a:r>
            <a:r>
              <a:rPr lang="es-ES" sz="1500" dirty="0">
                <a:solidFill>
                  <a:schemeClr val="tx2"/>
                </a:solidFill>
                <a:latin typeface="+mj-lt"/>
                <a:ea typeface="+mj-ea"/>
                <a:cs typeface="+mj-cs"/>
              </a:rPr>
              <a:t> backlog diseñado por mi, con alguno procesos que automatizan tareas, desarrollados en</a:t>
            </a:r>
          </a:p>
          <a:p>
            <a:pPr algn="just"/>
            <a:r>
              <a:rPr lang="es-ES" sz="1500" dirty="0">
                <a:solidFill>
                  <a:schemeClr val="tx2"/>
                </a:solidFill>
                <a:latin typeface="+mj-lt"/>
                <a:ea typeface="+mj-ea"/>
                <a:cs typeface="+mj-cs"/>
              </a:rPr>
              <a:t>como el informe de seguimiento o retrospectiva, registro al producto Backlog, bitácora de cambios, envíos email por cambios de estado de tareas o asignación de tareas, entre otros. </a:t>
            </a:r>
          </a:p>
          <a:p>
            <a:pPr algn="just"/>
            <a:r>
              <a:rPr lang="es-ES" sz="1500" b="1" dirty="0">
                <a:solidFill>
                  <a:schemeClr val="accent1">
                    <a:lumMod val="50000"/>
                  </a:schemeClr>
                </a:solidFill>
                <a:latin typeface="+mj-lt"/>
                <a:ea typeface="+mj-ea"/>
                <a:cs typeface="+mj-cs"/>
              </a:rPr>
              <a:t>https://</a:t>
            </a:r>
            <a:r>
              <a:rPr lang="es-ES" sz="1500" b="1" dirty="0" err="1">
                <a:solidFill>
                  <a:schemeClr val="accent1">
                    <a:lumMod val="50000"/>
                  </a:schemeClr>
                </a:solidFill>
                <a:latin typeface="+mj-lt"/>
                <a:ea typeface="+mj-ea"/>
                <a:cs typeface="+mj-cs"/>
              </a:rPr>
              <a:t>docs.google.com</a:t>
            </a:r>
            <a:r>
              <a:rPr lang="es-ES" sz="1500" b="1" dirty="0">
                <a:solidFill>
                  <a:schemeClr val="accent1">
                    <a:lumMod val="50000"/>
                  </a:schemeClr>
                </a:solidFill>
                <a:latin typeface="+mj-lt"/>
                <a:ea typeface="+mj-ea"/>
                <a:cs typeface="+mj-cs"/>
              </a:rPr>
              <a:t>/</a:t>
            </a:r>
            <a:r>
              <a:rPr lang="es-ES" sz="1500" b="1" dirty="0" err="1">
                <a:solidFill>
                  <a:schemeClr val="accent1">
                    <a:lumMod val="50000"/>
                  </a:schemeClr>
                </a:solidFill>
                <a:latin typeface="+mj-lt"/>
                <a:ea typeface="+mj-ea"/>
                <a:cs typeface="+mj-cs"/>
              </a:rPr>
              <a:t>spreadsheets</a:t>
            </a:r>
            <a:r>
              <a:rPr lang="es-ES" sz="1500" b="1" dirty="0">
                <a:solidFill>
                  <a:schemeClr val="accent1">
                    <a:lumMod val="50000"/>
                  </a:schemeClr>
                </a:solidFill>
                <a:latin typeface="+mj-lt"/>
                <a:ea typeface="+mj-ea"/>
                <a:cs typeface="+mj-cs"/>
              </a:rPr>
              <a:t>/d/</a:t>
            </a:r>
            <a:r>
              <a:rPr lang="es-ES" sz="1500" b="1" dirty="0" err="1">
                <a:solidFill>
                  <a:schemeClr val="accent1">
                    <a:lumMod val="50000"/>
                  </a:schemeClr>
                </a:solidFill>
                <a:latin typeface="+mj-lt"/>
                <a:ea typeface="+mj-ea"/>
                <a:cs typeface="+mj-cs"/>
              </a:rPr>
              <a:t>1RepATGZ1gADt-CtU0dHDf7XjbbtRas-vFaQ-HtF8oPQ</a:t>
            </a:r>
            <a:r>
              <a:rPr lang="es-ES" sz="1500" b="1" dirty="0">
                <a:solidFill>
                  <a:schemeClr val="accent1">
                    <a:lumMod val="50000"/>
                  </a:schemeClr>
                </a:solidFill>
                <a:latin typeface="+mj-lt"/>
                <a:ea typeface="+mj-ea"/>
                <a:cs typeface="+mj-cs"/>
              </a:rPr>
              <a:t>/</a:t>
            </a:r>
            <a:r>
              <a:rPr lang="es-ES" sz="1500" b="1" dirty="0" err="1">
                <a:solidFill>
                  <a:schemeClr val="accent1">
                    <a:lumMod val="50000"/>
                  </a:schemeClr>
                </a:solidFill>
                <a:latin typeface="+mj-lt"/>
                <a:ea typeface="+mj-ea"/>
                <a:cs typeface="+mj-cs"/>
              </a:rPr>
              <a:t>edit?usp</a:t>
            </a:r>
            <a:r>
              <a:rPr lang="es-ES" sz="1500" b="1" dirty="0">
                <a:solidFill>
                  <a:schemeClr val="accent1">
                    <a:lumMod val="50000"/>
                  </a:schemeClr>
                </a:solidFill>
                <a:latin typeface="+mj-lt"/>
                <a:ea typeface="+mj-ea"/>
                <a:cs typeface="+mj-cs"/>
              </a:rPr>
              <a:t>=</a:t>
            </a:r>
            <a:r>
              <a:rPr lang="es-ES" sz="1500" b="1" dirty="0" err="1">
                <a:solidFill>
                  <a:schemeClr val="accent1">
                    <a:lumMod val="50000"/>
                  </a:schemeClr>
                </a:solidFill>
                <a:latin typeface="+mj-lt"/>
                <a:ea typeface="+mj-ea"/>
                <a:cs typeface="+mj-cs"/>
              </a:rPr>
              <a:t>sharing</a:t>
            </a:r>
            <a:r>
              <a:rPr lang="es-ES" sz="1500" b="1" dirty="0">
                <a:solidFill>
                  <a:schemeClr val="accent1">
                    <a:lumMod val="50000"/>
                  </a:schemeClr>
                </a:solidFill>
                <a:latin typeface="+mj-lt"/>
                <a:ea typeface="+mj-ea"/>
                <a:cs typeface="+mj-cs"/>
              </a:rPr>
              <a:t>  </a:t>
            </a:r>
          </a:p>
        </p:txBody>
      </p:sp>
      <p:pic>
        <p:nvPicPr>
          <p:cNvPr id="7" name="Imagen 6">
            <a:extLst>
              <a:ext uri="{FF2B5EF4-FFF2-40B4-BE49-F238E27FC236}">
                <a16:creationId xmlns:a16="http://schemas.microsoft.com/office/drawing/2014/main" id="{1621B859-1583-4C9B-DC7A-FBAF6ABCC706}"/>
              </a:ext>
            </a:extLst>
          </p:cNvPr>
          <p:cNvPicPr>
            <a:picLocks noChangeAspect="1"/>
          </p:cNvPicPr>
          <p:nvPr/>
        </p:nvPicPr>
        <p:blipFill>
          <a:blip r:embed="rId2"/>
          <a:stretch>
            <a:fillRect/>
          </a:stretch>
        </p:blipFill>
        <p:spPr>
          <a:xfrm>
            <a:off x="551785" y="3562048"/>
            <a:ext cx="10996944" cy="2678501"/>
          </a:xfrm>
          <a:prstGeom prst="rect">
            <a:avLst/>
          </a:prstGeom>
        </p:spPr>
      </p:pic>
      <p:pic>
        <p:nvPicPr>
          <p:cNvPr id="14" name="Imagen 13">
            <a:extLst>
              <a:ext uri="{FF2B5EF4-FFF2-40B4-BE49-F238E27FC236}">
                <a16:creationId xmlns:a16="http://schemas.microsoft.com/office/drawing/2014/main" id="{443486ED-D505-669B-0E39-B5DC6B696993}"/>
              </a:ext>
            </a:extLst>
          </p:cNvPr>
          <p:cNvPicPr>
            <a:picLocks noChangeAspect="1"/>
          </p:cNvPicPr>
          <p:nvPr/>
        </p:nvPicPr>
        <p:blipFill>
          <a:blip r:embed="rId3"/>
          <a:stretch>
            <a:fillRect/>
          </a:stretch>
        </p:blipFill>
        <p:spPr>
          <a:xfrm>
            <a:off x="10398788" y="2535400"/>
            <a:ext cx="1228896" cy="314369"/>
          </a:xfrm>
          <a:prstGeom prst="rect">
            <a:avLst/>
          </a:prstGeom>
        </p:spPr>
      </p:pic>
    </p:spTree>
    <p:extLst>
      <p:ext uri="{BB962C8B-B14F-4D97-AF65-F5344CB8AC3E}">
        <p14:creationId xmlns:p14="http://schemas.microsoft.com/office/powerpoint/2010/main" val="57260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1354219"/>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3. Desarrollo del </a:t>
            </a:r>
            <a:r>
              <a:rPr lang="es-CO" sz="2400" b="1" dirty="0" err="1">
                <a:solidFill>
                  <a:srgbClr val="5700FE"/>
                </a:solidFill>
                <a:latin typeface="Arial Black" panose="020B0604020202020204" pitchFamily="34" charset="0"/>
                <a:cs typeface="Arial Black" panose="020B0604020202020204" pitchFamily="34" charset="0"/>
              </a:rPr>
              <a:t>product</a:t>
            </a:r>
            <a:r>
              <a:rPr lang="es-CO" sz="2400" b="1" dirty="0">
                <a:solidFill>
                  <a:srgbClr val="5700FE"/>
                </a:solidFill>
                <a:latin typeface="Arial Black" panose="020B0604020202020204" pitchFamily="34" charset="0"/>
                <a:cs typeface="Arial Black" panose="020B0604020202020204" pitchFamily="34" charset="0"/>
              </a:rPr>
              <a:t> backlog</a:t>
            </a:r>
            <a:endParaRPr lang="es-CO" sz="2000" b="1" dirty="0">
              <a:solidFill>
                <a:schemeClr val="tx2"/>
              </a:solidFill>
            </a:endParaRPr>
          </a:p>
        </p:txBody>
      </p:sp>
      <p:sp>
        <p:nvSpPr>
          <p:cNvPr id="12" name="CuadroTexto 11">
            <a:extLst>
              <a:ext uri="{FF2B5EF4-FFF2-40B4-BE49-F238E27FC236}">
                <a16:creationId xmlns:a16="http://schemas.microsoft.com/office/drawing/2014/main" id="{61255DEF-54E6-249B-46AF-46F804ADE403}"/>
              </a:ext>
            </a:extLst>
          </p:cNvPr>
          <p:cNvSpPr txBox="1"/>
          <p:nvPr/>
        </p:nvSpPr>
        <p:spPr>
          <a:xfrm>
            <a:off x="988958" y="1867525"/>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A continuación se desarrolla el producto backlog del Spring 1, Teniendo en cuenta las metodologías de números de Fibonacci para cuantificar la complejidad, en este caso por estar solo no se realiza </a:t>
            </a:r>
            <a:r>
              <a:rPr lang="es-ES" sz="1500" dirty="0" err="1">
                <a:solidFill>
                  <a:schemeClr val="tx2"/>
                </a:solidFill>
                <a:latin typeface="+mj-lt"/>
                <a:ea typeface="+mj-ea"/>
                <a:cs typeface="+mj-cs"/>
              </a:rPr>
              <a:t>Planning</a:t>
            </a:r>
            <a:r>
              <a:rPr lang="es-ES" sz="1500" dirty="0">
                <a:solidFill>
                  <a:schemeClr val="tx2"/>
                </a:solidFill>
                <a:latin typeface="+mj-lt"/>
                <a:ea typeface="+mj-ea"/>
                <a:cs typeface="+mj-cs"/>
              </a:rPr>
              <a:t> </a:t>
            </a:r>
            <a:r>
              <a:rPr lang="es-ES" sz="1500" dirty="0" err="1">
                <a:solidFill>
                  <a:schemeClr val="tx2"/>
                </a:solidFill>
                <a:latin typeface="+mj-lt"/>
                <a:ea typeface="+mj-ea"/>
                <a:cs typeface="+mj-cs"/>
              </a:rPr>
              <a:t>Poker</a:t>
            </a:r>
            <a:r>
              <a:rPr lang="es-ES" sz="1500" dirty="0">
                <a:solidFill>
                  <a:schemeClr val="tx2"/>
                </a:solidFill>
                <a:latin typeface="+mj-lt"/>
                <a:ea typeface="+mj-ea"/>
                <a:cs typeface="+mj-cs"/>
              </a:rPr>
              <a:t> (esta dinámica requiere varios participantes) </a:t>
            </a:r>
          </a:p>
        </p:txBody>
      </p:sp>
      <p:pic>
        <p:nvPicPr>
          <p:cNvPr id="14" name="Imagen 13">
            <a:extLst>
              <a:ext uri="{FF2B5EF4-FFF2-40B4-BE49-F238E27FC236}">
                <a16:creationId xmlns:a16="http://schemas.microsoft.com/office/drawing/2014/main" id="{AAF97F30-402B-DFF2-7A3E-D0605AA4F274}"/>
              </a:ext>
            </a:extLst>
          </p:cNvPr>
          <p:cNvPicPr>
            <a:picLocks noChangeAspect="1"/>
          </p:cNvPicPr>
          <p:nvPr/>
        </p:nvPicPr>
        <p:blipFill>
          <a:blip r:embed="rId2"/>
          <a:stretch>
            <a:fillRect/>
          </a:stretch>
        </p:blipFill>
        <p:spPr>
          <a:xfrm>
            <a:off x="507950" y="2769152"/>
            <a:ext cx="11176099" cy="1667326"/>
          </a:xfrm>
          <a:prstGeom prst="rect">
            <a:avLst/>
          </a:prstGeom>
        </p:spPr>
      </p:pic>
      <p:sp>
        <p:nvSpPr>
          <p:cNvPr id="15" name="Título 1">
            <a:extLst>
              <a:ext uri="{FF2B5EF4-FFF2-40B4-BE49-F238E27FC236}">
                <a16:creationId xmlns:a16="http://schemas.microsoft.com/office/drawing/2014/main" id="{C51F908B-4755-4E5C-C398-F38004190F97}"/>
              </a:ext>
            </a:extLst>
          </p:cNvPr>
          <p:cNvSpPr txBox="1">
            <a:spLocks/>
          </p:cNvSpPr>
          <p:nvPr/>
        </p:nvSpPr>
        <p:spPr>
          <a:xfrm>
            <a:off x="550891" y="4670278"/>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4. Historias de usuario</a:t>
            </a:r>
            <a:endParaRPr lang="es-CO" sz="2000" b="1" dirty="0">
              <a:solidFill>
                <a:schemeClr val="tx2"/>
              </a:solidFill>
            </a:endParaRPr>
          </a:p>
        </p:txBody>
      </p:sp>
      <p:sp>
        <p:nvSpPr>
          <p:cNvPr id="16" name="CuadroTexto 15">
            <a:extLst>
              <a:ext uri="{FF2B5EF4-FFF2-40B4-BE49-F238E27FC236}">
                <a16:creationId xmlns:a16="http://schemas.microsoft.com/office/drawing/2014/main" id="{077C2C06-3965-4E1A-F64E-0FA626E78882}"/>
              </a:ext>
            </a:extLst>
          </p:cNvPr>
          <p:cNvSpPr txBox="1"/>
          <p:nvPr/>
        </p:nvSpPr>
        <p:spPr>
          <a:xfrm>
            <a:off x="988958" y="5183584"/>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Control de historias de usuario y seguimiento de tareas por Trello mediante metodología </a:t>
            </a:r>
            <a:r>
              <a:rPr lang="es-ES" sz="1500" dirty="0" err="1">
                <a:solidFill>
                  <a:schemeClr val="tx2"/>
                </a:solidFill>
                <a:latin typeface="+mj-lt"/>
                <a:ea typeface="+mj-ea"/>
                <a:cs typeface="+mj-cs"/>
              </a:rPr>
              <a:t>kamban</a:t>
            </a:r>
            <a:r>
              <a:rPr lang="es-ES" sz="1500" dirty="0">
                <a:solidFill>
                  <a:schemeClr val="tx2"/>
                </a:solidFill>
                <a:latin typeface="+mj-lt"/>
                <a:ea typeface="+mj-ea"/>
                <a:cs typeface="+mj-cs"/>
              </a:rPr>
              <a:t>, se desarrollan 8 historias de usuario, registradas  de la siguiente manera.   </a:t>
            </a:r>
          </a:p>
        </p:txBody>
      </p:sp>
    </p:spTree>
    <p:extLst>
      <p:ext uri="{BB962C8B-B14F-4D97-AF65-F5344CB8AC3E}">
        <p14:creationId xmlns:p14="http://schemas.microsoft.com/office/powerpoint/2010/main" val="367538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pic>
        <p:nvPicPr>
          <p:cNvPr id="18" name="Imagen 17">
            <a:extLst>
              <a:ext uri="{FF2B5EF4-FFF2-40B4-BE49-F238E27FC236}">
                <a16:creationId xmlns:a16="http://schemas.microsoft.com/office/drawing/2014/main" id="{7E62268D-C327-605A-2DF7-71E05ECBF5C7}"/>
              </a:ext>
            </a:extLst>
          </p:cNvPr>
          <p:cNvPicPr>
            <a:picLocks noChangeAspect="1"/>
          </p:cNvPicPr>
          <p:nvPr/>
        </p:nvPicPr>
        <p:blipFill>
          <a:blip r:embed="rId2"/>
          <a:stretch>
            <a:fillRect/>
          </a:stretch>
        </p:blipFill>
        <p:spPr>
          <a:xfrm>
            <a:off x="953729" y="1159497"/>
            <a:ext cx="10038735" cy="4781964"/>
          </a:xfrm>
          <a:prstGeom prst="rect">
            <a:avLst/>
          </a:prstGeom>
        </p:spPr>
      </p:pic>
    </p:spTree>
    <p:extLst>
      <p:ext uri="{BB962C8B-B14F-4D97-AF65-F5344CB8AC3E}">
        <p14:creationId xmlns:p14="http://schemas.microsoft.com/office/powerpoint/2010/main" val="94072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3" name="CuadroTexto 2">
            <a:extLst>
              <a:ext uri="{FF2B5EF4-FFF2-40B4-BE49-F238E27FC236}">
                <a16:creationId xmlns:a16="http://schemas.microsoft.com/office/drawing/2014/main" id="{16173EF2-0A95-836B-07B3-FF381F7B22FF}"/>
              </a:ext>
            </a:extLst>
          </p:cNvPr>
          <p:cNvSpPr txBox="1"/>
          <p:nvPr/>
        </p:nvSpPr>
        <p:spPr>
          <a:xfrm>
            <a:off x="988958" y="1394009"/>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De igual forma estas historias, quedan registradas en como actividades por el equipo programador en el backlog y se realiza el seguimiento de las tareas por </a:t>
            </a:r>
            <a:r>
              <a:rPr lang="es-ES" sz="1500" dirty="0" err="1">
                <a:solidFill>
                  <a:schemeClr val="tx2"/>
                </a:solidFill>
                <a:latin typeface="+mj-lt"/>
                <a:ea typeface="+mj-ea"/>
                <a:cs typeface="+mj-cs"/>
              </a:rPr>
              <a:t>trello</a:t>
            </a:r>
            <a:r>
              <a:rPr lang="es-ES" sz="1500" dirty="0">
                <a:solidFill>
                  <a:schemeClr val="tx2"/>
                </a:solidFill>
                <a:latin typeface="+mj-lt"/>
                <a:ea typeface="+mj-ea"/>
                <a:cs typeface="+mj-cs"/>
              </a:rPr>
              <a:t>. </a:t>
            </a:r>
          </a:p>
        </p:txBody>
      </p:sp>
      <p:pic>
        <p:nvPicPr>
          <p:cNvPr id="6" name="Imagen 5">
            <a:extLst>
              <a:ext uri="{FF2B5EF4-FFF2-40B4-BE49-F238E27FC236}">
                <a16:creationId xmlns:a16="http://schemas.microsoft.com/office/drawing/2014/main" id="{081CD6DF-2062-026E-FF99-4AB3488EAE9A}"/>
              </a:ext>
            </a:extLst>
          </p:cNvPr>
          <p:cNvPicPr>
            <a:picLocks noChangeAspect="1"/>
          </p:cNvPicPr>
          <p:nvPr/>
        </p:nvPicPr>
        <p:blipFill>
          <a:blip r:embed="rId2"/>
          <a:stretch>
            <a:fillRect/>
          </a:stretch>
        </p:blipFill>
        <p:spPr>
          <a:xfrm>
            <a:off x="988958" y="2101197"/>
            <a:ext cx="8021169" cy="3362794"/>
          </a:xfrm>
          <a:prstGeom prst="rect">
            <a:avLst/>
          </a:prstGeom>
        </p:spPr>
      </p:pic>
    </p:spTree>
    <p:extLst>
      <p:ext uri="{BB962C8B-B14F-4D97-AF65-F5344CB8AC3E}">
        <p14:creationId xmlns:p14="http://schemas.microsoft.com/office/powerpoint/2010/main" val="247806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1354219"/>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5. Gestión de configuración</a:t>
            </a:r>
            <a:endParaRPr lang="es-CO" sz="2000" b="1" dirty="0">
              <a:solidFill>
                <a:schemeClr val="tx2"/>
              </a:solidFill>
            </a:endParaRPr>
          </a:p>
        </p:txBody>
      </p:sp>
      <p:sp>
        <p:nvSpPr>
          <p:cNvPr id="12" name="CuadroTexto 11">
            <a:extLst>
              <a:ext uri="{FF2B5EF4-FFF2-40B4-BE49-F238E27FC236}">
                <a16:creationId xmlns:a16="http://schemas.microsoft.com/office/drawing/2014/main" id="{61255DEF-54E6-249B-46AF-46F804ADE403}"/>
              </a:ext>
            </a:extLst>
          </p:cNvPr>
          <p:cNvSpPr txBox="1"/>
          <p:nvPr/>
        </p:nvSpPr>
        <p:spPr>
          <a:xfrm>
            <a:off x="988958" y="1867525"/>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A continuación se desarrolla el producto backlog del Spring 1, Teniendo en cuenta las metodologías de números de Fibonacci para cuantificar la complejidad, en este caso por estar solo no se realiza </a:t>
            </a:r>
            <a:r>
              <a:rPr lang="es-ES" sz="1500" dirty="0" err="1">
                <a:solidFill>
                  <a:schemeClr val="tx2"/>
                </a:solidFill>
                <a:latin typeface="+mj-lt"/>
                <a:ea typeface="+mj-ea"/>
                <a:cs typeface="+mj-cs"/>
              </a:rPr>
              <a:t>Planning</a:t>
            </a:r>
            <a:r>
              <a:rPr lang="es-ES" sz="1500" dirty="0">
                <a:solidFill>
                  <a:schemeClr val="tx2"/>
                </a:solidFill>
                <a:latin typeface="+mj-lt"/>
                <a:ea typeface="+mj-ea"/>
                <a:cs typeface="+mj-cs"/>
              </a:rPr>
              <a:t> </a:t>
            </a:r>
            <a:r>
              <a:rPr lang="es-ES" sz="1500" dirty="0" err="1">
                <a:solidFill>
                  <a:schemeClr val="tx2"/>
                </a:solidFill>
                <a:latin typeface="+mj-lt"/>
                <a:ea typeface="+mj-ea"/>
                <a:cs typeface="+mj-cs"/>
              </a:rPr>
              <a:t>Poker</a:t>
            </a:r>
            <a:r>
              <a:rPr lang="es-ES" sz="1500" dirty="0">
                <a:solidFill>
                  <a:schemeClr val="tx2"/>
                </a:solidFill>
                <a:latin typeface="+mj-lt"/>
                <a:ea typeface="+mj-ea"/>
                <a:cs typeface="+mj-cs"/>
              </a:rPr>
              <a:t> (esta dinámica requiere varios participantes) </a:t>
            </a:r>
          </a:p>
        </p:txBody>
      </p:sp>
    </p:spTree>
    <p:extLst>
      <p:ext uri="{BB962C8B-B14F-4D97-AF65-F5344CB8AC3E}">
        <p14:creationId xmlns:p14="http://schemas.microsoft.com/office/powerpoint/2010/main" val="38632292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265</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Arial Black</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Morales Padilla</dc:creator>
  <cp:lastModifiedBy>nilson andres saavedra gonzalez</cp:lastModifiedBy>
  <cp:revision>4</cp:revision>
  <dcterms:created xsi:type="dcterms:W3CDTF">2022-03-21T16:51:37Z</dcterms:created>
  <dcterms:modified xsi:type="dcterms:W3CDTF">2022-09-13T17:14:11Z</dcterms:modified>
</cp:coreProperties>
</file>