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00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E8A6D-CFF7-4A01-868A-482FB5E69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3C5F7F-83D0-4DF1-A22A-89CDDDDBB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609B86-4B93-46B4-B2C6-A5CCFB2C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D9A-8514-4373-9A7A-1DC789F3CB4A}" type="datetimeFigureOut">
              <a:rPr lang="es-CO" smtClean="0"/>
              <a:t>22/03/22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075DF-3217-45E6-B774-7C2CC420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97498-B0BE-449D-842B-8A071BBB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4CF5-630E-402E-98BA-AF1BF2D8CB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C9088-138F-46D0-AD2B-44919F1F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C1FFFC-44CD-4775-B275-A3FBA50C7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1C084-21F0-4546-87DE-E70E6B02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D9A-8514-4373-9A7A-1DC789F3CB4A}" type="datetimeFigureOut">
              <a:rPr lang="es-CO" smtClean="0"/>
              <a:t>22/03/22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BC20AB-EAB5-4288-9317-038E36AB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6E7D56-62C6-4BBF-A984-2676B4FC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4CF5-630E-402E-98BA-AF1BF2D8CB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2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FFB8F3-5E66-4858-8D4B-798169ED4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81DDA1-0244-4FB9-94B9-E2BB96DA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977F3-45C7-48B3-A638-8084DA5C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D9A-8514-4373-9A7A-1DC789F3CB4A}" type="datetimeFigureOut">
              <a:rPr lang="es-CO" smtClean="0"/>
              <a:t>22/03/22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CA6A8-505B-4EBE-A1A7-A3536DFF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FE169-AC82-4EE2-8C41-9D721F30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4CF5-630E-402E-98BA-AF1BF2D8CB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54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36FC7-62E0-40D6-9C75-2599D6A8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6703C-42C7-4B0C-ACB2-35C77BBC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9BB2F-7F8B-4B43-8BD0-1B972D72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D9A-8514-4373-9A7A-1DC789F3CB4A}" type="datetimeFigureOut">
              <a:rPr lang="es-CO" smtClean="0"/>
              <a:t>22/03/22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7F27E-7810-4327-9D53-B9A5DA34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70718C-495D-493E-A114-894E872F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4CF5-630E-402E-98BA-AF1BF2D8CB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15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8B581-C1A9-4D9E-B9B0-ECE2A9A7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143A7F-C8E4-4476-B802-1C47AFD3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024E5-AF67-4122-A751-D0C861A7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D9A-8514-4373-9A7A-1DC789F3CB4A}" type="datetimeFigureOut">
              <a:rPr lang="es-CO" smtClean="0"/>
              <a:t>22/03/22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D42E80-6E4D-489E-944A-3A6DB4B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3C7CCD-23E2-4431-B2CD-112BBEC7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4CF5-630E-402E-98BA-AF1BF2D8CB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879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6AB5B-2002-4D4D-8EAE-938D77A4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AA825-403F-4096-969C-18F57839D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FFE4F9-4BA6-43FC-97F8-EC56E0FD5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9560FE-62D0-429C-ACBC-DFE30F7B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D9A-8514-4373-9A7A-1DC789F3CB4A}" type="datetimeFigureOut">
              <a:rPr lang="es-CO" smtClean="0"/>
              <a:t>22/03/22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9B0046-017C-40B6-B11E-5DD87DFC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F0CC73-E569-41F4-9605-87497759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4CF5-630E-402E-98BA-AF1BF2D8CB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256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671FF-933D-4A96-B962-598D76C5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7BBB3-852A-4755-8454-0A6938EFB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E94751-8BD8-45A7-85B0-A3AF8357F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D650BB-29B2-4BD0-A6BD-6A602E2A1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7F621E-BB1A-4787-9015-EE98C0B80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B80CC4-8B69-485A-86ED-599B2479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D9A-8514-4373-9A7A-1DC789F3CB4A}" type="datetimeFigureOut">
              <a:rPr lang="es-CO" smtClean="0"/>
              <a:t>22/03/22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506EAF-DD44-499C-8EFB-E49B8B8E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BE34D8-3F4C-4175-9A9D-58D15EB0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4CF5-630E-402E-98BA-AF1BF2D8CB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179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C1BF6-84DC-41A4-B314-05DE803D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78CCE7-39EA-4ECE-A364-C011669D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D9A-8514-4373-9A7A-1DC789F3CB4A}" type="datetimeFigureOut">
              <a:rPr lang="es-CO" smtClean="0"/>
              <a:t>22/03/22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0B8A51-1824-4A49-85A6-24CE2F73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C2BC9F-7F71-48D8-9AC1-E64D8D57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4CF5-630E-402E-98BA-AF1BF2D8CB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96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252B0A-7034-4996-BAAE-C0DD1DB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D9A-8514-4373-9A7A-1DC789F3CB4A}" type="datetimeFigureOut">
              <a:rPr lang="es-CO" smtClean="0"/>
              <a:t>22/03/22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58CA7A-02B6-4271-B70A-C89EDF06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513DCE-1AE5-4AC2-937D-BB9A9601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4CF5-630E-402E-98BA-AF1BF2D8CB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855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72A21-4A68-437F-BAEA-410C4065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5E5FC-F226-4B41-AC50-1E5E8EE88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5C0A3A-5243-43AC-832A-019EA7A2F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7F1F6-D577-4B8C-8727-3D3799A7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D9A-8514-4373-9A7A-1DC789F3CB4A}" type="datetimeFigureOut">
              <a:rPr lang="es-CO" smtClean="0"/>
              <a:t>22/03/22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342B37-683F-4294-8C0F-2C9BF7E3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A4C7DC-25B4-4D1C-92BA-30BBD42A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4CF5-630E-402E-98BA-AF1BF2D8CB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509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1DBD6-F0D0-4DA6-811B-22BC289E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0CF1FA-D0BF-452C-B4D0-B3B5081C9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90D0A2-B475-4244-B178-B4615DED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71D773-22ED-4D20-9CDF-5A436DDF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D9A-8514-4373-9A7A-1DC789F3CB4A}" type="datetimeFigureOut">
              <a:rPr lang="es-CO" smtClean="0"/>
              <a:t>22/03/22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5C96C0-0876-4D78-839B-95FC940F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CF1946-68F7-4205-A60C-ABFCCE8D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4CF5-630E-402E-98BA-AF1BF2D8CB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40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BAB0EF-055B-4C1A-976F-4076617F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348E8A-2A00-46E9-B512-14C09539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087C7-17E5-405E-AE65-04A657B71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E4D9A-8514-4373-9A7A-1DC789F3CB4A}" type="datetimeFigureOut">
              <a:rPr lang="es-CO" smtClean="0"/>
              <a:t>22/03/22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8A707D-AA6E-4C2A-99D8-97CB5FE2A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878EF-B4BD-4256-AB7E-A278FD30E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4CF5-630E-402E-98BA-AF1BF2D8CB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44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C27CF87-2FD4-4F4A-9820-EDCC35894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87" y="0"/>
            <a:ext cx="12212374" cy="6858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2A0A51F-095D-48D6-90C4-F73A176FBF80}"/>
              </a:ext>
            </a:extLst>
          </p:cNvPr>
          <p:cNvSpPr txBox="1">
            <a:spLocks/>
          </p:cNvSpPr>
          <p:nvPr/>
        </p:nvSpPr>
        <p:spPr>
          <a:xfrm>
            <a:off x="4302643" y="2598407"/>
            <a:ext cx="5270500" cy="3262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Títulos (Arial Black)</a:t>
            </a:r>
            <a:br>
              <a:rPr lang="es-CO" sz="3600" b="1" dirty="0">
                <a:solidFill>
                  <a:srgbClr val="FFA4E7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br>
              <a:rPr lang="es-CO" sz="3600" b="1" dirty="0">
                <a:solidFill>
                  <a:srgbClr val="FFA4E7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s-CO" sz="1800" b="1" dirty="0">
                <a:solidFill>
                  <a:schemeClr val="tx2"/>
                </a:solidFill>
                <a:cs typeface="Arial Black" panose="020B0604020202020204" pitchFamily="34" charset="0"/>
              </a:rPr>
              <a:t>Texto complementario o párrafos (Calibri </a:t>
            </a:r>
            <a:r>
              <a:rPr lang="es-CO" sz="1800" b="1" dirty="0" err="1">
                <a:solidFill>
                  <a:schemeClr val="tx2"/>
                </a:solidFill>
                <a:cs typeface="Arial Black" panose="020B0604020202020204" pitchFamily="34" charset="0"/>
              </a:rPr>
              <a:t>Ligth</a:t>
            </a:r>
            <a:r>
              <a:rPr lang="es-CO" sz="1800" b="1" dirty="0">
                <a:solidFill>
                  <a:schemeClr val="tx2"/>
                </a:solidFill>
                <a:cs typeface="Arial Black" panose="020B0604020202020204" pitchFamily="34" charset="0"/>
              </a:rPr>
              <a:t>)</a:t>
            </a:r>
            <a:endParaRPr lang="es-CO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3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D0E84F-459B-4619-8658-F833D589F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86" y="-17579"/>
            <a:ext cx="12283486" cy="691038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290CEB5-80F2-4B22-A8FB-AED79906C649}"/>
              </a:ext>
            </a:extLst>
          </p:cNvPr>
          <p:cNvSpPr txBox="1">
            <a:spLocks/>
          </p:cNvSpPr>
          <p:nvPr/>
        </p:nvSpPr>
        <p:spPr>
          <a:xfrm>
            <a:off x="3186546" y="2100455"/>
            <a:ext cx="6040234" cy="3262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5700FE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Títulos (Fuente Arial </a:t>
            </a:r>
            <a:r>
              <a:rPr lang="es-CO" b="1" dirty="0" err="1">
                <a:solidFill>
                  <a:srgbClr val="5700FE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black</a:t>
            </a:r>
            <a:r>
              <a:rPr lang="es-CO" b="1" dirty="0">
                <a:solidFill>
                  <a:srgbClr val="5700FE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  <a:br>
              <a:rPr lang="es-CO" sz="3600" b="1" dirty="0">
                <a:solidFill>
                  <a:srgbClr val="FFA4E7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s-CO" sz="1800" b="1" dirty="0">
                <a:solidFill>
                  <a:schemeClr val="tx2"/>
                </a:solidFill>
                <a:cs typeface="Arial Black" panose="020B0604020202020204" pitchFamily="34" charset="0"/>
              </a:rPr>
              <a:t>Texto complementario o párrafos </a:t>
            </a:r>
            <a:r>
              <a:rPr lang="es-CO" sz="3200" b="1" dirty="0">
                <a:solidFill>
                  <a:schemeClr val="tx2"/>
                </a:solidFill>
                <a:cs typeface="Arial Black" panose="020B0604020202020204" pitchFamily="34" charset="0"/>
              </a:rPr>
              <a:t>(Calibri </a:t>
            </a:r>
            <a:r>
              <a:rPr lang="es-CO" sz="3200" b="1" dirty="0" err="1">
                <a:solidFill>
                  <a:schemeClr val="tx2"/>
                </a:solidFill>
                <a:cs typeface="Arial Black" panose="020B0604020202020204" pitchFamily="34" charset="0"/>
              </a:rPr>
              <a:t>Ligth</a:t>
            </a:r>
            <a:r>
              <a:rPr lang="es-CO" sz="3200" b="1" dirty="0">
                <a:solidFill>
                  <a:schemeClr val="tx2"/>
                </a:solidFill>
                <a:cs typeface="Arial Black" panose="020B0604020202020204" pitchFamily="34" charset="0"/>
              </a:rPr>
              <a:t>)</a:t>
            </a:r>
            <a:endParaRPr lang="es-CO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04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Macintosh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Morales Padilla</dc:creator>
  <cp:lastModifiedBy>Microsoft Office User</cp:lastModifiedBy>
  <cp:revision>4</cp:revision>
  <dcterms:created xsi:type="dcterms:W3CDTF">2022-03-21T16:51:37Z</dcterms:created>
  <dcterms:modified xsi:type="dcterms:W3CDTF">2022-03-22T20:27:00Z</dcterms:modified>
</cp:coreProperties>
</file>