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58" r:id="rId6"/>
    <p:sldId id="261" r:id="rId7"/>
    <p:sldId id="263" r:id="rId8"/>
    <p:sldId id="262" r:id="rId9"/>
    <p:sldId id="265" r:id="rId10"/>
    <p:sldId id="264" r:id="rId11"/>
    <p:sldId id="266" r:id="rId12"/>
    <p:sldId id="269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BADBE-B750-4651-887A-2E01D16C3605}" v="64" dt="2022-01-28T10:19:44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35" autoAdjust="0"/>
  </p:normalViewPr>
  <p:slideViewPr>
    <p:cSldViewPr snapToGrid="0">
      <p:cViewPr>
        <p:scale>
          <a:sx n="100" d="100"/>
          <a:sy n="100" d="100"/>
        </p:scale>
        <p:origin x="9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4421-5901-4150-BF15-0F61ACEE92DD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E60D9-7781-4588-9841-8018AAB7F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Tak więc tematem mojego indywidualnego projektu były </a:t>
            </a:r>
            <a:r>
              <a:rPr lang="en-GB" dirty="0"/>
              <a:t>h</a:t>
            </a:r>
            <a:r>
              <a:rPr lang="pl-PL" dirty="0" err="1"/>
              <a:t>ypernetwork</a:t>
            </a:r>
            <a:r>
              <a:rPr lang="en-GB" dirty="0" err="1"/>
              <a:t>i</a:t>
            </a:r>
            <a:r>
              <a:rPr lang="pl-PL" dirty="0"/>
              <a:t> dla strumieni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953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 celu wykorzystania tych danych do szkolenia, testowania i walidacji dane są umieszczane w oknie. Okno jest tworzone przez pobranie liczby punktów danych w pojedynczym szeregu czasowym) oraz liczby punktów danych, które sieć spróbuje przewidzieć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D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są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 ten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sposób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dzielone na dane, które są podawane do sieci neuronowej i etykiet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5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Prace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rozpocząłem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od stworzenia jednego z najprostszych modeli, który został zaproponowany w przewodniku prognozowania serii Tensorflow.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składał się tylko z trzech gęstych warstw. Po pierwszych dwóch z nich zastosowano aktywację ReLU. Model został wyszkolony na pojedynczym punkcie danych i musiał nauczyć się przewidywać kolejny punkt danych w szeregach czasowych.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96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Mój model składał się z dwóch sieci neuronowych, sieci głównej i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która była w stanie wygenerować wagi dla sieci głównej. Co ważne,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był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dostawał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jeden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punt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danych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posiadającym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wszystki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feature’y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ale główna sieć otrzymywała tylko jedną liczbę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pojedynczy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która mówiła nam, jaki punkt czasowy chcemy uzyskać. Na przykład wprowadziliśmy dane do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dotyczące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punktu 0, więc poprosiliśmy sieć główną o punkt 1. Jest to ważne, ponieważ robiąc to możemy uzyskać dowolny punkt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chociażby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 zakresu od 0 do 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Możemy zapytać sieć neuronową, co się dzieje w punkcie 0.5, a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udzieli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odpowied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zi.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Drugą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sieć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traktujemy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jako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funkcję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zwracającą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odpowiedzieć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pytanie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znajduje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się w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funkcje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F(x).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Testowałem trochę inne architektury, dodając kilka warstw do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ale nie uzyskiwał on znacznie lepszych wyników, a czas szkolenia zajmował więcej. Dodałem też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batche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ale nie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pomagało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 w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uczeniu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sieci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dało mi się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jednak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uzyskać wyniki podobne do oryginalnego modelu.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9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uzyskaniu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odpowiednich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wyników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prostych sieci neuronowych mogłem przejść do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konwolucyjnych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sieci neuronowych. Tym razem sieci neuronowe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(konwolucyjna oraz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mój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hypernetwork)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dostawały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 punkty szereg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czasow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ego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musiały przewidzieć kolejny punkt. Model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main_network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pozostał taki sam, a model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nieco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się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zmienił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zamiast używać tylko warstw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używał jednej dodatkowej warstwy splotowej. Udało mi się uzyskać bardzo podobne wyniki do tych, które zostały przedstawione w przewodniku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przewidywania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szeregów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czasowych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ensorflow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Następnie próbowałem użyć tego samego modelu do konwolucyjnej sieci neuronowej, ale z niewielką zmianą, model musiał przewidzieć 1 punkt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szeregu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 podaniu 3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puntków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szeregu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czasowego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 następnie przewidzieć następny punkt, przesuwając się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 tym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szeregu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czasowym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Więc jeśli punkt został przewidziany za pomocą 0, 1 i 2 (a więc przewidziano 3. punkt), to za pomocą (1, 2, 3) przewidziano 4. punkt i tak dalej, aż otrzyma 24 prognozy.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7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12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Więc to by było na tyle. </a:t>
            </a:r>
            <a:r>
              <a:rPr lang="en-GB" dirty="0"/>
              <a:t>Czy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jakieś</a:t>
            </a:r>
            <a:r>
              <a:rPr lang="en-GB" dirty="0"/>
              <a:t> </a:t>
            </a:r>
            <a:r>
              <a:rPr lang="en-GB" dirty="0" err="1"/>
              <a:t>pytania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uwagi</a:t>
            </a:r>
            <a:r>
              <a:rPr lang="pl-PL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5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Zasadniczo dane szeregów czasowych to zbiór obserwacji uzyskanych w wyniku powtarzanych pomiarów w czasie.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Jeśli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zamieścilibyśmy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punkty na wykresie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jedną z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naszych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osi zawsze będzie czas.</a:t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Szeregi czasowe widzimy wszędzie, ponieważ czas jest składnikiem wszystkiego, co można zaobserwować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Szeregi czasowe można wykorzystać do: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Śledzenie danych pogodowych lub zmian w wydajności aplikacji. Mogą służyć do śledzenia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logów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sieciowych, możemy również zobaczyć dane szeregów czasowych na urządzeniach medycznych w celu wizualizacji parametrów życiowych w czasie rzeczywistym. Przykładów szeregów czasowych jest znacznie więcej.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8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Wydaje się naturalne, że chcemy przewidzieć, co może się wydarzyć w przyszłości. Analitycy od lat próbują przewidzieć szeregi czasowe z różnymi wynikami. Problem z przewidywaniem szeregów czasowych polega na tym, że nie zawsze mamy wystarczającą ilość danych, aby przewidzieć pewne zmiany. Powiedzmy, że chcemy przewidzieć, jak zmienią się ceny niektórych akcji w ciągu najbliższych kilku dni, w większości przypadków nie wiemy wszystkiego, co chcielibyśmy wiedzieć. Możemy próbować to przewidzieć, ale nawet po przeanalizowaniu milionów punktów danych (co jest niemożliwe dla człowieka) nie byliśmy w stanie tego przewidzieć.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Ponieważ mamy dużo danych, możemy użyć komputerów do obliczeń, dlaczego więc nie spróbować przewidzieć takich danych za pomocą sieci neuronowych? Sieci neuronowe od lat pomagają przewidywać dane szeregów czasowych i nawet po przeanalizowaniu tony danych problem jest wciąż ten sam – za mało danych. Ale za pomocą sieci neuronowych możemy łatwiej niż dotychczas przewidywać szeregi czasowe.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Obecnie większość szeregów czasowych prognozujących sieci neuronowe to sieci neuronowe rekurencyjne lub konwolucyjne sieci neuronowe. Nawet proste modele radzą sobie w takim zadaniu. Dlatego będą do nich porównywane wyniki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hipersieci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4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Czym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właściwie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jest hypernetwork?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 zestaw dwóch sieci neuronowych.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Zadaniem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pierwszej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 nich jest generowanie wag dla drugiej sieci neuronowej (w większości przypadków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druga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sieć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jest o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wiele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prostsza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 po co używać dwóch sieci neuronowych zamiast jednej? Czy nie jest to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zbędne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utrudnianie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sobie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pracy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Używając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hypernetworków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potrzebujemy mniej parametrów, których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sieć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musi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się nauczyć. Autorzy idei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hipersieci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stwierdzili, że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dostarcza abstrakcji podobnej do tego, co można znaleźć w naturze: relacji między genotypem –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hypernetworkiem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– a fenotypem –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główną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siecią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neuronową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Ich wyniki pokazują, że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hipersieci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zastosowane w sieciach konwolucyjnych nadal osiągają przyzwoite wyniki.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Moim zadaniem było sprawdzenie, czy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hipersieci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można wykorzystać do zestawu danych szeregów czasowych. Osiąg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ęły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już niemal wyniki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uznawane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za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dotychczasowy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state-of-the-art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 zakresie różnych zadań modelowania sekwencji, w tym modelowania języka na poziomie znaków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czy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generowania pisma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ręczneg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69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szkolenia i testowania wykorzystałem zbiór danych szeregów czasowych pogody zarejestrowany przez Instytut Biogeochemii im.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Plancka.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Zestaw danych zawiera 14 różnych funkcji, takich jak temperatura powietrza, ciśnienie atmosferyczne i wilgotność. Były one zbierane co 10 minut, począwszy od 2003 roku.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Wykorzystałem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zgromadzone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 latach 2009-2016,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gdyż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takich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danych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używano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sieci do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których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będę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porównywał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moje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Zamiast interwałów 10-minutowych zestaw danych jest zmieniany na interwały jednogodzinne (mniej danych, predykcje tylko predykcje godzinowe).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Niektóre dane, takie jak kolumna wiatru, nie są prawidłowe (wartość ujemna dla prędkości),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więc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zostały zmienione na 0.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Kolumna kierunku wiatru nie jest dobrym wejściem, ponieważ podaje kierunek w jednostkach stopni (360 stopni powinno być bliskie 0 stopni) - zamiast używać kolumn kierunku i prędkości wiatru, lepiej będzie użyć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danych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tej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koklumny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jako wektora wiatru.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Kolejną ważną rzeczą jest czas, który nie jest przydatny w sekundach, ponieważ wyraźnie widać, że czas dla danych pogodowych ma okres dobowy i roczny. Za pomocą sinusa i cosinusa są one przekształcane na sygnały pory dnia i pory roku.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 normalizacji dane są dzielone do walidacji pociągu i testowania jako 70%, 20% i 10%.Ważna uwaga: dane nie są dzielone losowo (tasowanie jest niekorzystne dla szeregów czasowych, dane mogą być mniej realistyczne i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sieci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mogą uczyć się dziwnych reprezentacji).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7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Dane normalizuje się przez skalowanie: odejmując średnią i dzieląc ją przez odchylenia standardowe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każdego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featureów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E60D9-7781-4588-9841-8018AAB7F1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9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8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391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8231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8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074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20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80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6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4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59476-3326-45A5-B201-C85F29E4A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Hypernetworks for data streams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26C8A4B-393B-4D38-8C64-D80DD01FFEFE}"/>
              </a:ext>
            </a:extLst>
          </p:cNvPr>
          <p:cNvSpPr txBox="1"/>
          <p:nvPr/>
        </p:nvSpPr>
        <p:spPr>
          <a:xfrm>
            <a:off x="10151533" y="62314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Damian Książek</a:t>
            </a:r>
          </a:p>
        </p:txBody>
      </p:sp>
    </p:spTree>
    <p:extLst>
      <p:ext uri="{BB962C8B-B14F-4D97-AF65-F5344CB8AC3E}">
        <p14:creationId xmlns:p14="http://schemas.microsoft.com/office/powerpoint/2010/main" val="56986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91D14-69AB-4D78-B734-9F0434D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windowing</a:t>
            </a:r>
            <a:endParaRPr lang="pl-PL" dirty="0"/>
          </a:p>
        </p:txBody>
      </p:sp>
      <p:pic>
        <p:nvPicPr>
          <p:cNvPr id="4098" name="Picture 2" descr="One prediction 24 hours into the future.">
            <a:extLst>
              <a:ext uri="{FF2B5EF4-FFF2-40B4-BE49-F238E27FC236}">
                <a16:creationId xmlns:a16="http://schemas.microsoft.com/office/drawing/2014/main" id="{B26809F0-F25C-4DC1-8097-02435F20D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1" y="2810669"/>
            <a:ext cx="58197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9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F899F57-2142-42E4-B478-DA93227C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First steps, dense model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64B308E-7F34-4CA8-A4DC-982B2DE83ACC}"/>
              </a:ext>
            </a:extLst>
          </p:cNvPr>
          <p:cNvSpPr txBox="1"/>
          <p:nvPr/>
        </p:nvSpPr>
        <p:spPr>
          <a:xfrm>
            <a:off x="985969" y="5650029"/>
            <a:ext cx="8288032" cy="469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Tensorflow series forecasting guide “Dense model”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F679DC-2DE4-4B49-B43E-94A98E60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933742"/>
            <a:ext cx="8288033" cy="22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8A2D32-3F75-4763-B760-DDEE500A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Hypernetwork dense model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928D835-2DCC-44BF-8549-14D262FB9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6797" y="4889582"/>
            <a:ext cx="4201111" cy="77163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B449FF1-C31C-4B84-A4DF-ED36C980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60" y="2012087"/>
            <a:ext cx="5639587" cy="1047896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F512BE2-5068-4D22-87E3-EFE942731300}"/>
              </a:ext>
            </a:extLst>
          </p:cNvPr>
          <p:cNvCxnSpPr>
            <a:cxnSpLocks/>
          </p:cNvCxnSpPr>
          <p:nvPr/>
        </p:nvCxnSpPr>
        <p:spPr>
          <a:xfrm>
            <a:off x="5026911" y="3429000"/>
            <a:ext cx="0" cy="1228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0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DB0629-D4DC-4149-B6FD-47F24A6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</a:t>
            </a:r>
            <a:endParaRPr lang="pl-PL" dirty="0"/>
          </a:p>
        </p:txBody>
      </p:sp>
      <p:pic>
        <p:nvPicPr>
          <p:cNvPr id="5122" name="Picture 2" descr="Executing a convolutional model on a sequence">
            <a:extLst>
              <a:ext uri="{FF2B5EF4-FFF2-40B4-BE49-F238E27FC236}">
                <a16:creationId xmlns:a16="http://schemas.microsoft.com/office/drawing/2014/main" id="{5AD50703-CCF1-447A-AF34-F593D4F9C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0" y="1639003"/>
            <a:ext cx="3887196" cy="32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1BF0A42-4D4F-414A-92F6-155491EE6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856" y="4767957"/>
            <a:ext cx="4921113" cy="123584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B8D2154-CB5C-465C-888C-17F7E8B57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092" y="1870745"/>
            <a:ext cx="6624574" cy="2126543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8F505018-888E-4C78-85ED-11399D1309D7}"/>
              </a:ext>
            </a:extLst>
          </p:cNvPr>
          <p:cNvCxnSpPr>
            <a:cxnSpLocks/>
          </p:cNvCxnSpPr>
          <p:nvPr/>
        </p:nvCxnSpPr>
        <p:spPr>
          <a:xfrm>
            <a:off x="8181474" y="4126832"/>
            <a:ext cx="0" cy="5173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2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2F56F-2705-4DAA-B47D-9F4068F1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39" y="249345"/>
            <a:ext cx="8596668" cy="1320800"/>
          </a:xfrm>
        </p:spPr>
        <p:txBody>
          <a:bodyPr/>
          <a:lstStyle/>
          <a:p>
            <a:r>
              <a:rPr lang="en-GB" dirty="0"/>
              <a:t>Some results</a:t>
            </a:r>
            <a:endParaRPr lang="pl-PL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D43CE691-1111-4597-B4B3-DA1396A4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0" y="1570145"/>
            <a:ext cx="5333551" cy="353375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8FB73488-EB29-4B87-818E-43173C22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475" y="1491914"/>
            <a:ext cx="5704456" cy="3690214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90AFDAE-FB51-47DC-B22D-3843CB8AA76E}"/>
              </a:ext>
            </a:extLst>
          </p:cNvPr>
          <p:cNvSpPr txBox="1"/>
          <p:nvPr/>
        </p:nvSpPr>
        <p:spPr>
          <a:xfrm>
            <a:off x="942975" y="10668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Hypernetwork</a:t>
            </a:r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FE347BB-C3CD-480F-84EB-3B0594CA980F}"/>
              </a:ext>
            </a:extLst>
          </p:cNvPr>
          <p:cNvSpPr txBox="1"/>
          <p:nvPr/>
        </p:nvSpPr>
        <p:spPr>
          <a:xfrm>
            <a:off x="6858000" y="1066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Dense 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81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2F56F-2705-4DAA-B47D-9F4068F1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39" y="249345"/>
            <a:ext cx="8596668" cy="1320800"/>
          </a:xfrm>
        </p:spPr>
        <p:txBody>
          <a:bodyPr/>
          <a:lstStyle/>
          <a:p>
            <a:r>
              <a:rPr lang="en-GB" dirty="0"/>
              <a:t>Some results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90AFDAE-FB51-47DC-B22D-3843CB8AA76E}"/>
              </a:ext>
            </a:extLst>
          </p:cNvPr>
          <p:cNvSpPr txBox="1"/>
          <p:nvPr/>
        </p:nvSpPr>
        <p:spPr>
          <a:xfrm>
            <a:off x="942975" y="10668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Hypernetwork</a:t>
            </a:r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FE347BB-C3CD-480F-84EB-3B0594CA980F}"/>
              </a:ext>
            </a:extLst>
          </p:cNvPr>
          <p:cNvSpPr txBox="1"/>
          <p:nvPr/>
        </p:nvSpPr>
        <p:spPr>
          <a:xfrm>
            <a:off x="6858000" y="106680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Convolutional model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EC2FB3-51C0-41FD-AFBB-A7AAF49F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77" y="1491914"/>
            <a:ext cx="5530849" cy="361198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4040CBF-08A1-4E16-8564-3F769F50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76" y="1491914"/>
            <a:ext cx="5775844" cy="37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2F56F-2705-4DAA-B47D-9F4068F1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39" y="249345"/>
            <a:ext cx="8596668" cy="1320800"/>
          </a:xfrm>
        </p:spPr>
        <p:txBody>
          <a:bodyPr/>
          <a:lstStyle/>
          <a:p>
            <a:r>
              <a:rPr lang="en-GB" dirty="0"/>
              <a:t>Some results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90AFDAE-FB51-47DC-B22D-3843CB8AA76E}"/>
              </a:ext>
            </a:extLst>
          </p:cNvPr>
          <p:cNvSpPr txBox="1"/>
          <p:nvPr/>
        </p:nvSpPr>
        <p:spPr>
          <a:xfrm>
            <a:off x="942975" y="10668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Hypernetwork</a:t>
            </a:r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FE347BB-C3CD-480F-84EB-3B0594CA980F}"/>
              </a:ext>
            </a:extLst>
          </p:cNvPr>
          <p:cNvSpPr txBox="1"/>
          <p:nvPr/>
        </p:nvSpPr>
        <p:spPr>
          <a:xfrm>
            <a:off x="6858000" y="106680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Convolutional model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113426-FAC9-42DA-BB88-03858E1A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41" y="1436132"/>
            <a:ext cx="5669122" cy="371771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9EAE0-9E7B-475E-881B-948B1F102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27" y="1436133"/>
            <a:ext cx="5797682" cy="37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8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BB26A79-65DB-4226-9827-D821113C7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0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918DE8E-EA16-4C89-B063-F347CF8A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Questions, feedback?</a:t>
            </a:r>
          </a:p>
        </p:txBody>
      </p:sp>
    </p:spTree>
    <p:extLst>
      <p:ext uri="{BB962C8B-B14F-4D97-AF65-F5344CB8AC3E}">
        <p14:creationId xmlns:p14="http://schemas.microsoft.com/office/powerpoint/2010/main" val="60992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A61B1F-2247-405D-9DE0-F37B981B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DD6F18-9EEE-4648-B3B7-C377F88C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Szeregi czasowe i problemy z prognozowaniem szeregów czasowych</a:t>
            </a:r>
            <a:endParaRPr lang="en-GB" dirty="0"/>
          </a:p>
          <a:p>
            <a:r>
              <a:rPr lang="pl-PL" dirty="0"/>
              <a:t>Sieci neuronowe przewidujące szeregi czasowe</a:t>
            </a:r>
            <a:endParaRPr lang="en-GB" dirty="0"/>
          </a:p>
          <a:p>
            <a:r>
              <a:rPr lang="pl-PL" dirty="0"/>
              <a:t>Zbiór danych </a:t>
            </a:r>
            <a:r>
              <a:rPr lang="en-GB" dirty="0"/>
              <a:t>– weather time series dataset</a:t>
            </a:r>
          </a:p>
          <a:p>
            <a:r>
              <a:rPr lang="en-GB" dirty="0" err="1"/>
              <a:t>Hypernetworki</a:t>
            </a:r>
            <a:r>
              <a:rPr lang="en-GB" dirty="0"/>
              <a:t> – </a:t>
            </a:r>
            <a:r>
              <a:rPr lang="en-GB" dirty="0" err="1"/>
              <a:t>dlaczego</a:t>
            </a:r>
            <a:r>
              <a:rPr lang="en-GB" dirty="0"/>
              <a:t>, co, jak?</a:t>
            </a:r>
          </a:p>
          <a:p>
            <a:r>
              <a:rPr lang="pl-PL" dirty="0"/>
              <a:t>Moje modele i porównanie z innymi modelami</a:t>
            </a:r>
            <a:endParaRPr lang="en-GB" dirty="0"/>
          </a:p>
          <a:p>
            <a:r>
              <a:rPr lang="en-GB" dirty="0" err="1"/>
              <a:t>Trochę</a:t>
            </a:r>
            <a:r>
              <a:rPr lang="en-GB" dirty="0"/>
              <a:t> </a:t>
            </a:r>
            <a:r>
              <a:rPr lang="en-GB" dirty="0" err="1"/>
              <a:t>wykresów</a:t>
            </a: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539531-2667-4B5A-87CF-517B4A3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Time series</a:t>
            </a:r>
          </a:p>
        </p:txBody>
      </p:sp>
      <p:pic>
        <p:nvPicPr>
          <p:cNvPr id="1026" name="Picture 2" descr="What is Time Series Data? | Definition, Examples, Types &amp;amp; Discussion">
            <a:extLst>
              <a:ext uri="{FF2B5EF4-FFF2-40B4-BE49-F238E27FC236}">
                <a16:creationId xmlns:a16="http://schemas.microsoft.com/office/drawing/2014/main" id="{2A97C55D-C875-45BE-BF9B-CDDAC396C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67" y="1709794"/>
            <a:ext cx="4118503" cy="147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series - Wikipedia">
            <a:extLst>
              <a:ext uri="{FF2B5EF4-FFF2-40B4-BE49-F238E27FC236}">
                <a16:creationId xmlns:a16="http://schemas.microsoft.com/office/drawing/2014/main" id="{781B03F8-4B23-43FE-A5D0-7E12FF80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15" y="2153297"/>
            <a:ext cx="3231717" cy="24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the Fundamentals of Time Series Data and Analysis - Aptech">
            <a:extLst>
              <a:ext uri="{FF2B5EF4-FFF2-40B4-BE49-F238E27FC236}">
                <a16:creationId xmlns:a16="http://schemas.microsoft.com/office/drawing/2014/main" id="{590C3504-3DFC-44E0-BD8F-61AFF673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09" y="3015425"/>
            <a:ext cx="4299530" cy="21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ime Series Data? | Definition, Examples, Types &amp;amp; Discussion">
            <a:extLst>
              <a:ext uri="{FF2B5EF4-FFF2-40B4-BE49-F238E27FC236}">
                <a16:creationId xmlns:a16="http://schemas.microsoft.com/office/drawing/2014/main" id="{B222F305-4BCA-47C9-9BF8-AA4C7AEE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72" y="3456582"/>
            <a:ext cx="4299530" cy="287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7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46AA2E-ABFE-4764-A388-AC852788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time series</a:t>
            </a:r>
            <a:endParaRPr lang="pl-PL" dirty="0"/>
          </a:p>
        </p:txBody>
      </p:sp>
      <p:pic>
        <p:nvPicPr>
          <p:cNvPr id="1028" name="Picture 4" descr="How to Use Convolutional Neural Networks for Time Series Classification |  by Margarita Granat | Towards Data Science">
            <a:extLst>
              <a:ext uri="{FF2B5EF4-FFF2-40B4-BE49-F238E27FC236}">
                <a16:creationId xmlns:a16="http://schemas.microsoft.com/office/drawing/2014/main" id="{46FBFD88-661F-4352-9F4D-EA697C06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" y="2189018"/>
            <a:ext cx="4570572" cy="19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man recurrent neural network used for time series prediction.... |  Download Scientific Diagram">
            <a:extLst>
              <a:ext uri="{FF2B5EF4-FFF2-40B4-BE49-F238E27FC236}">
                <a16:creationId xmlns:a16="http://schemas.microsoft.com/office/drawing/2014/main" id="{74365269-12B8-47D9-991D-71626431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459" y="2189018"/>
            <a:ext cx="2634011" cy="205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CABD72-F9C2-4E69-8B84-9749117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Hypernetworks</a:t>
            </a:r>
          </a:p>
        </p:txBody>
      </p:sp>
      <p:pic>
        <p:nvPicPr>
          <p:cNvPr id="4" name="Picture 2" descr="arXiv:2003.12193v7 [cs.LG] 22 Feb 2021">
            <a:extLst>
              <a:ext uri="{FF2B5EF4-FFF2-40B4-BE49-F238E27FC236}">
                <a16:creationId xmlns:a16="http://schemas.microsoft.com/office/drawing/2014/main" id="{FE6A21D9-1062-4E1F-8A18-500746DD8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82" y="1725443"/>
            <a:ext cx="3958447" cy="32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56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6E7B23-2366-481C-90AC-859871D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weather dataset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C6320FC-D388-4D22-8C71-228296DB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80" y="1500109"/>
            <a:ext cx="5931484" cy="50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7DB27-E10E-43A3-BD5C-A51B547A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valid values in dataset</a:t>
            </a:r>
            <a:endParaRPr lang="pl-PL" dirty="0"/>
          </a:p>
        </p:txBody>
      </p:sp>
      <p:pic>
        <p:nvPicPr>
          <p:cNvPr id="1026" name="Picture 2" descr="png">
            <a:extLst>
              <a:ext uri="{FF2B5EF4-FFF2-40B4-BE49-F238E27FC236}">
                <a16:creationId xmlns:a16="http://schemas.microsoft.com/office/drawing/2014/main" id="{6BA06B7A-EAE1-4280-8647-753A6C75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1" y="2160589"/>
            <a:ext cx="44672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ng">
            <a:extLst>
              <a:ext uri="{FF2B5EF4-FFF2-40B4-BE49-F238E27FC236}">
                <a16:creationId xmlns:a16="http://schemas.microsoft.com/office/drawing/2014/main" id="{48A4A121-9765-42D0-AA2D-B45B0B66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98" y="2160588"/>
            <a:ext cx="44862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00E69EE-AEE4-4489-AE98-6C77DE820BCD}"/>
              </a:ext>
            </a:extLst>
          </p:cNvPr>
          <p:cNvSpPr txBox="1"/>
          <p:nvPr/>
        </p:nvSpPr>
        <p:spPr>
          <a:xfrm>
            <a:off x="866274" y="1884681"/>
            <a:ext cx="30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normalization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2C39EC5-DD6B-4EDE-8FE2-2C4496443617}"/>
              </a:ext>
            </a:extLst>
          </p:cNvPr>
          <p:cNvSpPr txBox="1"/>
          <p:nvPr/>
        </p:nvSpPr>
        <p:spPr>
          <a:xfrm>
            <a:off x="5877677" y="1860828"/>
            <a:ext cx="30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normalization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626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BDFCC0-8126-4EE3-842A-13F95A6F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in dataset</a:t>
            </a:r>
            <a:endParaRPr lang="pl-PL" dirty="0"/>
          </a:p>
        </p:txBody>
      </p:sp>
      <p:pic>
        <p:nvPicPr>
          <p:cNvPr id="2050" name="Picture 2" descr="png">
            <a:extLst>
              <a:ext uri="{FF2B5EF4-FFF2-40B4-BE49-F238E27FC236}">
                <a16:creationId xmlns:a16="http://schemas.microsoft.com/office/drawing/2014/main" id="{3896BCF5-E76B-409E-AD06-06F9E242A7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65" y="1930400"/>
            <a:ext cx="502480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92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776C3-6D51-4942-8A7A-C5886304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normalization</a:t>
            </a:r>
            <a:endParaRPr lang="pl-PL" dirty="0"/>
          </a:p>
        </p:txBody>
      </p:sp>
      <p:pic>
        <p:nvPicPr>
          <p:cNvPr id="3074" name="Picture 2" descr="png">
            <a:extLst>
              <a:ext uri="{FF2B5EF4-FFF2-40B4-BE49-F238E27FC236}">
                <a16:creationId xmlns:a16="http://schemas.microsoft.com/office/drawing/2014/main" id="{4EE99CCF-9F4B-4564-B49D-361C6FA93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82" y="1701800"/>
            <a:ext cx="7566772" cy="46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7390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1347</Words>
  <Application>Microsoft Office PowerPoint</Application>
  <PresentationFormat>Panoramiczny</PresentationFormat>
  <Paragraphs>90</Paragraphs>
  <Slides>17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Trebuchet MS</vt:lpstr>
      <vt:lpstr>Wingdings 3</vt:lpstr>
      <vt:lpstr>Faseta</vt:lpstr>
      <vt:lpstr>Hypernetworks for data streams</vt:lpstr>
      <vt:lpstr>Agenda</vt:lpstr>
      <vt:lpstr>Time series</vt:lpstr>
      <vt:lpstr>Predicting time series</vt:lpstr>
      <vt:lpstr>Hypernetworks</vt:lpstr>
      <vt:lpstr>The weather dataset</vt:lpstr>
      <vt:lpstr>Not valid values in dataset</vt:lpstr>
      <vt:lpstr>Time in dataset</vt:lpstr>
      <vt:lpstr>More normalization</vt:lpstr>
      <vt:lpstr>Data windowing</vt:lpstr>
      <vt:lpstr>First steps, dense model</vt:lpstr>
      <vt:lpstr>Hypernetwork dense model</vt:lpstr>
      <vt:lpstr>Convolutional Neural Network</vt:lpstr>
      <vt:lpstr>Some results</vt:lpstr>
      <vt:lpstr>Some results</vt:lpstr>
      <vt:lpstr>Some results</vt:lpstr>
      <vt:lpstr>Questions,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Hypernetworks for data streams</dc:title>
  <dc:creator>Damian Książek</dc:creator>
  <cp:lastModifiedBy>Damian Książek</cp:lastModifiedBy>
  <cp:revision>2</cp:revision>
  <dcterms:created xsi:type="dcterms:W3CDTF">2021-11-04T07:55:02Z</dcterms:created>
  <dcterms:modified xsi:type="dcterms:W3CDTF">2022-01-28T14:13:31Z</dcterms:modified>
</cp:coreProperties>
</file>