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62" r:id="rId2"/>
    <p:sldId id="256" r:id="rId3"/>
    <p:sldId id="257" r:id="rId4"/>
    <p:sldId id="258"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156640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242365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2B80E-089B-4205-8018-72026E43A4A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9723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295870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2B80E-089B-4205-8018-72026E43A4A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5340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359252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70303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403056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17939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378AC7-C84E-42EB-AD69-A4A1D68A166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268119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106401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78AC7-C84E-42EB-AD69-A4A1D68A1663}"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41727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78AC7-C84E-42EB-AD69-A4A1D68A1663}"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275726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78AC7-C84E-42EB-AD69-A4A1D68A1663}"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422410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394325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378AC7-C84E-42EB-AD69-A4A1D68A166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E2B80E-089B-4205-8018-72026E43A4AF}" type="slidenum">
              <a:rPr lang="en-US" smtClean="0"/>
              <a:t>‹#›</a:t>
            </a:fld>
            <a:endParaRPr lang="en-US"/>
          </a:p>
        </p:txBody>
      </p:sp>
    </p:spTree>
    <p:extLst>
      <p:ext uri="{BB962C8B-B14F-4D97-AF65-F5344CB8AC3E}">
        <p14:creationId xmlns:p14="http://schemas.microsoft.com/office/powerpoint/2010/main" val="168793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378AC7-C84E-42EB-AD69-A4A1D68A1663}" type="datetimeFigureOut">
              <a:rPr lang="en-US" smtClean="0"/>
              <a:t>12/8/2024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E2B80E-089B-4205-8018-72026E43A4AF}" type="slidenum">
              <a:rPr lang="en-US" smtClean="0"/>
              <a:t>‹#›</a:t>
            </a:fld>
            <a:endParaRPr lang="en-US"/>
          </a:p>
        </p:txBody>
      </p:sp>
    </p:spTree>
    <p:extLst>
      <p:ext uri="{BB962C8B-B14F-4D97-AF65-F5344CB8AC3E}">
        <p14:creationId xmlns:p14="http://schemas.microsoft.com/office/powerpoint/2010/main" val="423376699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web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54A009E-B66D-4C56-BE0C-A726E8A54525}"/>
              </a:ext>
            </a:extLst>
          </p:cNvPr>
          <p:cNvPicPr>
            <a:picLocks noChangeAspect="1"/>
          </p:cNvPicPr>
          <p:nvPr/>
        </p:nvPicPr>
        <p:blipFill>
          <a:blip r:embed="rId2"/>
          <a:stretch>
            <a:fillRect/>
          </a:stretch>
        </p:blipFill>
        <p:spPr>
          <a:xfrm>
            <a:off x="0" y="1"/>
            <a:ext cx="12192000" cy="6857999"/>
          </a:xfrm>
          <a:prstGeom prst="rect">
            <a:avLst/>
          </a:prstGeom>
        </p:spPr>
      </p:pic>
      <p:pic>
        <p:nvPicPr>
          <p:cNvPr id="8" name="Picture 7">
            <a:extLst>
              <a:ext uri="{FF2B5EF4-FFF2-40B4-BE49-F238E27FC236}">
                <a16:creationId xmlns:a16="http://schemas.microsoft.com/office/drawing/2014/main" xmlns="" id="{832F099A-A031-462B-8DFC-975EDE19BFB1}"/>
              </a:ext>
            </a:extLst>
          </p:cNvPr>
          <p:cNvPicPr>
            <a:picLocks noChangeAspect="1"/>
          </p:cNvPicPr>
          <p:nvPr/>
        </p:nvPicPr>
        <p:blipFill>
          <a:blip r:embed="rId3"/>
          <a:stretch>
            <a:fillRect/>
          </a:stretch>
        </p:blipFill>
        <p:spPr>
          <a:xfrm>
            <a:off x="3681775" y="2703513"/>
            <a:ext cx="4828450" cy="1450974"/>
          </a:xfrm>
          <a:prstGeom prst="rect">
            <a:avLst/>
          </a:prstGeom>
        </p:spPr>
      </p:pic>
    </p:spTree>
    <p:extLst>
      <p:ext uri="{BB962C8B-B14F-4D97-AF65-F5344CB8AC3E}">
        <p14:creationId xmlns:p14="http://schemas.microsoft.com/office/powerpoint/2010/main" val="376887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6103" y="1059431"/>
            <a:ext cx="5271745" cy="1466335"/>
          </a:xfrm>
        </p:spPr>
        <p:txBody>
          <a:bodyPr>
            <a:normAutofit fontScale="90000"/>
          </a:bodyPr>
          <a:lstStyle/>
          <a:p>
            <a:r>
              <a:rPr lang="en-US" b="1" dirty="0">
                <a:latin typeface="Berlin Sans FB Demi" panose="020E0802020502020306" pitchFamily="34" charset="0"/>
              </a:rPr>
              <a:t>In Loving               					Memory</a:t>
            </a:r>
          </a:p>
        </p:txBody>
      </p:sp>
      <p:sp>
        <p:nvSpPr>
          <p:cNvPr id="3" name="Subtitle 2"/>
          <p:cNvSpPr>
            <a:spLocks noGrp="1"/>
          </p:cNvSpPr>
          <p:nvPr>
            <p:ph type="subTitle" idx="1"/>
          </p:nvPr>
        </p:nvSpPr>
        <p:spPr>
          <a:xfrm>
            <a:off x="6591950" y="3392299"/>
            <a:ext cx="8915399" cy="1126283"/>
          </a:xfrm>
        </p:spPr>
        <p:txBody>
          <a:bodyPr/>
          <a:lstStyle/>
          <a:p>
            <a:r>
              <a:rPr lang="en-US" dirty="0"/>
              <a:t>		</a:t>
            </a:r>
            <a:r>
              <a:rPr lang="en-US" sz="2800" dirty="0">
                <a:latin typeface="Berlin Sans FB Demi" panose="020E0802020502020306" pitchFamily="34" charset="0"/>
              </a:rPr>
              <a:t>MARTHA ANN WHITAKER</a:t>
            </a:r>
          </a:p>
          <a:p>
            <a:r>
              <a:rPr lang="en-US" dirty="0">
                <a:latin typeface="Bahnschrift SemiBold SemiConden" panose="020B0502040204020203" pitchFamily="34" charset="0"/>
              </a:rPr>
              <a:t>			May 23, -1947 To December 2, 2021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8724943" y="276442"/>
            <a:ext cx="3743499" cy="3190614"/>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62" y="1059431"/>
            <a:ext cx="3988902" cy="3708512"/>
          </a:xfrm>
          <a:prstGeom prst="rect">
            <a:avLst/>
          </a:prstGeom>
        </p:spPr>
      </p:pic>
    </p:spTree>
    <p:extLst>
      <p:ext uri="{BB962C8B-B14F-4D97-AF65-F5344CB8AC3E}">
        <p14:creationId xmlns:p14="http://schemas.microsoft.com/office/powerpoint/2010/main" val="886638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344" y="-360406"/>
            <a:ext cx="5747478" cy="2337487"/>
          </a:xfrm>
        </p:spPr>
        <p:txBody>
          <a:bodyPr>
            <a:normAutofit/>
          </a:bodyPr>
          <a:lstStyle/>
          <a:p>
            <a:r>
              <a:rPr lang="en-US" sz="4400" dirty="0">
                <a:latin typeface="Gabriola" panose="04040605051002020D02" pitchFamily="82" charset="0"/>
              </a:rPr>
              <a:t>Remembering……</a:t>
            </a:r>
            <a:br>
              <a:rPr lang="en-US" sz="4400" dirty="0">
                <a:latin typeface="Gabriola" panose="04040605051002020D02" pitchFamily="82" charset="0"/>
              </a:rPr>
            </a:br>
            <a:r>
              <a:rPr lang="en-US" sz="4400" dirty="0">
                <a:latin typeface="Gabriola" panose="04040605051002020D02" pitchFamily="82" charset="0"/>
              </a:rPr>
              <a:t>Martha Ann Whitaker</a:t>
            </a:r>
          </a:p>
        </p:txBody>
      </p:sp>
      <p:sp>
        <p:nvSpPr>
          <p:cNvPr id="3" name="Subtitle 2"/>
          <p:cNvSpPr>
            <a:spLocks noGrp="1"/>
          </p:cNvSpPr>
          <p:nvPr>
            <p:ph type="subTitle" idx="1"/>
          </p:nvPr>
        </p:nvSpPr>
        <p:spPr>
          <a:xfrm>
            <a:off x="1356071" y="2165985"/>
            <a:ext cx="6348840" cy="1126283"/>
          </a:xfrm>
        </p:spPr>
        <p:txBody>
          <a:bodyPr>
            <a:noAutofit/>
          </a:bodyPr>
          <a:lstStyle/>
          <a:p>
            <a:r>
              <a:rPr lang="en-US" sz="1400" b="1" dirty="0">
                <a:latin typeface="Book Antiqua" panose="02040602050305030304" pitchFamily="18" charset="0"/>
              </a:rPr>
              <a:t>"Today, we come together to honor and reflect on the life of </a:t>
            </a:r>
            <a:r>
              <a:rPr lang="en-US" sz="1400" b="1" i="1" dirty="0">
                <a:latin typeface="Book Antiqua" panose="02040602050305030304" pitchFamily="18" charset="0"/>
              </a:rPr>
              <a:t>Martha Ann Whitaker</a:t>
            </a:r>
            <a:r>
              <a:rPr lang="en-US" sz="1400" b="1" dirty="0">
                <a:latin typeface="Book Antiqua" panose="02040602050305030304" pitchFamily="18" charset="0"/>
              </a:rPr>
              <a:t>. This is a time for remembrance, as we celebrate her life, the love she gave, and the lasting impact she had on those around her. Martha was a woman of warmth, kindness, and strength, whose presence brightened the lives of everyone she met. As we remember her, let us reflect on the beautiful moments we shared with her and the legacy she leaves in our hearts. Though she is no longer with us, Martha's spirit remains alive in our memories, and she will never be forgotten."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4115" y="1017961"/>
            <a:ext cx="3260382" cy="362868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0944" y="3935344"/>
            <a:ext cx="2922656" cy="2922656"/>
          </a:xfrm>
          <a:prstGeom prst="rect">
            <a:avLst/>
          </a:prstGeom>
        </p:spPr>
      </p:pic>
    </p:spTree>
    <p:extLst>
      <p:ext uri="{BB962C8B-B14F-4D97-AF65-F5344CB8AC3E}">
        <p14:creationId xmlns:p14="http://schemas.microsoft.com/office/powerpoint/2010/main" val="3719250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tint val="90000"/>
                <a:satMod val="92000"/>
                <a:lumMod val="120000"/>
              </a:schemeClr>
            </a:gs>
            <a:gs pos="100000">
              <a:schemeClr val="bg2">
                <a:shade val="98000"/>
                <a:satMod val="120000"/>
                <a:lumMod val="9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2241" y="652851"/>
            <a:ext cx="6326700" cy="1472512"/>
          </a:xfrm>
        </p:spPr>
        <p:txBody>
          <a:bodyPr>
            <a:normAutofit/>
          </a:bodyPr>
          <a:lstStyle/>
          <a:p>
            <a:r>
              <a:rPr lang="en-US" sz="3600" dirty="0">
                <a:latin typeface="Bahnschrift" panose="020B0502040204020203" pitchFamily="34" charset="0"/>
              </a:rPr>
              <a:t>Forever in our hearts</a:t>
            </a:r>
          </a:p>
        </p:txBody>
      </p:sp>
      <p:sp>
        <p:nvSpPr>
          <p:cNvPr id="3" name="Subtitle 2"/>
          <p:cNvSpPr>
            <a:spLocks noGrp="1"/>
          </p:cNvSpPr>
          <p:nvPr>
            <p:ph type="subTitle" idx="1"/>
          </p:nvPr>
        </p:nvSpPr>
        <p:spPr>
          <a:xfrm>
            <a:off x="1507523" y="3275705"/>
            <a:ext cx="4572001" cy="935591"/>
          </a:xfrm>
        </p:spPr>
        <p:txBody>
          <a:bodyPr/>
          <a:lstStyle/>
          <a:p>
            <a:r>
              <a:rPr lang="en-US" dirty="0"/>
              <a:t>		</a:t>
            </a:r>
            <a:r>
              <a:rPr lang="en-US" dirty="0">
                <a:latin typeface="Berlin Sans FB Demi" panose="020E0802020502020306" pitchFamily="34" charset="0"/>
              </a:rPr>
              <a:t>MARTHA ANN WHITAKER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755" y="2125363"/>
            <a:ext cx="1056563" cy="105656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019" y="1732862"/>
            <a:ext cx="326062" cy="2777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5849" y="5132172"/>
            <a:ext cx="2677297" cy="24631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4831" y="1643752"/>
            <a:ext cx="3959279" cy="2567544"/>
          </a:xfrm>
          <a:prstGeom prst="rect">
            <a:avLst/>
          </a:prstGeom>
        </p:spPr>
      </p:pic>
    </p:spTree>
    <p:extLst>
      <p:ext uri="{BB962C8B-B14F-4D97-AF65-F5344CB8AC3E}">
        <p14:creationId xmlns:p14="http://schemas.microsoft.com/office/powerpoint/2010/main" val="273382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32042" y="1146623"/>
            <a:ext cx="6876660" cy="1465947"/>
          </a:xfrm>
        </p:spPr>
        <p:txBody>
          <a:bodyPr>
            <a:normAutofit fontScale="90000"/>
          </a:bodyPr>
          <a:lstStyle/>
          <a:p>
            <a:r>
              <a:rPr lang="en-US" dirty="0">
                <a:latin typeface="Candara Light" panose="020E0502030303020204" pitchFamily="34" charset="0"/>
              </a:rPr>
              <a:t>A sweet memory with</a:t>
            </a:r>
            <a:br>
              <a:rPr lang="en-US" dirty="0">
                <a:latin typeface="Candara Light" panose="020E0502030303020204" pitchFamily="34" charset="0"/>
              </a:rPr>
            </a:br>
            <a:r>
              <a:rPr lang="en-US" dirty="0">
                <a:latin typeface="Candara Light" panose="020E0502030303020204" pitchFamily="34" charset="0"/>
              </a:rPr>
              <a:t>	                 Martha Ann Whitaker</a:t>
            </a:r>
            <a:r>
              <a:rPr lang="en-US" dirty="0">
                <a:latin typeface="Berlin Sans FB Demi" panose="020E0802020502020306" pitchFamily="34" charset="0"/>
              </a:rPr>
              <a:t/>
            </a:r>
            <a:br>
              <a:rPr lang="en-US" dirty="0">
                <a:latin typeface="Berlin Sans FB Demi" panose="020E0802020502020306" pitchFamily="34"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915817"/>
            <a:ext cx="2365248" cy="27614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047" y="3677305"/>
            <a:ext cx="2365248" cy="275539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9870" y="2612570"/>
            <a:ext cx="2753890" cy="2836507"/>
          </a:xfrm>
          <a:prstGeom prst="rect">
            <a:avLst/>
          </a:prstGeom>
        </p:spPr>
      </p:pic>
    </p:spTree>
    <p:extLst>
      <p:ext uri="{BB962C8B-B14F-4D97-AF65-F5344CB8AC3E}">
        <p14:creationId xmlns:p14="http://schemas.microsoft.com/office/powerpoint/2010/main" val="4231909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46210" y="4954661"/>
            <a:ext cx="9745047" cy="1126283"/>
          </a:xfrm>
        </p:spPr>
        <p:txBody>
          <a:bodyPr>
            <a:normAutofit/>
          </a:bodyPr>
          <a:lstStyle/>
          <a:p>
            <a:r>
              <a:rPr lang="en-US" dirty="0">
                <a:latin typeface="Berlin Sans FB Demi" panose="020E0802020502020306" pitchFamily="34" charset="0"/>
              </a:rPr>
              <a:t>Wishing you strength and peace as you honor the memory of Martha Ann Whitaker.</a:t>
            </a:r>
          </a:p>
          <a:p>
            <a:endParaRPr lang="en-US" dirty="0">
              <a:latin typeface="Berlin Sans FB Demi" panose="020E08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2748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7581" y="4954661"/>
            <a:ext cx="2724540" cy="2724540"/>
          </a:xfrm>
          <a:prstGeom prst="rect">
            <a:avLst/>
          </a:prstGeom>
        </p:spPr>
      </p:pic>
    </p:spTree>
    <p:extLst>
      <p:ext uri="{BB962C8B-B14F-4D97-AF65-F5344CB8AC3E}">
        <p14:creationId xmlns:p14="http://schemas.microsoft.com/office/powerpoint/2010/main" val="288369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oogle Shape;63;p16" descr="A picture containing weapon, missile, rocket&#10;&#10;Description automatically generated">
            <a:extLst>
              <a:ext uri="{FF2B5EF4-FFF2-40B4-BE49-F238E27FC236}">
                <a16:creationId xmlns:a16="http://schemas.microsoft.com/office/drawing/2014/main" xmlns="" id="{11072DA8-D199-41C4-A56B-DD7638EB58FD}"/>
              </a:ext>
            </a:extLst>
          </p:cNvPr>
          <p:cNvPicPr preferRelativeResize="0">
            <a:picLocks noGrp="1"/>
          </p:cNvPicPr>
          <p:nvPr/>
        </p:nvPicPr>
        <p:blipFill rotWithShape="1">
          <a:blip r:embed="rId2">
            <a:alphaModFix/>
          </a:blip>
          <a:srcRect/>
          <a:stretch/>
        </p:blipFill>
        <p:spPr>
          <a:xfrm>
            <a:off x="0" y="0"/>
            <a:ext cx="12192000" cy="6782540"/>
          </a:xfrm>
          <a:prstGeom prst="rect">
            <a:avLst/>
          </a:prstGeom>
          <a:noFill/>
          <a:ln>
            <a:noFill/>
          </a:ln>
        </p:spPr>
      </p:pic>
      <p:pic>
        <p:nvPicPr>
          <p:cNvPr id="5" name="Picture 4">
            <a:extLst>
              <a:ext uri="{FF2B5EF4-FFF2-40B4-BE49-F238E27FC236}">
                <a16:creationId xmlns:a16="http://schemas.microsoft.com/office/drawing/2014/main" xmlns="" id="{3F50F536-82B7-4FDB-A4AC-55F9A3B566F7}"/>
              </a:ext>
            </a:extLst>
          </p:cNvPr>
          <p:cNvPicPr>
            <a:picLocks noChangeAspect="1"/>
          </p:cNvPicPr>
          <p:nvPr/>
        </p:nvPicPr>
        <p:blipFill>
          <a:blip r:embed="rId3"/>
          <a:stretch>
            <a:fillRect/>
          </a:stretch>
        </p:blipFill>
        <p:spPr>
          <a:xfrm>
            <a:off x="3005060" y="2279804"/>
            <a:ext cx="6181880" cy="2298391"/>
          </a:xfrm>
          <a:prstGeom prst="rect">
            <a:avLst/>
          </a:prstGeom>
        </p:spPr>
      </p:pic>
    </p:spTree>
    <p:extLst>
      <p:ext uri="{BB962C8B-B14F-4D97-AF65-F5344CB8AC3E}">
        <p14:creationId xmlns:p14="http://schemas.microsoft.com/office/powerpoint/2010/main" val="3511888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TotalTime>
  <Words>144</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Bahnschrift</vt:lpstr>
      <vt:lpstr>Bahnschrift SemiBold SemiConden</vt:lpstr>
      <vt:lpstr>Berlin Sans FB Demi</vt:lpstr>
      <vt:lpstr>Book Antiqua</vt:lpstr>
      <vt:lpstr>Candara Light</vt:lpstr>
      <vt:lpstr>Century Gothic</vt:lpstr>
      <vt:lpstr>Gabriola</vt:lpstr>
      <vt:lpstr>Wingdings 3</vt:lpstr>
      <vt:lpstr>Wisp</vt:lpstr>
      <vt:lpstr>PowerPoint Presentation</vt:lpstr>
      <vt:lpstr>In Loving                    Memory</vt:lpstr>
      <vt:lpstr>Remembering…… Martha Ann Whitaker</vt:lpstr>
      <vt:lpstr>Forever in our hearts</vt:lpstr>
      <vt:lpstr>A sweet memory with                   Martha Ann Whitaker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Loving                    Memory</dc:title>
  <dc:creator>USER</dc:creator>
  <cp:lastModifiedBy>USER</cp:lastModifiedBy>
  <cp:revision>14</cp:revision>
  <dcterms:created xsi:type="dcterms:W3CDTF">2024-12-08T10:42:20Z</dcterms:created>
  <dcterms:modified xsi:type="dcterms:W3CDTF">2024-12-09T07:08:36Z</dcterms:modified>
</cp:coreProperties>
</file>