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Revolutionary AI Trading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Future of Automated Trading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Advanced machine learning algorithms</a:t>
            </a:r>
          </a:p>
          <a:p>
            <a:r>
              <a:t>• Real-time market analysis</a:t>
            </a:r>
          </a:p>
          <a:p>
            <a:r>
              <a:t>• Automated risk management</a:t>
            </a:r>
          </a:p>
          <a:p>
            <a:r>
              <a:t>• Superior performance metrics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34.7% annual return</a:t>
            </a:r>
          </a:p>
          <a:p>
            <a:r>
              <a:t>• 73% win rate</a:t>
            </a:r>
          </a:p>
          <a:p>
            <a:r>
              <a:t>• 1.85 Sharpe ratio</a:t>
            </a:r>
          </a:p>
          <a:p>
            <a:r>
              <a:t>• -8.2% maximum drawdown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