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7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544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17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38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20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6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3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8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4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5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714" y="1687286"/>
            <a:ext cx="7903029" cy="1502228"/>
          </a:xfrm>
        </p:spPr>
        <p:txBody>
          <a:bodyPr>
            <a:normAutofit/>
          </a:bodyPr>
          <a:lstStyle/>
          <a:p>
            <a:r>
              <a:rPr sz="4000" dirty="0"/>
              <a:t>Analyzing Personal Expenses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Umesh Sah</a:t>
            </a:r>
          </a:p>
          <a:p>
            <a:r>
              <a:rPr lang="en-IN" dirty="0"/>
              <a:t>Batch-</a:t>
            </a:r>
            <a:r>
              <a:rPr lang="en-IN" b="0" i="0" dirty="0">
                <a:effectLst/>
                <a:latin typeface="Wanted Sans Variable"/>
              </a:rPr>
              <a:t>DS-N-WE-H-B38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analyzing personal expenses using simulated data. The goal is to identify spending patterns and provide a visual and interactive platform to explore these trends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Python</a:t>
            </a:r>
            <a:r>
              <a:rPr lang="en-IN" dirty="0"/>
              <a:t>, Pandas, (for  </a:t>
            </a:r>
            <a:r>
              <a:rPr lang="en-IN" dirty="0" err="1"/>
              <a:t>dataframe</a:t>
            </a:r>
            <a:r>
              <a:rPr lang="en-IN" dirty="0"/>
              <a:t> &amp; data generation)</a:t>
            </a:r>
            <a:endParaRPr dirty="0"/>
          </a:p>
          <a:p>
            <a:r>
              <a:rPr dirty="0"/>
              <a:t>- Faker Library (for data simulation)</a:t>
            </a:r>
          </a:p>
          <a:p>
            <a:r>
              <a:rPr dirty="0"/>
              <a:t>- </a:t>
            </a:r>
            <a:r>
              <a:rPr lang="en-IN" dirty="0"/>
              <a:t>my</a:t>
            </a:r>
            <a:r>
              <a:rPr dirty="0"/>
              <a:t>SQL(for database storage)</a:t>
            </a:r>
          </a:p>
          <a:p>
            <a:r>
              <a:rPr dirty="0"/>
              <a:t>- </a:t>
            </a:r>
            <a:r>
              <a:rPr dirty="0" err="1"/>
              <a:t>Streamlit</a:t>
            </a:r>
            <a:r>
              <a:rPr lang="en-IN" dirty="0"/>
              <a:t> app</a:t>
            </a:r>
            <a:r>
              <a:rPr dirty="0"/>
              <a:t> (for web application)</a:t>
            </a:r>
          </a:p>
          <a:p>
            <a:r>
              <a:rPr dirty="0"/>
              <a:t>- SQL (for data querying)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/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Data Simulation: Generated realistic monthly expense data using Faker.</a:t>
            </a:r>
          </a:p>
          <a:p>
            <a:r>
              <a:rPr dirty="0"/>
              <a:t>2. Database Creation: Structured and stored data in SQL tables (12 for each month).</a:t>
            </a:r>
          </a:p>
          <a:p>
            <a:r>
              <a:rPr lang="en-IN" dirty="0"/>
              <a:t>3</a:t>
            </a:r>
            <a:r>
              <a:rPr dirty="0"/>
              <a:t>. </a:t>
            </a:r>
            <a:r>
              <a:rPr dirty="0" err="1"/>
              <a:t>Streamlit</a:t>
            </a:r>
            <a:r>
              <a:rPr dirty="0"/>
              <a:t> App: Developed an interactive dashboard to explore the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Identified monthly spending trends across different categories.</a:t>
            </a:r>
          </a:p>
          <a:p>
            <a:r>
              <a:rPr dirty="0"/>
              <a:t>• Detected peak spending periods and unusual spikes.</a:t>
            </a:r>
          </a:p>
          <a:p>
            <a:r>
              <a:rPr dirty="0"/>
              <a:t>• Visualized top expense categories using  charts.</a:t>
            </a:r>
          </a:p>
          <a:p>
            <a:r>
              <a:rPr dirty="0"/>
              <a:t>• Analyzed correlation between </a:t>
            </a:r>
            <a:r>
              <a:rPr lang="en-IN" dirty="0"/>
              <a:t>months</a:t>
            </a:r>
            <a:r>
              <a:rPr dirty="0"/>
              <a:t> and spending volume.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a web interface for users to explore their expenses.</a:t>
            </a:r>
          </a:p>
          <a:p>
            <a:r>
              <a:t>• Included SQL query output display and dynamic visualizations.</a:t>
            </a:r>
          </a:p>
          <a:p>
            <a:r>
              <a:t>• Made it intuitive with sidebar filters and interactive plots.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Simulating realistic data while maintaining variability.</a:t>
            </a:r>
          </a:p>
          <a:p>
            <a:r>
              <a:rPr dirty="0"/>
              <a:t>• Writing efficient SQL queries for monthly tables.</a:t>
            </a:r>
          </a:p>
          <a:p>
            <a:r>
              <a:rPr dirty="0"/>
              <a:t>• Ensuring app responsiveness in </a:t>
            </a:r>
            <a:r>
              <a:rPr dirty="0" err="1"/>
              <a:t>Streamlit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project provided actionable insights into personal spending habits.</a:t>
            </a:r>
          </a:p>
          <a:p>
            <a:r>
              <a:t>• Future improvements include integrating real-time data and predictive analytics.</a:t>
            </a:r>
          </a:p>
          <a:p>
            <a:r>
              <a:t>• Could be extended into a financial assistant app for users.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C4BE-D538-ACB0-8BD0-888C15C8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394858"/>
            <a:ext cx="7765321" cy="1326321"/>
          </a:xfrm>
        </p:spPr>
        <p:txBody>
          <a:bodyPr/>
          <a:lstStyle/>
          <a:p>
            <a:r>
              <a:rPr lang="en-IN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46258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</TotalTime>
  <Words>276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Wanted Sans Variable</vt:lpstr>
      <vt:lpstr>Damask</vt:lpstr>
      <vt:lpstr>Analyzing Personal Expenses</vt:lpstr>
      <vt:lpstr>Project Overview</vt:lpstr>
      <vt:lpstr>Tools &amp; Technologies Used</vt:lpstr>
      <vt:lpstr>Approach / Methodology</vt:lpstr>
      <vt:lpstr>Exploratory Data Analysis (EDA)</vt:lpstr>
      <vt:lpstr>Streamlit Application</vt:lpstr>
      <vt:lpstr>Challenges &amp; Learnings</vt:lpstr>
      <vt:lpstr>Conclusion &amp; Future Scope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Umesh Sah</cp:lastModifiedBy>
  <cp:revision>3</cp:revision>
  <dcterms:created xsi:type="dcterms:W3CDTF">2013-01-27T09:14:16Z</dcterms:created>
  <dcterms:modified xsi:type="dcterms:W3CDTF">2025-04-14T09:24:57Z</dcterms:modified>
  <cp:category/>
</cp:coreProperties>
</file>