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9" r:id="rId3"/>
    <p:sldId id="257" r:id="rId4"/>
    <p:sldId id="260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408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6FA8D6-6745-440B-BE29-90D1A93025A2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974982-C11A-49A5-8069-692F5D578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465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974982-C11A-49A5-8069-692F5D578DB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5474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974982-C11A-49A5-8069-692F5D578DB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049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A3C37-C3F6-75B2-F4BB-A7D61B9FDF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624FC4-40BD-7B5B-394D-01DBB7924E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76AD41-14E3-E004-4299-AB476D66C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FD007-DF7E-4A5F-8510-7B607DBCE3E8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A950A-3B7E-2DE4-452D-46ABA18FD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67CAAF-C766-BFFF-5911-88A1BAE6D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4E31A-1BEF-4BA4-8D71-84DDECD11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695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374CB-DD21-ACBF-E227-062A83101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92E915-A80B-DB56-0E4A-0179ED717F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027FC-0682-F411-827B-6936AA442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FD007-DF7E-4A5F-8510-7B607DBCE3E8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8E36E4-6D3D-64CF-F895-4B67EAB8A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5B8D54-32C1-8750-0BB4-039E76C33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4E31A-1BEF-4BA4-8D71-84DDECD11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023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17DDFF-55FC-1BB4-C8A2-101D267424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74A4CD-CEE8-8044-0E5D-3D97F9B31B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668A5-8556-858F-97B7-3DACBE4B8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FD007-DF7E-4A5F-8510-7B607DBCE3E8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E68A0F-10A2-012A-5BB4-0E50FBFE1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F78F75-59DE-6B64-DF57-ECD57A4F3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4E31A-1BEF-4BA4-8D71-84DDECD11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543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60BE2-FC38-241E-CF9B-C41F184DF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3AE2E-3F6C-2BA4-3427-0FA0763C2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4EFFAA-0312-E350-3A17-00F209225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FD007-DF7E-4A5F-8510-7B607DBCE3E8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91BA55-A6E8-01EE-430B-AFFFA2753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307EDF-22C7-AF78-1A3C-B88C236BA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4E31A-1BEF-4BA4-8D71-84DDECD11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613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54941-732E-9E8F-927A-E6565EBD8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75A3E7-9D2B-2169-ED0E-F37CDE7A5D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1EFA72-2704-9391-136A-FA07A5E5A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FD007-DF7E-4A5F-8510-7B607DBCE3E8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746689-1386-D22E-9806-6B415CB0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21E08B-8982-8BCF-5C57-3A380833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4E31A-1BEF-4BA4-8D71-84DDECD11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137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DA6BF-62AF-4A25-95EA-965B96DC2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ED540D-B1E5-58ED-5A6B-F1BA8A723A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F1A7B1-4DC2-AF55-BAEA-D58DC9A40B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CCF832-36E7-B43D-FE7F-CF0F41AD9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FD007-DF7E-4A5F-8510-7B607DBCE3E8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E1324B-D8F2-6BCE-1EAA-16D69B5E4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BE872-13EE-58DB-ECB5-8CBD01807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4E31A-1BEF-4BA4-8D71-84DDECD11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71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A15B9-27A2-3F0C-99BE-8F9279738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59A692-7FCC-CA66-E9B0-EA01D76803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E20A31-A393-74D3-28CF-9A75B04B41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01D178-6B33-7B92-95E1-616E2F19C6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6EDAC7-F37F-B53C-7465-913E0666CB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B383B9-BBE8-0A37-4031-31F637989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FD007-DF7E-4A5F-8510-7B607DBCE3E8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8D0A72-C76F-2D3B-E0B4-8DDCEFBB1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E8FDAB-8458-B4BF-7F76-364DDC9F2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4E31A-1BEF-4BA4-8D71-84DDECD11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949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4353C-C0C9-14E3-B2E0-F088DF90D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655465-A8FF-C8AC-0E08-40EA3B910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FD007-DF7E-4A5F-8510-7B607DBCE3E8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CC5365-B84A-3498-798F-5E64D3908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827E67-DEFC-3574-499A-DF4602BB5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4E31A-1BEF-4BA4-8D71-84DDECD11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489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CC5B1A-13A6-CC73-7157-17BCD9711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FD007-DF7E-4A5F-8510-7B607DBCE3E8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24A63D-8198-A02D-4121-6D9B259DC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724775-D1DF-3ACD-E74D-F12E4C3E6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4E31A-1BEF-4BA4-8D71-84DDECD11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951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67973-EED4-01CE-A22D-8EF93C10C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0B748-E465-391A-97C5-E21B40E992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DE09C0-E3DC-319A-DA75-D63063FB9A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7410EC-D0A5-3A01-B7E1-6EA4A337C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FD007-DF7E-4A5F-8510-7B607DBCE3E8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C68A09-A1AF-EF25-36C8-D3CB2290A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84FE1F-6718-2619-8967-080CE81F8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4E31A-1BEF-4BA4-8D71-84DDECD11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076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FCDF-FF44-B51A-0D6C-F257DE306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FB3EE0-9DB9-B71A-48B5-DAAB3C1F1A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E72C38-5185-388C-7463-AA05F99D70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8BABF5-328F-5BC1-995C-7C0BEDE50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FD007-DF7E-4A5F-8510-7B607DBCE3E8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5C690F-0B81-F74D-71FF-8E1AA03AF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E9DEC7-F589-CEB9-EDCF-42188FD51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4E31A-1BEF-4BA4-8D71-84DDECD11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532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71F389-EFC8-8B69-13C2-866C37EF6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7AA5C4-D829-B237-C748-DE35DD7949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0E9F4-CA12-7F89-650D-67FB7E082F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FFD007-DF7E-4A5F-8510-7B607DBCE3E8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31FD0D-F4C9-894C-43BB-ECA2EBBE8D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3092C-39FD-14B0-5168-0FB43CABC2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64E31A-1BEF-4BA4-8D71-84DDECD11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315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E12B0-D189-D125-0F87-3536BB80DF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57223"/>
            <a:ext cx="9144000" cy="2921479"/>
          </a:xfrm>
        </p:spPr>
        <p:txBody>
          <a:bodyPr>
            <a:normAutofit/>
          </a:bodyPr>
          <a:lstStyle/>
          <a:p>
            <a:pPr algn="just"/>
            <a:r>
              <a:rPr lang="en-US" sz="4800" dirty="0"/>
              <a:t>Image Feature Retrieval Phase 1 : Image Extraction by calculation of Histogram and comparing Histogram Distance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ACFDE9-1169-F6F0-115E-2EE0F2473D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49327"/>
            <a:ext cx="9144000" cy="833887"/>
          </a:xfrm>
        </p:spPr>
        <p:txBody>
          <a:bodyPr>
            <a:normAutofit/>
          </a:bodyPr>
          <a:lstStyle/>
          <a:p>
            <a:r>
              <a:rPr lang="en-US" sz="2800" dirty="0"/>
              <a:t>How to run the Project?</a:t>
            </a:r>
          </a:p>
        </p:txBody>
      </p:sp>
    </p:spTree>
    <p:extLst>
      <p:ext uri="{BB962C8B-B14F-4D97-AF65-F5344CB8AC3E}">
        <p14:creationId xmlns:p14="http://schemas.microsoft.com/office/powerpoint/2010/main" val="2922612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13470-E359-08FF-7D27-520DCC04D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Pre-Requisites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1113B-3131-9C11-B9D1-4ACFBAB36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Front End</a:t>
            </a:r>
          </a:p>
          <a:p>
            <a:pPr lvl="1"/>
            <a:r>
              <a:rPr lang="en-US" dirty="0"/>
              <a:t>node.js</a:t>
            </a:r>
          </a:p>
          <a:p>
            <a:pPr lvl="1"/>
            <a:r>
              <a:rPr lang="en-US" dirty="0" err="1"/>
              <a:t>npm</a:t>
            </a:r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Back End</a:t>
            </a:r>
          </a:p>
          <a:p>
            <a:pPr lvl="1"/>
            <a:r>
              <a:rPr lang="en-US" dirty="0"/>
              <a:t>python or python3</a:t>
            </a:r>
          </a:p>
          <a:p>
            <a:pPr lvl="1"/>
            <a:r>
              <a:rPr lang="en-US" dirty="0"/>
              <a:t>Flask : Install this dependency by the following command ➝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pip install flask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662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B0C6B-BDA6-B9B9-B1FC-B4BA41D04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the Client (Svelte)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C2D88-4D7A-CC19-B7E2-1BC1DDD05B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First we have to navigate to the svelte directory. As the code will be run from the ‘ \</a:t>
            </a:r>
            <a:r>
              <a:rPr lang="en-US" sz="2400" dirty="0" err="1"/>
              <a:t>Image_Query_by_Analysing_histogram</a:t>
            </a:r>
            <a:r>
              <a:rPr lang="en-US" sz="2400" dirty="0"/>
              <a:t> ‘ as the root directory in the terminal, we need to navigate to the directory folder by the following Command :	</a:t>
            </a:r>
          </a:p>
          <a:p>
            <a:pPr marL="0" indent="0" algn="ctr">
              <a:spcAft>
                <a:spcPts val="1000"/>
              </a:spcAft>
              <a:buNone/>
            </a:pPr>
            <a:r>
              <a:rPr lang="en-US" sz="2400" dirty="0"/>
              <a:t>	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cd image-query</a:t>
            </a:r>
            <a:endParaRPr lang="en-US" sz="22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sz="2400" dirty="0"/>
              <a:t>Now the svelte dependencies have to be installed in the svelte folder by the following Command :</a:t>
            </a:r>
            <a:r>
              <a:rPr lang="en-US" sz="2800" dirty="0"/>
              <a:t>	</a:t>
            </a:r>
          </a:p>
          <a:p>
            <a:pPr marL="0" indent="0" algn="ctr">
              <a:spcAft>
                <a:spcPts val="1000"/>
              </a:spcAft>
              <a:buNone/>
            </a:pPr>
            <a:r>
              <a:rPr lang="en-US" sz="3200" dirty="0"/>
              <a:t>	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npm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install</a:t>
            </a:r>
          </a:p>
          <a:p>
            <a:pPr marL="0" indent="0" algn="just">
              <a:spcAft>
                <a:spcPts val="1000"/>
              </a:spcAft>
              <a:buNone/>
            </a:pPr>
            <a:r>
              <a:rPr lang="en-US" sz="2400" dirty="0"/>
              <a:t>This will install all the dependencies and node modules required as per the ‘</a:t>
            </a:r>
            <a:r>
              <a:rPr lang="en-US" sz="2400" dirty="0" err="1"/>
              <a:t>package.json</a:t>
            </a:r>
            <a:r>
              <a:rPr lang="en-US" sz="2400" dirty="0"/>
              <a:t>’ file and ‘package-</a:t>
            </a:r>
            <a:r>
              <a:rPr lang="en-US" sz="2400" dirty="0" err="1"/>
              <a:t>lock.json</a:t>
            </a:r>
            <a:r>
              <a:rPr lang="en-US" sz="2400" dirty="0"/>
              <a:t>’ file. This has to be executed only when the project is run for the first time</a:t>
            </a:r>
            <a:endParaRPr lang="en-US" sz="2400" dirty="0">
              <a:solidFill>
                <a:schemeClr val="bg2">
                  <a:lumMod val="50000"/>
                </a:schemeClr>
              </a:solidFill>
            </a:endParaRPr>
          </a:p>
          <a:p>
            <a:pPr algn="just">
              <a:spcAft>
                <a:spcPts val="1000"/>
              </a:spcAft>
            </a:pP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604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98973-20C2-D34E-93B5-274B7436F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the Client (Svelte) </a:t>
            </a:r>
            <a:r>
              <a:rPr lang="en-US" dirty="0">
                <a:solidFill>
                  <a:schemeClr val="accent2"/>
                </a:solidFill>
              </a:rPr>
              <a:t>Continued…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B95FD-FF78-520D-6C85-E93D3BCA15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Now the svelte folder has to be built by the following Command :</a:t>
            </a:r>
            <a:r>
              <a:rPr lang="en-US" sz="2800" dirty="0"/>
              <a:t>	</a:t>
            </a:r>
          </a:p>
          <a:p>
            <a:pPr marL="0" indent="0" algn="ctr">
              <a:spcAft>
                <a:spcPts val="1000"/>
              </a:spcAft>
              <a:buNone/>
            </a:pPr>
            <a:r>
              <a:rPr lang="en-US" sz="3200" dirty="0"/>
              <a:t>	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npm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run build</a:t>
            </a:r>
          </a:p>
          <a:p>
            <a:pPr marL="0" indent="0" algn="just">
              <a:spcAft>
                <a:spcPts val="1000"/>
              </a:spcAft>
              <a:buNone/>
            </a:pPr>
            <a:r>
              <a:rPr lang="en-US" sz="2400" dirty="0"/>
              <a:t>This will compile the ‘</a:t>
            </a:r>
            <a:r>
              <a:rPr lang="en-US" sz="2400" dirty="0" err="1"/>
              <a:t>app.svelte</a:t>
            </a:r>
            <a:r>
              <a:rPr lang="en-US" sz="2400" dirty="0"/>
              <a:t>’ file to build ‘bundle.css’ file and ‘bundle.js’ file. This has to be executed only when the project is run for the first time</a:t>
            </a:r>
          </a:p>
          <a:p>
            <a:pPr marL="0" indent="0" algn="just">
              <a:spcAft>
                <a:spcPts val="1000"/>
              </a:spcAft>
              <a:buNone/>
            </a:pPr>
            <a:endParaRPr lang="en-US" sz="2400" dirty="0">
              <a:solidFill>
                <a:schemeClr val="bg2">
                  <a:lumMod val="50000"/>
                </a:schemeClr>
              </a:solidFill>
            </a:endParaRPr>
          </a:p>
          <a:p>
            <a:pPr algn="just"/>
            <a:r>
              <a:rPr lang="en-US" sz="2400" dirty="0"/>
              <a:t>Now we can activate the webpage link ‘localhost: 8080’ by the following Command :	</a:t>
            </a:r>
          </a:p>
          <a:p>
            <a:pPr marL="0" indent="0" algn="ctr">
              <a:spcAft>
                <a:spcPts val="1000"/>
              </a:spcAft>
              <a:buNone/>
            </a:pPr>
            <a:r>
              <a:rPr lang="en-US" sz="3200" dirty="0"/>
              <a:t>	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npm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run dev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752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C886B-E302-E559-2F91-5356523AD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the Server (Flask)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8C757-C51C-CBBE-3DB7-D0E9B253A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dirty="0"/>
              <a:t>In order to run the flask server that serves the svelte client, we need to open a new terminal in the ‘ \</a:t>
            </a:r>
            <a:r>
              <a:rPr lang="en-US" sz="2400" dirty="0" err="1"/>
              <a:t>Image_Query_by_Analysing_histogram</a:t>
            </a:r>
            <a:r>
              <a:rPr lang="en-US" sz="2400" dirty="0"/>
              <a:t> ‘ directory and the python code ‘Flask-Server.py’ has to be run by the following Command :</a:t>
            </a:r>
            <a:r>
              <a:rPr lang="en-US" sz="2200" dirty="0"/>
              <a:t>	</a:t>
            </a:r>
          </a:p>
          <a:p>
            <a:pPr marL="0" indent="0" algn="just">
              <a:spcAft>
                <a:spcPts val="1000"/>
              </a:spcAft>
              <a:buNone/>
            </a:pPr>
            <a:r>
              <a:rPr lang="en-US" sz="2800" dirty="0"/>
              <a:t>	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python -u &lt;absolute-file-path-for-Flask-Server.py&gt;</a:t>
            </a:r>
          </a:p>
          <a:p>
            <a:pPr marL="0" indent="0" algn="just">
              <a:spcAft>
                <a:spcPts val="1000"/>
              </a:spcAft>
              <a:buNone/>
            </a:pPr>
            <a:r>
              <a:rPr lang="en-US" sz="2400" dirty="0"/>
              <a:t>Or simply, the python code can be run in the text editor directly.	</a:t>
            </a:r>
          </a:p>
          <a:p>
            <a:r>
              <a:rPr lang="en-US" sz="2400" dirty="0"/>
              <a:t>Now that the flask server is ready to serve the requests of the client, the webpage link ‘localhost:5000’ is active. Navigating to ‘https://localhost:5000’ will immediately redirect to the svelte front end expected to be rendered in ‘localhost:8080’</a:t>
            </a:r>
          </a:p>
        </p:txBody>
      </p:sp>
    </p:spTree>
    <p:extLst>
      <p:ext uri="{BB962C8B-B14F-4D97-AF65-F5344CB8AC3E}">
        <p14:creationId xmlns:p14="http://schemas.microsoft.com/office/powerpoint/2010/main" val="4096918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401</Words>
  <Application>Microsoft Office PowerPoint</Application>
  <PresentationFormat>Widescreen</PresentationFormat>
  <Paragraphs>31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Image Feature Retrieval Phase 1 : Image Extraction by calculation of Histogram and comparing Histogram Distance</vt:lpstr>
      <vt:lpstr>Pre-Requisites</vt:lpstr>
      <vt:lpstr>Running the Client (Svelte)</vt:lpstr>
      <vt:lpstr>Running the Client (Svelte) Continued…</vt:lpstr>
      <vt:lpstr>Running the Server (Flask)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Process Management Notation</dc:title>
  <dc:creator>User</dc:creator>
  <cp:lastModifiedBy>User</cp:lastModifiedBy>
  <cp:revision>3</cp:revision>
  <dcterms:created xsi:type="dcterms:W3CDTF">2023-06-30T14:24:00Z</dcterms:created>
  <dcterms:modified xsi:type="dcterms:W3CDTF">2023-12-29T02:11:30Z</dcterms:modified>
</cp:coreProperties>
</file>