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Training</a:t>
            </a:r>
          </a:p>
          <a:p>
            <a:pPr lvl="1"/>
            <a:r>
              <a:rPr lang="en-US" dirty="0"/>
              <a:t>python or python3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/>
              <a:t>PIL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PIL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9552-45EF-B25E-D5B5-595B126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2313-960A-3582-F4D6-A534DFA9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extract the histogram values of the images that are preserved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\</a:t>
            </a:r>
            <a:r>
              <a:rPr lang="en-US" sz="2400" i="0" dirty="0">
                <a:solidFill>
                  <a:srgbClr val="1F2328"/>
                </a:solidFill>
                <a:effectLst/>
              </a:rPr>
              <a:t>image-query\public\Data ’ folder</a:t>
            </a:r>
            <a:r>
              <a:rPr lang="en-US" sz="2400" dirty="0"/>
              <a:t>, we need to open a new terminal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directory and the python code ‘Store_Image_Histogram.py’ has to be run by the following Command :</a:t>
            </a:r>
            <a:r>
              <a:rPr lang="en-US" sz="28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python -u &lt;absolute-file-path-for-Storing-Image-Histogram.py&gt;</a:t>
            </a:r>
          </a:p>
          <a:p>
            <a:pPr marL="0" indent="0">
              <a:buNone/>
            </a:pPr>
            <a:r>
              <a:rPr lang="en-US" sz="2400" dirty="0"/>
              <a:t>Or simply, the python code can be run in the text editor directly.</a:t>
            </a:r>
          </a:p>
        </p:txBody>
      </p:sp>
    </p:spTree>
    <p:extLst>
      <p:ext uri="{BB962C8B-B14F-4D97-AF65-F5344CB8AC3E}">
        <p14:creationId xmlns:p14="http://schemas.microsoft.com/office/powerpoint/2010/main" val="123591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we have to navigate to the svelte directory. As the code will be run from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/>
              <a:t>Now the svelte dependencies have to be installed in the svelte folder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install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install all the dependencies and node modules required as per the ‘</a:t>
            </a:r>
            <a:r>
              <a:rPr lang="en-US" sz="2400" dirty="0" err="1"/>
              <a:t>package.json</a:t>
            </a:r>
            <a:r>
              <a:rPr lang="en-US" sz="2400" dirty="0"/>
              <a:t>’ file and ‘package-</a:t>
            </a:r>
            <a:r>
              <a:rPr lang="en-US" sz="2400" dirty="0" err="1"/>
              <a:t>lock.json</a:t>
            </a:r>
            <a:r>
              <a:rPr lang="en-US" sz="2400" dirty="0"/>
              <a:t>’ file. This has to be executed only when the project is run for the first time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8973-20C2-D34E-93B5-274B743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 </a:t>
            </a:r>
            <a:r>
              <a:rPr lang="en-US" dirty="0">
                <a:solidFill>
                  <a:schemeClr val="accent2"/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5FD-FF78-520D-6C85-E93D3BCA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the svelte folder has to be built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compile the ‘</a:t>
            </a:r>
            <a:r>
              <a:rPr lang="en-US" sz="2400" dirty="0" err="1"/>
              <a:t>app.svelte</a:t>
            </a:r>
            <a:r>
              <a:rPr lang="en-US" sz="2400" dirty="0"/>
              <a:t>’ file to build ‘bundle.css’ file and ‘bundle.js’ file. This has to be executed only when the project is run for the first time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400" dirty="0"/>
              <a:t>Now we can activate the webpage link ‘localhost: 8080’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525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Training Data</vt:lpstr>
      <vt:lpstr>Running the Client (Svelte)</vt:lpstr>
      <vt:lpstr>Running the Client (Svelte) Continued…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6</cp:revision>
  <dcterms:created xsi:type="dcterms:W3CDTF">2023-06-30T14:24:00Z</dcterms:created>
  <dcterms:modified xsi:type="dcterms:W3CDTF">2024-01-05T03:24:12Z</dcterms:modified>
</cp:coreProperties>
</file>