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A8D6-6745-440B-BE29-90D1A93025A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74982-C11A-49A5-8069-692F5D57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74982-C11A-49A5-8069-692F5D578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74982-C11A-49A5-8069-692F5D578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4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3C37-C3F6-75B2-F4BB-A7D61B9FD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24FC4-40BD-7B5B-394D-01DBB7924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6AD41-14E3-E004-4299-AB476D66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950A-3B7E-2DE4-452D-46ABA18F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7CAAF-C766-BFFF-5911-88A1BAE6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74CB-DD21-ACBF-E227-062A8310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2E915-A80B-DB56-0E4A-0179ED717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027FC-0682-F411-827B-6936AA44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E36E4-6D3D-64CF-F895-4B67EAB8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8D54-32C1-8750-0BB4-039E76C3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7DDFF-55FC-1BB4-C8A2-101D26742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4A4CD-CEE8-8044-0E5D-3D97F9B31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668A5-8556-858F-97B7-3DACBE4B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8A0F-10A2-012A-5BB4-0E50FBF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8F75-59DE-6B64-DF57-ECD57A4F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0BE2-FC38-241E-CF9B-C41F184D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3AE2E-3F6C-2BA4-3427-0FA0763C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FFAA-0312-E350-3A17-00F20922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BA55-A6E8-01EE-430B-AFFFA275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7EDF-22C7-AF78-1A3C-B88C236B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1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4941-732E-9E8F-927A-E6565EBD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5A3E7-9D2B-2169-ED0E-F37CDE7A5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EFA72-2704-9391-136A-FA07A5E5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46689-1386-D22E-9806-6B415CB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E08B-8982-8BCF-5C57-3A38083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3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A6BF-62AF-4A25-95EA-965B96DC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540D-B1E5-58ED-5A6B-F1BA8A723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1A7B1-4DC2-AF55-BAEA-D58DC9A40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CF832-36E7-B43D-FE7F-CF0F41AD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1324B-D8F2-6BCE-1EAA-16D69B5E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BE872-13EE-58DB-ECB5-8CBD0180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7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15B9-27A2-3F0C-99BE-8F927973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9A692-7FCC-CA66-E9B0-EA01D7680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20A31-A393-74D3-28CF-9A75B04B4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1D178-6B33-7B92-95E1-616E2F19C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EDAC7-F37F-B53C-7465-913E0666C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383B9-BBE8-0A37-4031-31F63798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D0A72-C76F-2D3B-E0B4-8DDCEFBB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8FDAB-8458-B4BF-7F76-364DDC9F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4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353C-C0C9-14E3-B2E0-F088DF90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55465-A8FF-C8AC-0E08-40EA3B91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C5365-B84A-3498-798F-5E64D390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27E67-DEFC-3574-499A-DF4602BB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8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C5B1A-13A6-CC73-7157-17BCD971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4A63D-8198-A02D-4121-6D9B259D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24775-D1DF-3ACD-E74D-F12E4C3E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7973-EED4-01CE-A22D-8EF93C10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B748-E465-391A-97C5-E21B40E9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E09C0-E3DC-319A-DA75-D63063FB9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410EC-D0A5-3A01-B7E1-6EA4A337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68A09-A1AF-EF25-36C8-D3CB2290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4FE1F-6718-2619-8967-080CE81F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7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FCDF-FF44-B51A-0D6C-F257DE30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B3EE0-9DB9-B71A-48B5-DAAB3C1F1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72C38-5185-388C-7463-AA05F99D7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BABF5-328F-5BC1-995C-7C0BEDE5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C690F-0B81-F74D-71FF-8E1AA03A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9DEC7-F589-CEB9-EDCF-42188FD5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3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1F389-EFC8-8B69-13C2-866C37EF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AA5C4-D829-B237-C748-DE35DD794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E9F4-CA12-7F89-650D-67FB7E082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FD0D-F4C9-894C-43BB-ECA2EBBE8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092C-39FD-14B0-5168-0FB43CABC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12B0-D189-D125-0F87-3536BB80D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223"/>
            <a:ext cx="9144000" cy="2921479"/>
          </a:xfrm>
        </p:spPr>
        <p:txBody>
          <a:bodyPr>
            <a:normAutofit/>
          </a:bodyPr>
          <a:lstStyle/>
          <a:p>
            <a:pPr algn="just"/>
            <a:r>
              <a:rPr lang="en-US" sz="4800" dirty="0"/>
              <a:t>Image Feature Retrieval Phase 1 : Image Extraction by calculation of Histogram and comparing Histogram Distance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CFDE9-1169-F6F0-115E-2EE0F247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9327"/>
            <a:ext cx="9144000" cy="833887"/>
          </a:xfrm>
        </p:spPr>
        <p:txBody>
          <a:bodyPr>
            <a:normAutofit/>
          </a:bodyPr>
          <a:lstStyle/>
          <a:p>
            <a:r>
              <a:rPr lang="en-US" sz="2800" dirty="0"/>
              <a:t>How to run the Project?</a:t>
            </a:r>
          </a:p>
        </p:txBody>
      </p:sp>
    </p:spTree>
    <p:extLst>
      <p:ext uri="{BB962C8B-B14F-4D97-AF65-F5344CB8AC3E}">
        <p14:creationId xmlns:p14="http://schemas.microsoft.com/office/powerpoint/2010/main" val="292261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3470-E359-08FF-7D27-520DCC04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113B-3131-9C11-B9D1-4ACFBAB3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node.js</a:t>
            </a:r>
          </a:p>
          <a:p>
            <a:pPr lvl="1"/>
            <a:r>
              <a:rPr lang="en-US" dirty="0" err="1"/>
              <a:t>npm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or python3</a:t>
            </a:r>
          </a:p>
          <a:p>
            <a:pPr lvl="1"/>
            <a:r>
              <a:rPr lang="en-US" dirty="0"/>
              <a:t>Flask : Install this dependency by the following command ➝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pip install flask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6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0C6B-BDA6-B9B9-B1FC-B4BA41D0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Client (Svelte)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2D88-4D7A-CC19-B7E2-1BC1DDD05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First we have to navigate to the svelte directory. As the code will be run from the ‘ \</a:t>
            </a:r>
            <a:r>
              <a:rPr lang="en-US" sz="2200" dirty="0" err="1"/>
              <a:t>Image_Query_by_Analysing_Histogram_Distance</a:t>
            </a:r>
            <a:r>
              <a:rPr lang="en-US" sz="2200" dirty="0"/>
              <a:t> ‘ as the root directory in the terminal, we need to navigate to the directory folder by the following Command :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2400" dirty="0"/>
              <a:t>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cd image-query</a:t>
            </a:r>
          </a:p>
          <a:p>
            <a:r>
              <a:rPr lang="en-US" sz="2200" dirty="0"/>
              <a:t>Now the svelte folder has to be built by the following Command :</a:t>
            </a:r>
            <a:r>
              <a:rPr lang="en-US" sz="2400" dirty="0"/>
              <a:t>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2800" dirty="0"/>
              <a:t>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npm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run build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200" dirty="0"/>
              <a:t>This will compile the ‘</a:t>
            </a:r>
            <a:r>
              <a:rPr lang="en-US" sz="2200"/>
              <a:t>App</a:t>
            </a:r>
            <a:r>
              <a:rPr lang="en-US" sz="2200" dirty="0" err="1"/>
              <a:t>.svelte</a:t>
            </a:r>
            <a:r>
              <a:rPr lang="en-US" sz="2200" dirty="0"/>
              <a:t>’ file to build ‘bundle.css’ file and ‘bundle.js’ file. This has to be executed only when the project is run for the first time</a:t>
            </a: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2200" dirty="0"/>
              <a:t>Now we can activate the webpage link ‘localhost: 8080’ by the following Command :</a:t>
            </a:r>
            <a:r>
              <a:rPr lang="en-US" sz="2800" dirty="0"/>
              <a:t>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2800" dirty="0"/>
              <a:t>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npm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run dev</a:t>
            </a:r>
          </a:p>
          <a:p>
            <a:pPr marL="0" indent="0" algn="ctr">
              <a:spcAft>
                <a:spcPts val="1000"/>
              </a:spcAft>
              <a:buNone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>
              <a:spcAft>
                <a:spcPts val="100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886B-E302-E559-2F91-5356523A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Server (Flask)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C757-C51C-CBBE-3DB7-D0E9B253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In order to run the flask server that serves the svelte client, we need to open a new terminal in the ‘ \</a:t>
            </a:r>
            <a:r>
              <a:rPr lang="en-US" sz="2400" dirty="0" err="1"/>
              <a:t>Image_Query_by_Analysing_Histogram_Distance</a:t>
            </a:r>
            <a:r>
              <a:rPr lang="en-US" sz="2400" dirty="0"/>
              <a:t> ‘ directory and the python code ‘Flask-Server.py’ has to be run by the following Command :</a:t>
            </a:r>
            <a:r>
              <a:rPr lang="en-US" sz="2200" dirty="0"/>
              <a:t>	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800" dirty="0"/>
              <a:t>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python -u &lt;absolute-file-path-for-Flask-Server.py&gt;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400" dirty="0"/>
              <a:t>Or simply, the python code can be run in the text editor directly.	</a:t>
            </a:r>
          </a:p>
          <a:p>
            <a:r>
              <a:rPr lang="en-US" sz="2400" dirty="0"/>
              <a:t>Now that the flask server is ready to serve the requests of the client, the webpage link ‘localhost:5000’ is active. Navigating to ‘https://localhost:5000’ will immediately redirect to the svelte front end expected to be rendered in ‘localhost:8080’</a:t>
            </a:r>
          </a:p>
        </p:txBody>
      </p:sp>
    </p:spTree>
    <p:extLst>
      <p:ext uri="{BB962C8B-B14F-4D97-AF65-F5344CB8AC3E}">
        <p14:creationId xmlns:p14="http://schemas.microsoft.com/office/powerpoint/2010/main" val="409691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334</Words>
  <Application>Microsoft Office PowerPoint</Application>
  <PresentationFormat>Widescreen</PresentationFormat>
  <Paragraphs>27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Image Feature Retrieval Phase 1 : Image Extraction by calculation of Histogram and comparing Histogram Distance</vt:lpstr>
      <vt:lpstr>Pre-Requisites</vt:lpstr>
      <vt:lpstr>Running the Client (Svelte)</vt:lpstr>
      <vt:lpstr>Running the Server (Flask)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Management Notation</dc:title>
  <dc:creator>User</dc:creator>
  <cp:lastModifiedBy>User</cp:lastModifiedBy>
  <cp:revision>4</cp:revision>
  <dcterms:created xsi:type="dcterms:W3CDTF">2023-06-30T14:24:00Z</dcterms:created>
  <dcterms:modified xsi:type="dcterms:W3CDTF">2023-12-29T01:24:14Z</dcterms:modified>
</cp:coreProperties>
</file>