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lvl="1"/>
            <a:r>
              <a:rPr lang="en-US" dirty="0"/>
              <a:t>PIL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PIL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we have to navigate to the svelte directory. As the code will be run from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/>
              <a:t>Now the svelte dependencies have to be installed in the svelte folder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install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install all the dependencies and node modules required as per the ‘</a:t>
            </a:r>
            <a:r>
              <a:rPr lang="en-US" sz="2400" dirty="0" err="1"/>
              <a:t>package.json</a:t>
            </a:r>
            <a:r>
              <a:rPr lang="en-US" sz="2400" dirty="0"/>
              <a:t>’ file and ‘package-</a:t>
            </a:r>
            <a:r>
              <a:rPr lang="en-US" sz="2400" dirty="0" err="1"/>
              <a:t>lock.json</a:t>
            </a:r>
            <a:r>
              <a:rPr lang="en-US" sz="2400" dirty="0"/>
              <a:t>’ file. This has to be executed only when the project is run for the first time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8973-20C2-D34E-93B5-274B743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 </a:t>
            </a:r>
            <a:r>
              <a:rPr lang="en-US" dirty="0">
                <a:solidFill>
                  <a:schemeClr val="accent2"/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5FD-FF78-520D-6C85-E93D3BCA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the svelte folder has to be built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compile the ‘</a:t>
            </a:r>
            <a:r>
              <a:rPr lang="en-US" sz="2400" dirty="0" err="1"/>
              <a:t>app.svelte</a:t>
            </a:r>
            <a:r>
              <a:rPr lang="en-US" sz="2400" dirty="0"/>
              <a:t>’ file to build ‘bundle.css’ file and ‘bundle.js’ file. This has to be executed only when the project is run for the first time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400" dirty="0"/>
              <a:t>Now we can activate the webpage link ‘localhost: 8080’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414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Running the Client (Svelte)</vt:lpstr>
      <vt:lpstr>Running the Client (Svelte) Continued…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4</cp:revision>
  <dcterms:created xsi:type="dcterms:W3CDTF">2023-06-30T14:24:00Z</dcterms:created>
  <dcterms:modified xsi:type="dcterms:W3CDTF">2024-01-05T02:58:36Z</dcterms:modified>
</cp:coreProperties>
</file>