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8D6-6745-440B-BE29-90D1A93025A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4982-C11A-49A5-8069-692F5D57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C37-C3F6-75B2-F4BB-A7D61B9F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4FC4-40BD-7B5B-394D-01DBB79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D41-14E3-E004-4299-AB476D6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950A-3B7E-2DE4-452D-46ABA18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AF-C766-BFFF-5911-88A1BAE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4CB-DD21-ACBF-E227-062A831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915-A80B-DB56-0E4A-0179ED71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27FC-0682-F411-827B-6936AA44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36E4-6D3D-64CF-F895-4B67EA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8D54-32C1-8750-0BB4-039E76C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DDFF-55FC-1BB4-C8A2-101D2674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A4CD-CEE8-8044-0E5D-3D97F9B3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68A5-8556-858F-97B7-3DACBE4B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8A0F-10A2-012A-5BB4-0E50FBF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F75-59DE-6B64-DF57-ECD57A4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BE2-FC38-241E-CF9B-C41F184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AE2E-3F6C-2BA4-3427-0FA0763C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FFAA-0312-E350-3A17-00F2092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A55-A6E8-01EE-430B-AFFFA27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7EDF-22C7-AF78-1A3C-B88C236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4941-732E-9E8F-927A-E6565EB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A3E7-9D2B-2169-ED0E-F37CDE7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A72-2704-9391-136A-FA07A5E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6689-1386-D22E-9806-6B415C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E08B-8982-8BCF-5C57-3A38083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6BF-62AF-4A25-95EA-965B96D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540D-B1E5-58ED-5A6B-F1BA8A72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A7B1-4DC2-AF55-BAEA-D58DC9A4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F832-36E7-B43D-FE7F-CF0F41A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324B-D8F2-6BCE-1EAA-16D69B5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E872-13EE-58DB-ECB5-8CBD018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5B9-27A2-3F0C-99BE-8F927973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A692-7FCC-CA66-E9B0-EA01D76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0A31-A393-74D3-28CF-9A75B04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1D178-6B33-7B92-95E1-616E2F19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DAC7-F37F-B53C-7465-913E0666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83B9-BBE8-0A37-4031-31F6379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0A72-C76F-2D3B-E0B4-8DDCEFB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FDAB-8458-B4BF-7F76-364DDC9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53C-C0C9-14E3-B2E0-F088DF9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5465-A8FF-C8AC-0E08-40EA3B9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5365-B84A-3498-798F-5E64D39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7E67-DEFC-3574-499A-DF4602B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5B1A-13A6-CC73-7157-17BCD9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A63D-8198-A02D-4121-6D9B259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4775-D1DF-3ACD-E74D-F12E4C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973-EED4-01CE-A22D-8EF93C1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748-E465-391A-97C5-E21B40E9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09C0-E3DC-319A-DA75-D63063FB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0EC-D0A5-3A01-B7E1-6EA4A33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8A09-A1AF-EF25-36C8-D3CB229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FE1F-6718-2619-8967-080CE81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CDF-FF44-B51A-0D6C-F257DE3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B3EE0-9DB9-B71A-48B5-DAAB3C1F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C38-5185-388C-7463-AA05F99D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ABF5-328F-5BC1-995C-7C0BED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690F-0B81-F74D-71FF-8E1AA0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DEC7-F589-CEB9-EDCF-42188FD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F389-EFC8-8B69-13C2-866C37E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A5C4-D829-B237-C748-DE35DD7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9F4-CA12-7F89-650D-67FB7E08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D0D-F4C9-894C-43BB-ECA2EBBE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092C-39FD-14B0-5168-0FB43CAB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2B0-D189-D125-0F87-3536BB80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23"/>
            <a:ext cx="9144000" cy="2921479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Image Feature Retrieval Phase 1 : Image Extraction by calculation of Histogram and comparing Histogram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FDE9-1169-F6F0-115E-2EE0F24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327"/>
            <a:ext cx="9144000" cy="833887"/>
          </a:xfrm>
        </p:spPr>
        <p:txBody>
          <a:bodyPr>
            <a:normAutofit/>
          </a:bodyPr>
          <a:lstStyle/>
          <a:p>
            <a:r>
              <a:rPr lang="en-US" sz="2800" dirty="0"/>
              <a:t>How to run the Project?</a:t>
            </a:r>
          </a:p>
        </p:txBody>
      </p:sp>
    </p:spTree>
    <p:extLst>
      <p:ext uri="{BB962C8B-B14F-4D97-AF65-F5344CB8AC3E}">
        <p14:creationId xmlns:p14="http://schemas.microsoft.com/office/powerpoint/2010/main" val="29226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470-E359-08FF-7D27-520DCC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13B-3131-9C11-B9D1-4ACFBA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or python3</a:t>
            </a:r>
          </a:p>
          <a:p>
            <a:pPr lvl="1"/>
            <a:r>
              <a:rPr lang="en-US" dirty="0"/>
              <a:t>Flask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flask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C6B-BDA6-B9B9-B1FC-B4BA41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2D88-4D7A-CC19-B7E2-1BC1DDD0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First we have to navigate to the svelte directory. As the code will be run from the ‘ \</a:t>
            </a:r>
            <a:r>
              <a:rPr lang="en-US" sz="2200" dirty="0" err="1"/>
              <a:t>Image_Query_by_Analysing_Histogram_Distance</a:t>
            </a:r>
            <a:r>
              <a:rPr lang="en-US" sz="2200" dirty="0"/>
              <a:t> ‘ as the root directory in the terminal, we need to navigate to the directory folder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cd image-query</a:t>
            </a:r>
          </a:p>
          <a:p>
            <a:r>
              <a:rPr lang="en-US" sz="2200" dirty="0"/>
              <a:t>Now the svelte folder has to be built by the following Command :</a:t>
            </a:r>
            <a:r>
              <a:rPr lang="en-US" sz="24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build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200" dirty="0"/>
              <a:t>This will compile the ‘</a:t>
            </a:r>
            <a:r>
              <a:rPr lang="en-US" sz="2200" dirty="0" err="1"/>
              <a:t>app.svelte</a:t>
            </a:r>
            <a:r>
              <a:rPr lang="en-US" sz="2200" dirty="0"/>
              <a:t>’ file to build ‘bundle.css’ file and ‘bundle.js’ file. This has to be executed only when the project is run for the first time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/>
              <a:t>Now we can activate the webpage link ‘localhost: 8080’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dev</a:t>
            </a:r>
          </a:p>
          <a:p>
            <a:pPr marL="0" indent="0" algn="ctr">
              <a:spcAft>
                <a:spcPts val="1000"/>
              </a:spcAft>
              <a:buNone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10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86B-E302-E559-2F91-5356523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Server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757-C51C-CBBE-3DB7-D0E9B25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run the flask server that serves the svelte client, we need to open a new terminal in the ‘ \</a:t>
            </a:r>
            <a:r>
              <a:rPr lang="en-US" sz="2400" dirty="0" err="1"/>
              <a:t>Image_Query_by_Analysing_Histogram_Distance</a:t>
            </a:r>
            <a:r>
              <a:rPr lang="en-US" sz="2400" dirty="0"/>
              <a:t> ‘ directory and the python code ‘Flask-Server.py’ has to be run by the following Command :</a:t>
            </a:r>
            <a:r>
              <a:rPr lang="en-US" sz="22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python -u &lt;absolute-file-path-for-Flask-Server.py&gt;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Or simply, the python code can be run in the text editor directly.	</a:t>
            </a:r>
          </a:p>
          <a:p>
            <a:r>
              <a:rPr lang="en-US" sz="2400" dirty="0"/>
              <a:t>Now that the flask server is ready to serve the requests of the client, the webpage link ‘localhost:5000’ is active. Navigating to ‘https://localhost:5000’ will immediately redirect to the svelte front end expected to be rendered in ‘localhost:8080’</a:t>
            </a:r>
          </a:p>
        </p:txBody>
      </p:sp>
    </p:spTree>
    <p:extLst>
      <p:ext uri="{BB962C8B-B14F-4D97-AF65-F5344CB8AC3E}">
        <p14:creationId xmlns:p14="http://schemas.microsoft.com/office/powerpoint/2010/main" val="40969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334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Image Feature Retrieval Phase 1 : Image Extraction by calculation of Histogram and comparing Histogram Distance</vt:lpstr>
      <vt:lpstr>Pre-Requisites</vt:lpstr>
      <vt:lpstr>Running the Client (Svelte)</vt:lpstr>
      <vt:lpstr>Running the Server (Flask)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Notation</dc:title>
  <dc:creator>User</dc:creator>
  <cp:lastModifiedBy>User</cp:lastModifiedBy>
  <cp:revision>3</cp:revision>
  <dcterms:created xsi:type="dcterms:W3CDTF">2023-06-30T14:24:00Z</dcterms:created>
  <dcterms:modified xsi:type="dcterms:W3CDTF">2023-12-28T23:44:44Z</dcterms:modified>
</cp:coreProperties>
</file>