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89" d="100"/>
          <a:sy n="89" d="100"/>
        </p:scale>
        <p:origin x="-127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371600"/>
          </a:xfrm>
        </p:spPr>
        <p:txBody>
          <a:bodyPr>
            <a:normAutofit/>
          </a:bodyPr>
          <a:lstStyle/>
          <a:p>
            <a:r>
              <a:rPr lang="en-US" sz="7200" b="1" u="sng" dirty="0" smtClean="0">
                <a:solidFill>
                  <a:srgbClr val="FFC000"/>
                </a:solidFill>
              </a:rPr>
              <a:t>WELCOME </a:t>
            </a:r>
            <a:r>
              <a:rPr lang="en-US" sz="7200" b="1" u="sng" dirty="0" smtClean="0"/>
              <a:t> </a:t>
            </a:r>
            <a:endParaRPr lang="en-US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90999"/>
            <a:ext cx="5943600" cy="12954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Date: 29.05.2025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2362200"/>
            <a:ext cx="6400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Name: </a:t>
            </a:r>
            <a:r>
              <a:rPr lang="en-US" sz="4000" b="1" u="sng" dirty="0" smtClean="0"/>
              <a:t/>
            </a:r>
            <a:br>
              <a:rPr lang="en-US" sz="4000" b="1" u="sng" dirty="0" smtClean="0"/>
            </a:b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Basic Calculator Using Stack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1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81200"/>
            <a:ext cx="7408333" cy="414496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Demo Inputs:</a:t>
            </a:r>
            <a:endParaRPr lang="en-US" u="sn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Infix: 2 * (3 + 4) → Result: 14.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Postfix: 3 4 5 * + → Result: 23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01943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Features:</a:t>
            </a:r>
            <a:endParaRPr lang="en-US" u="sn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Supports both infix and postfix modes.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Interactive commands (mode, exit)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 &amp; </a:t>
            </a:r>
            <a:r>
              <a:rPr lang="en-US" b="1" dirty="0" smtClean="0"/>
              <a:t>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5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762000"/>
            <a:ext cx="6477000" cy="4876800"/>
          </a:xfrm>
        </p:spPr>
        <p:txBody>
          <a:bodyPr>
            <a:noAutofit/>
          </a:bodyPr>
          <a:lstStyle/>
          <a:p>
            <a:r>
              <a:rPr 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</a:t>
            </a:r>
            <a:r>
              <a:rPr lang="en-US" sz="7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et’s see the Result in CODEBLOCKS</a:t>
            </a:r>
            <a:endParaRPr lang="en-US" sz="7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2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43867" y="5201540"/>
            <a:ext cx="1490133" cy="98213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Tuli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ID_160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Presenters</a:t>
            </a:r>
            <a:endParaRPr lang="en-US" b="1" u="sng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5181600"/>
            <a:ext cx="1490133" cy="98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Ankur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ID_159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449938" y="5334000"/>
            <a:ext cx="1490133" cy="98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Manik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ID_113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563" y="2053129"/>
            <a:ext cx="2286000" cy="30660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021017"/>
            <a:ext cx="2286000" cy="300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3129"/>
            <a:ext cx="2633322" cy="3003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9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585332"/>
            <a:ext cx="8229600" cy="1252728"/>
          </a:xfrm>
        </p:spPr>
        <p:txBody>
          <a:bodyPr/>
          <a:lstStyle/>
          <a:p>
            <a:r>
              <a:rPr lang="as-IN" dirty="0">
                <a:solidFill>
                  <a:schemeClr val="tx1"/>
                </a:solidFill>
              </a:rPr>
              <a:t>প্রশ্ন করলে গুল্লি করমু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Gun Point Try Me Sticker - Gun point Gun Try me - Discover &amp; Share GIF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Why thank you matters more than mon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55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3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0"/>
            <a:ext cx="7408333" cy="4373563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Purpose: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a calculator that evaluates mathematical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Supported operations: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+, -, *, /, %, ^ (power),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parentheses.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Challenges</a:t>
            </a:r>
            <a:r>
              <a:rPr lang="en-US" b="1" u="sng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operator precedence, associativity, parentheses handling</a:t>
            </a:r>
            <a:r>
              <a:rPr lang="en-US" dirty="0"/>
              <a:t>.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👉</a:t>
            </a:r>
            <a:r>
              <a:rPr lang="en-US" b="1" dirty="0" smtClean="0"/>
              <a:t>Introduction👈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Key Problems Solved</a:t>
            </a:r>
            <a:r>
              <a:rPr lang="en-US" b="1" u="sng" dirty="0" smtClean="0">
                <a:solidFill>
                  <a:schemeClr val="tx1"/>
                </a:solidFill>
              </a:rPr>
              <a:t>:</a:t>
            </a:r>
          </a:p>
          <a:p>
            <a:endParaRPr lang="en-US" b="1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1.Convert </a:t>
            </a:r>
            <a:r>
              <a:rPr lang="en-US" dirty="0">
                <a:solidFill>
                  <a:schemeClr val="tx1"/>
                </a:solidFill>
              </a:rPr>
              <a:t>infix expressions (human-readable) to postfix (stack-friendly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2.Evaluate </a:t>
            </a:r>
            <a:r>
              <a:rPr lang="en-US" dirty="0">
                <a:solidFill>
                  <a:schemeClr val="tx1"/>
                </a:solidFill>
              </a:rPr>
              <a:t>postfix expressions using stacks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3.Handle </a:t>
            </a:r>
            <a:r>
              <a:rPr lang="en-US" dirty="0">
                <a:solidFill>
                  <a:schemeClr val="tx1"/>
                </a:solidFill>
              </a:rPr>
              <a:t>errors (mismatched parentheses, division by zero).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👉</a:t>
            </a:r>
            <a:r>
              <a:rPr lang="en-US" b="1" dirty="0"/>
              <a:t>Problem Statement</a:t>
            </a:r>
            <a:r>
              <a:rPr lang="en-US" b="1" dirty="0" smtClean="0"/>
              <a:t>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295400"/>
            <a:ext cx="7408333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DoubleStack</a:t>
            </a:r>
            <a:r>
              <a:rPr lang="en-US" dirty="0">
                <a:solidFill>
                  <a:schemeClr val="tx1"/>
                </a:solidFill>
              </a:rPr>
              <a:t> (for numbers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CharStack</a:t>
            </a:r>
            <a:r>
              <a:rPr lang="en-US" dirty="0">
                <a:solidFill>
                  <a:schemeClr val="tx1"/>
                </a:solidFill>
              </a:rPr>
              <a:t> (for operators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Key </a:t>
            </a:r>
            <a:r>
              <a:rPr lang="en-US" b="1" dirty="0">
                <a:solidFill>
                  <a:schemeClr val="tx1"/>
                </a:solidFill>
              </a:rPr>
              <a:t>Functions: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push(), pop(), peek(), 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👉</a:t>
            </a:r>
            <a:r>
              <a:rPr lang="en-US" b="1" dirty="0"/>
              <a:t>Stack Data </a:t>
            </a:r>
            <a:r>
              <a:rPr lang="en-US" b="1" dirty="0" smtClean="0"/>
              <a:t>Structures👈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3651191" cy="113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11" y="3729037"/>
            <a:ext cx="387936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89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8236" y="3733800"/>
            <a:ext cx="1621564" cy="1033272"/>
          </a:xfrm>
        </p:spPr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tx1"/>
                </a:solidFill>
              </a:rPr>
              <a:t>Code:</a:t>
            </a:r>
            <a:endParaRPr lang="en-US" sz="3200" u="sng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447800"/>
            <a:ext cx="400347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4876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609600" y="490728"/>
            <a:ext cx="8229600" cy="1033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u="sng" dirty="0" smtClean="0"/>
              <a:t>👉Operator Precedence &amp; Associativity👈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4935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2527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Matching Logic: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400800" cy="180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09600" y="4907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/>
              <a:t>👉</a:t>
            </a:r>
            <a:r>
              <a:rPr lang="en-US" b="1" dirty="0" smtClean="0"/>
              <a:t> Parentheses Handling</a:t>
            </a:r>
            <a:r>
              <a:rPr lang="en-US" b="1" u="sng" dirty="0" smtClean="0"/>
              <a:t>👈</a:t>
            </a:r>
            <a:endParaRPr lang="en-US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52400" y="5257799"/>
            <a:ext cx="8229600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(1+2] → Mismatched.</a:t>
            </a:r>
          </a:p>
          <a:p>
            <a:r>
              <a:rPr lang="en-US" dirty="0">
                <a:solidFill>
                  <a:schemeClr val="tx1"/>
                </a:solidFill>
              </a:rPr>
              <a:t>(1+2 → Unmatched.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  <a:cs typeface="Arial" pitchFamily="34" charset="0"/>
              </a:rPr>
              <a:t>(1+2]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  <a:cs typeface="Arial" pitchFamily="34" charset="0"/>
              </a:rPr>
              <a:t> → Mismatched.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  <a:cs typeface="Arial" pitchFamily="34" charset="0"/>
              </a:rPr>
              <a:t>(1+2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quote-cjk-patch"/>
                <a:cs typeface="Arial" pitchFamily="34" charset="0"/>
              </a:rPr>
              <a:t> → Unmatched.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381000" y="4419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Error Cases: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905001"/>
            <a:ext cx="7408333" cy="39623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Algorithm </a:t>
            </a:r>
            <a:r>
              <a:rPr lang="en-US" b="1" dirty="0" smtClean="0">
                <a:solidFill>
                  <a:schemeClr val="tx1"/>
                </a:solidFill>
              </a:rPr>
              <a:t>Steps:</a:t>
            </a:r>
            <a:endParaRPr lang="en-US" dirty="0">
              <a:solidFill>
                <a:schemeClr val="tx1"/>
              </a:solidFill>
            </a:endParaRP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 Numbers </a:t>
            </a:r>
            <a:r>
              <a:rPr lang="en-US" dirty="0">
                <a:solidFill>
                  <a:schemeClr val="tx1"/>
                </a:solidFill>
              </a:rPr>
              <a:t>→ Output directly.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2. Operators </a:t>
            </a:r>
            <a:r>
              <a:rPr lang="en-US" dirty="0">
                <a:solidFill>
                  <a:schemeClr val="tx1"/>
                </a:solidFill>
              </a:rPr>
              <a:t>→ Push to stack (respect precedence).</a:t>
            </a:r>
          </a:p>
          <a:p>
            <a:pPr marL="301943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3. Parentheses </a:t>
            </a:r>
            <a:r>
              <a:rPr lang="en-US" dirty="0">
                <a:solidFill>
                  <a:schemeClr val="tx1"/>
                </a:solidFill>
              </a:rPr>
              <a:t>→ Push (, pop until ) on </a:t>
            </a:r>
            <a:r>
              <a:rPr lang="en-US" dirty="0" smtClean="0">
                <a:solidFill>
                  <a:schemeClr val="tx1"/>
                </a:solidFill>
              </a:rPr>
              <a:t>match.</a:t>
            </a:r>
          </a:p>
          <a:p>
            <a:pPr marL="301943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Example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Infix: 3 + 4 * 5 → Postfix: 3 4 5 * 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👉</a:t>
            </a:r>
            <a:r>
              <a:rPr lang="en-US" b="1" dirty="0"/>
              <a:t> </a:t>
            </a:r>
            <a:r>
              <a:rPr lang="en-US" b="1" dirty="0"/>
              <a:t>Infix-to-Postfix </a:t>
            </a:r>
            <a:r>
              <a:rPr lang="en-US" b="1" dirty="0" smtClean="0"/>
              <a:t>Conversion</a:t>
            </a:r>
            <a:r>
              <a:rPr lang="en-US" b="1" u="sng" dirty="0" smtClean="0"/>
              <a:t>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00201"/>
            <a:ext cx="7408333" cy="175260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Process:</a:t>
            </a:r>
            <a:endParaRPr lang="en-US" u="sn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Numbers → Push to stack.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Operators → Pop operands, compute, push result.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Code Snippet:</a:t>
            </a:r>
            <a:endParaRPr lang="en-US" u="sng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👉</a:t>
            </a:r>
            <a:r>
              <a:rPr lang="en-US" b="1" dirty="0"/>
              <a:t> </a:t>
            </a:r>
            <a:r>
              <a:rPr lang="en-US" b="1" dirty="0"/>
              <a:t>Postfix </a:t>
            </a:r>
            <a:r>
              <a:rPr lang="en-US" b="1" dirty="0" smtClean="0"/>
              <a:t>Evaluation</a:t>
            </a:r>
            <a:r>
              <a:rPr lang="en-US" b="1" u="sng" dirty="0" smtClean="0"/>
              <a:t>👈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7010400" cy="95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6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752601"/>
            <a:ext cx="7408333" cy="21335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Common Errors: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3 / 0 → Division by zero.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3 # 4 → Invalid character.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[1+2) → Mismatched parentheses.</a:t>
            </a:r>
          </a:p>
          <a:p>
            <a:r>
              <a:rPr lang="en-US" b="1" dirty="0">
                <a:solidFill>
                  <a:schemeClr val="tx1"/>
                </a:solidFill>
              </a:rPr>
              <a:t>Code: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👉</a:t>
            </a:r>
            <a:r>
              <a:rPr lang="en-US" b="1" dirty="0"/>
              <a:t> </a:t>
            </a:r>
            <a:r>
              <a:rPr lang="en-US" b="1" dirty="0"/>
              <a:t>Error </a:t>
            </a:r>
            <a:r>
              <a:rPr lang="en-US" b="1" dirty="0" smtClean="0"/>
              <a:t>Handling</a:t>
            </a:r>
            <a:r>
              <a:rPr lang="en-US" b="1" u="sng" dirty="0" smtClean="0"/>
              <a:t>👈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47502"/>
            <a:ext cx="5638801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9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168</TotalTime>
  <Words>196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WELCOME  </vt:lpstr>
      <vt:lpstr>👉Introduction👈</vt:lpstr>
      <vt:lpstr>👉Problem Statement👈</vt:lpstr>
      <vt:lpstr>👉Stack Data Structures👈</vt:lpstr>
      <vt:lpstr>Code:</vt:lpstr>
      <vt:lpstr>Matching Logic:</vt:lpstr>
      <vt:lpstr>👉 Infix-to-Postfix Conversion👈</vt:lpstr>
      <vt:lpstr>👉 Postfix Evaluation👈</vt:lpstr>
      <vt:lpstr>👉 Error Handling👈</vt:lpstr>
      <vt:lpstr>Demo &amp; Features</vt:lpstr>
      <vt:lpstr>Let’s see the Result in CODEBLOCKS</vt:lpstr>
      <vt:lpstr>Presenters</vt:lpstr>
      <vt:lpstr>প্রশ্ন করলে গুল্লি করমু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</dc:title>
  <dc:creator>Ankur😎</dc:creator>
  <cp:lastModifiedBy>JTC</cp:lastModifiedBy>
  <cp:revision>12</cp:revision>
  <dcterms:created xsi:type="dcterms:W3CDTF">2006-08-16T00:00:00Z</dcterms:created>
  <dcterms:modified xsi:type="dcterms:W3CDTF">2025-05-28T15:03:39Z</dcterms:modified>
</cp:coreProperties>
</file>