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44695" y="2214675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 CONSUMPTION TREND ANALYSIS WITH POWER BI 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F40A51-DB0A-6B42-986A-55316C2895EB}"/>
              </a:ext>
            </a:extLst>
          </p:cNvPr>
          <p:cNvSpPr txBox="1"/>
          <p:nvPr/>
        </p:nvSpPr>
        <p:spPr>
          <a:xfrm>
            <a:off x="4507846" y="4359051"/>
            <a:ext cx="68708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NAME</a:t>
            </a:r>
            <a:r>
              <a:rPr lang="en-US" sz="2000" dirty="0">
                <a:solidFill>
                  <a:schemeClr val="bg1"/>
                </a:solidFill>
              </a:rPr>
              <a:t> : SAHANA S M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EMAIL ID </a:t>
            </a:r>
            <a:r>
              <a:rPr lang="en-US" sz="2000" dirty="0">
                <a:solidFill>
                  <a:schemeClr val="bg1"/>
                </a:solidFill>
              </a:rPr>
              <a:t>: eng22ds0015@gmail.com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AICTE Student ID</a:t>
            </a:r>
            <a:r>
              <a:rPr lang="en-US" sz="2000" dirty="0">
                <a:solidFill>
                  <a:schemeClr val="bg1"/>
                </a:solidFill>
              </a:rPr>
              <a:t>: STU670e7ace809971729002190 </a:t>
            </a:r>
            <a:r>
              <a:rPr lang="en-US" sz="2000" b="1" dirty="0">
                <a:solidFill>
                  <a:schemeClr val="bg1"/>
                </a:solidFill>
              </a:rPr>
              <a:t>AICTE Internship ID: </a:t>
            </a:r>
            <a:r>
              <a:rPr lang="en-US" sz="2000" dirty="0">
                <a:solidFill>
                  <a:schemeClr val="bg1"/>
                </a:solidFill>
              </a:rPr>
              <a:t>INTERNSHIP_173070615967287aef12823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14</TotalTime>
  <Words>56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sahana sahana</cp:lastModifiedBy>
  <cp:revision>2</cp:revision>
  <dcterms:created xsi:type="dcterms:W3CDTF">2024-12-31T09:40:01Z</dcterms:created>
  <dcterms:modified xsi:type="dcterms:W3CDTF">2025-01-05T05:49:51Z</dcterms:modified>
</cp:coreProperties>
</file>