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806925" y="470250"/>
            <a:ext cx="618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INNOVATRIX - HACKATHON  WEB PROJ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587050" y="1594150"/>
            <a:ext cx="51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website to direct donations for helping out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underprivileged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children, built completely using HTML, CSS and Javascript. Facility for all kinds of donations have been included.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25" y="3078925"/>
            <a:ext cx="3024775" cy="17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856400" y="3392400"/>
            <a:ext cx="322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by :-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Raunak Saha Fouzder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Sreoshee Dutta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