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70" r:id="rId3"/>
    <p:sldId id="257" r:id="rId4"/>
    <p:sldId id="259" r:id="rId5"/>
    <p:sldId id="260" r:id="rId6"/>
    <p:sldId id="261" r:id="rId7"/>
    <p:sldId id="262" r:id="rId8"/>
    <p:sldId id="263" r:id="rId9"/>
    <p:sldId id="264" r:id="rId10"/>
    <p:sldId id="266" r:id="rId11"/>
    <p:sldId id="271" r:id="rId12"/>
    <p:sldId id="272" r:id="rId13"/>
    <p:sldId id="265" r:id="rId14"/>
    <p:sldId id="273" r:id="rId15"/>
    <p:sldId id="274" r:id="rId16"/>
    <p:sldId id="275" r:id="rId17"/>
    <p:sldId id="277" r:id="rId18"/>
    <p:sldId id="278" r:id="rId19"/>
    <p:sldId id="301" r:id="rId20"/>
    <p:sldId id="302" r:id="rId21"/>
    <p:sldId id="303" r:id="rId22"/>
    <p:sldId id="304" r:id="rId23"/>
    <p:sldId id="279" r:id="rId24"/>
    <p:sldId id="305" r:id="rId25"/>
    <p:sldId id="306" r:id="rId26"/>
    <p:sldId id="280" r:id="rId27"/>
    <p:sldId id="307" r:id="rId28"/>
    <p:sldId id="308" r:id="rId29"/>
    <p:sldId id="281" r:id="rId30"/>
    <p:sldId id="309" r:id="rId31"/>
    <p:sldId id="276" r:id="rId32"/>
    <p:sldId id="282" r:id="rId33"/>
    <p:sldId id="267" r:id="rId34"/>
    <p:sldId id="268" r:id="rId35"/>
    <p:sldId id="269" r:id="rId36"/>
    <p:sldId id="283" r:id="rId37"/>
    <p:sldId id="284" r:id="rId38"/>
    <p:sldId id="299" r:id="rId39"/>
    <p:sldId id="285" r:id="rId40"/>
    <p:sldId id="286" r:id="rId41"/>
    <p:sldId id="287" r:id="rId42"/>
    <p:sldId id="288" r:id="rId43"/>
    <p:sldId id="289" r:id="rId44"/>
    <p:sldId id="290" r:id="rId45"/>
    <p:sldId id="291" r:id="rId46"/>
    <p:sldId id="300" r:id="rId47"/>
    <p:sldId id="258" r:id="rId48"/>
    <p:sldId id="29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B63C9-C142-4C8D-8E21-BD7E2B5B4C4F}" type="datetimeFigureOut">
              <a:rPr lang="en-IN" smtClean="0"/>
              <a:t>11-05-2019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C5202-B66C-447F-8DA6-87A63D3A8B21}" type="slidenum">
              <a:rPr lang="en-IN" smtClean="0"/>
              <a:t>‹#›</a:t>
            </a:fld>
            <a:endParaRPr lang="en-IN"/>
          </a:p>
        </p:txBody>
      </p:sp>
    </p:spTree>
    <p:extLst>
      <p:ext uri="{BB962C8B-B14F-4D97-AF65-F5344CB8AC3E}">
        <p14:creationId xmlns:p14="http://schemas.microsoft.com/office/powerpoint/2010/main" val="3718043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AEFB-6A2D-4328-B4FE-0AA2590A8A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83E339-3166-4985-9E23-3278523413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831776-B930-46DE-BDF3-A43CF064F087}"/>
              </a:ext>
            </a:extLst>
          </p:cNvPr>
          <p:cNvSpPr>
            <a:spLocks noGrp="1"/>
          </p:cNvSpPr>
          <p:nvPr>
            <p:ph type="dt" sz="half" idx="10"/>
          </p:nvPr>
        </p:nvSpPr>
        <p:spPr/>
        <p:txBody>
          <a:bodyPr/>
          <a:lstStyle/>
          <a:p>
            <a:fld id="{FBD75D83-D33D-4284-A17F-9BDDD96D6DE8}" type="datetime1">
              <a:rPr lang="en-IN" smtClean="0"/>
              <a:t>11-05-2019</a:t>
            </a:fld>
            <a:endParaRPr lang="en-IN"/>
          </a:p>
        </p:txBody>
      </p:sp>
      <p:sp>
        <p:nvSpPr>
          <p:cNvPr id="5" name="Footer Placeholder 4">
            <a:extLst>
              <a:ext uri="{FF2B5EF4-FFF2-40B4-BE49-F238E27FC236}">
                <a16:creationId xmlns:a16="http://schemas.microsoft.com/office/drawing/2014/main" id="{A4E36256-C005-4A67-AAF1-648E6CA17951}"/>
              </a:ext>
            </a:extLst>
          </p:cNvPr>
          <p:cNvSpPr>
            <a:spLocks noGrp="1"/>
          </p:cNvSpPr>
          <p:nvPr>
            <p:ph type="ftr" sz="quarter" idx="11"/>
          </p:nvPr>
        </p:nvSpPr>
        <p:spPr/>
        <p:txBody>
          <a:bodyPr/>
          <a:lstStyle/>
          <a:p>
            <a:r>
              <a:rPr lang="en-IN"/>
              <a:t>Author: Rahul Saha   Follow: https://www.linkedin.com/in/rahul-saha5/ </a:t>
            </a:r>
          </a:p>
        </p:txBody>
      </p:sp>
      <p:sp>
        <p:nvSpPr>
          <p:cNvPr id="6" name="Slide Number Placeholder 5">
            <a:extLst>
              <a:ext uri="{FF2B5EF4-FFF2-40B4-BE49-F238E27FC236}">
                <a16:creationId xmlns:a16="http://schemas.microsoft.com/office/drawing/2014/main" id="{9C0BA8F7-A419-407E-AC06-7D96643F2A4A}"/>
              </a:ext>
            </a:extLst>
          </p:cNvPr>
          <p:cNvSpPr>
            <a:spLocks noGrp="1"/>
          </p:cNvSpPr>
          <p:nvPr>
            <p:ph type="sldNum" sz="quarter" idx="12"/>
          </p:nvPr>
        </p:nvSpPr>
        <p:spPr/>
        <p:txBody>
          <a:bodyPr/>
          <a:lstStyle/>
          <a:p>
            <a:fld id="{6F404DF9-FB0A-4593-9B88-E7D3DE12EA07}" type="slidenum">
              <a:rPr lang="en-IN" smtClean="0"/>
              <a:t>‹#›</a:t>
            </a:fld>
            <a:endParaRPr lang="en-IN"/>
          </a:p>
        </p:txBody>
      </p:sp>
    </p:spTree>
    <p:extLst>
      <p:ext uri="{BB962C8B-B14F-4D97-AF65-F5344CB8AC3E}">
        <p14:creationId xmlns:p14="http://schemas.microsoft.com/office/powerpoint/2010/main" val="13800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1035-75E7-4670-B9CF-B172FCA373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4771E7-3A86-46AC-8A6B-3B3018881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E52FF-A3BA-4F94-A937-2EBAC62C6A79}"/>
              </a:ext>
            </a:extLst>
          </p:cNvPr>
          <p:cNvSpPr>
            <a:spLocks noGrp="1"/>
          </p:cNvSpPr>
          <p:nvPr>
            <p:ph type="dt" sz="half" idx="10"/>
          </p:nvPr>
        </p:nvSpPr>
        <p:spPr/>
        <p:txBody>
          <a:bodyPr/>
          <a:lstStyle/>
          <a:p>
            <a:fld id="{A50A09F1-CC2D-4D2A-B56A-C86C56020ED9}" type="datetime1">
              <a:rPr lang="en-IN" smtClean="0"/>
              <a:t>11-05-2019</a:t>
            </a:fld>
            <a:endParaRPr lang="en-IN"/>
          </a:p>
        </p:txBody>
      </p:sp>
      <p:sp>
        <p:nvSpPr>
          <p:cNvPr id="5" name="Footer Placeholder 4">
            <a:extLst>
              <a:ext uri="{FF2B5EF4-FFF2-40B4-BE49-F238E27FC236}">
                <a16:creationId xmlns:a16="http://schemas.microsoft.com/office/drawing/2014/main" id="{2294723A-AB6F-4FA4-8D49-7F6CF2643638}"/>
              </a:ext>
            </a:extLst>
          </p:cNvPr>
          <p:cNvSpPr>
            <a:spLocks noGrp="1"/>
          </p:cNvSpPr>
          <p:nvPr>
            <p:ph type="ftr" sz="quarter" idx="11"/>
          </p:nvPr>
        </p:nvSpPr>
        <p:spPr/>
        <p:txBody>
          <a:bodyPr/>
          <a:lstStyle/>
          <a:p>
            <a:r>
              <a:rPr lang="en-IN"/>
              <a:t>Author: Rahul Saha   Follow: https://www.linkedin.com/in/rahul-saha5/ </a:t>
            </a:r>
          </a:p>
        </p:txBody>
      </p:sp>
      <p:sp>
        <p:nvSpPr>
          <p:cNvPr id="6" name="Slide Number Placeholder 5">
            <a:extLst>
              <a:ext uri="{FF2B5EF4-FFF2-40B4-BE49-F238E27FC236}">
                <a16:creationId xmlns:a16="http://schemas.microsoft.com/office/drawing/2014/main" id="{A3BD6D55-C2C7-45C4-9496-53D374FBFDA2}"/>
              </a:ext>
            </a:extLst>
          </p:cNvPr>
          <p:cNvSpPr>
            <a:spLocks noGrp="1"/>
          </p:cNvSpPr>
          <p:nvPr>
            <p:ph type="sldNum" sz="quarter" idx="12"/>
          </p:nvPr>
        </p:nvSpPr>
        <p:spPr/>
        <p:txBody>
          <a:bodyPr/>
          <a:lstStyle/>
          <a:p>
            <a:fld id="{6F404DF9-FB0A-4593-9B88-E7D3DE12EA07}" type="slidenum">
              <a:rPr lang="en-IN" smtClean="0"/>
              <a:t>‹#›</a:t>
            </a:fld>
            <a:endParaRPr lang="en-IN"/>
          </a:p>
        </p:txBody>
      </p:sp>
    </p:spTree>
    <p:extLst>
      <p:ext uri="{BB962C8B-B14F-4D97-AF65-F5344CB8AC3E}">
        <p14:creationId xmlns:p14="http://schemas.microsoft.com/office/powerpoint/2010/main" val="277763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E2D36D-1D4A-44F1-8F6D-3151BD56F9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15A750-F3A2-43D3-8ADF-53A99A3E1B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E353A-3032-4FA2-A168-CBE43B7D124A}"/>
              </a:ext>
            </a:extLst>
          </p:cNvPr>
          <p:cNvSpPr>
            <a:spLocks noGrp="1"/>
          </p:cNvSpPr>
          <p:nvPr>
            <p:ph type="dt" sz="half" idx="10"/>
          </p:nvPr>
        </p:nvSpPr>
        <p:spPr/>
        <p:txBody>
          <a:bodyPr/>
          <a:lstStyle/>
          <a:p>
            <a:fld id="{08CA1426-3572-4B2B-B812-F334FB4D7823}" type="datetime1">
              <a:rPr lang="en-IN" smtClean="0"/>
              <a:t>11-05-2019</a:t>
            </a:fld>
            <a:endParaRPr lang="en-IN"/>
          </a:p>
        </p:txBody>
      </p:sp>
      <p:sp>
        <p:nvSpPr>
          <p:cNvPr id="5" name="Footer Placeholder 4">
            <a:extLst>
              <a:ext uri="{FF2B5EF4-FFF2-40B4-BE49-F238E27FC236}">
                <a16:creationId xmlns:a16="http://schemas.microsoft.com/office/drawing/2014/main" id="{DD4C2AF7-3809-4D45-B7D2-867F7B4146A7}"/>
              </a:ext>
            </a:extLst>
          </p:cNvPr>
          <p:cNvSpPr>
            <a:spLocks noGrp="1"/>
          </p:cNvSpPr>
          <p:nvPr>
            <p:ph type="ftr" sz="quarter" idx="11"/>
          </p:nvPr>
        </p:nvSpPr>
        <p:spPr/>
        <p:txBody>
          <a:bodyPr/>
          <a:lstStyle/>
          <a:p>
            <a:r>
              <a:rPr lang="en-IN"/>
              <a:t>Author: Rahul Saha   Follow: https://www.linkedin.com/in/rahul-saha5/ </a:t>
            </a:r>
          </a:p>
        </p:txBody>
      </p:sp>
      <p:sp>
        <p:nvSpPr>
          <p:cNvPr id="6" name="Slide Number Placeholder 5">
            <a:extLst>
              <a:ext uri="{FF2B5EF4-FFF2-40B4-BE49-F238E27FC236}">
                <a16:creationId xmlns:a16="http://schemas.microsoft.com/office/drawing/2014/main" id="{424E707D-09EB-48A7-8F80-B98C70EE6BB2}"/>
              </a:ext>
            </a:extLst>
          </p:cNvPr>
          <p:cNvSpPr>
            <a:spLocks noGrp="1"/>
          </p:cNvSpPr>
          <p:nvPr>
            <p:ph type="sldNum" sz="quarter" idx="12"/>
          </p:nvPr>
        </p:nvSpPr>
        <p:spPr/>
        <p:txBody>
          <a:bodyPr/>
          <a:lstStyle/>
          <a:p>
            <a:fld id="{6F404DF9-FB0A-4593-9B88-E7D3DE12EA07}" type="slidenum">
              <a:rPr lang="en-IN" smtClean="0"/>
              <a:t>‹#›</a:t>
            </a:fld>
            <a:endParaRPr lang="en-IN"/>
          </a:p>
        </p:txBody>
      </p:sp>
    </p:spTree>
    <p:extLst>
      <p:ext uri="{BB962C8B-B14F-4D97-AF65-F5344CB8AC3E}">
        <p14:creationId xmlns:p14="http://schemas.microsoft.com/office/powerpoint/2010/main" val="216614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9998-4E83-4525-A727-16736F576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5F2344-35AB-4AC5-B592-B0825BE2C0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42E880-315E-47FE-8C77-EF8DADE2EB96}"/>
              </a:ext>
            </a:extLst>
          </p:cNvPr>
          <p:cNvSpPr>
            <a:spLocks noGrp="1"/>
          </p:cNvSpPr>
          <p:nvPr>
            <p:ph type="dt" sz="half" idx="10"/>
          </p:nvPr>
        </p:nvSpPr>
        <p:spPr/>
        <p:txBody>
          <a:bodyPr/>
          <a:lstStyle/>
          <a:p>
            <a:fld id="{4CCB5C60-E8EF-42A7-B631-1EBE0CA40BD1}" type="datetime1">
              <a:rPr lang="en-IN" smtClean="0"/>
              <a:t>11-05-2019</a:t>
            </a:fld>
            <a:endParaRPr lang="en-IN"/>
          </a:p>
        </p:txBody>
      </p:sp>
      <p:sp>
        <p:nvSpPr>
          <p:cNvPr id="5" name="Footer Placeholder 4">
            <a:extLst>
              <a:ext uri="{FF2B5EF4-FFF2-40B4-BE49-F238E27FC236}">
                <a16:creationId xmlns:a16="http://schemas.microsoft.com/office/drawing/2014/main" id="{7BA4DC38-0253-4D50-B184-23BDF5267A5F}"/>
              </a:ext>
            </a:extLst>
          </p:cNvPr>
          <p:cNvSpPr>
            <a:spLocks noGrp="1"/>
          </p:cNvSpPr>
          <p:nvPr>
            <p:ph type="ftr" sz="quarter" idx="11"/>
          </p:nvPr>
        </p:nvSpPr>
        <p:spPr/>
        <p:txBody>
          <a:bodyPr/>
          <a:lstStyle/>
          <a:p>
            <a:r>
              <a:rPr lang="en-IN"/>
              <a:t>Author: Rahul Saha   Follow: https://www.linkedin.com/in/rahul-saha5/ </a:t>
            </a:r>
          </a:p>
        </p:txBody>
      </p:sp>
      <p:sp>
        <p:nvSpPr>
          <p:cNvPr id="6" name="Slide Number Placeholder 5">
            <a:extLst>
              <a:ext uri="{FF2B5EF4-FFF2-40B4-BE49-F238E27FC236}">
                <a16:creationId xmlns:a16="http://schemas.microsoft.com/office/drawing/2014/main" id="{78B1EDFA-E459-4DA4-8F74-2C9A62A932E5}"/>
              </a:ext>
            </a:extLst>
          </p:cNvPr>
          <p:cNvSpPr>
            <a:spLocks noGrp="1"/>
          </p:cNvSpPr>
          <p:nvPr>
            <p:ph type="sldNum" sz="quarter" idx="12"/>
          </p:nvPr>
        </p:nvSpPr>
        <p:spPr/>
        <p:txBody>
          <a:bodyPr/>
          <a:lstStyle/>
          <a:p>
            <a:fld id="{6F404DF9-FB0A-4593-9B88-E7D3DE12EA07}" type="slidenum">
              <a:rPr lang="en-IN" smtClean="0"/>
              <a:t>‹#›</a:t>
            </a:fld>
            <a:endParaRPr lang="en-IN"/>
          </a:p>
        </p:txBody>
      </p:sp>
    </p:spTree>
    <p:extLst>
      <p:ext uri="{BB962C8B-B14F-4D97-AF65-F5344CB8AC3E}">
        <p14:creationId xmlns:p14="http://schemas.microsoft.com/office/powerpoint/2010/main" val="184361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C54C-04B2-4F64-8B66-4C58B64B7B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D20991-2FA8-4B04-A3FB-3F520A6F7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DA855E-05ED-4A1A-BDB0-67A46DC2C5AB}"/>
              </a:ext>
            </a:extLst>
          </p:cNvPr>
          <p:cNvSpPr>
            <a:spLocks noGrp="1"/>
          </p:cNvSpPr>
          <p:nvPr>
            <p:ph type="dt" sz="half" idx="10"/>
          </p:nvPr>
        </p:nvSpPr>
        <p:spPr/>
        <p:txBody>
          <a:bodyPr/>
          <a:lstStyle/>
          <a:p>
            <a:fld id="{F5E2D1AB-4BE9-4C79-A871-A8062F23DFB8}" type="datetime1">
              <a:rPr lang="en-IN" smtClean="0"/>
              <a:t>11-05-2019</a:t>
            </a:fld>
            <a:endParaRPr lang="en-IN"/>
          </a:p>
        </p:txBody>
      </p:sp>
      <p:sp>
        <p:nvSpPr>
          <p:cNvPr id="5" name="Footer Placeholder 4">
            <a:extLst>
              <a:ext uri="{FF2B5EF4-FFF2-40B4-BE49-F238E27FC236}">
                <a16:creationId xmlns:a16="http://schemas.microsoft.com/office/drawing/2014/main" id="{AF8B0026-5857-47B3-AFD0-C01FF5DD3783}"/>
              </a:ext>
            </a:extLst>
          </p:cNvPr>
          <p:cNvSpPr>
            <a:spLocks noGrp="1"/>
          </p:cNvSpPr>
          <p:nvPr>
            <p:ph type="ftr" sz="quarter" idx="11"/>
          </p:nvPr>
        </p:nvSpPr>
        <p:spPr/>
        <p:txBody>
          <a:bodyPr/>
          <a:lstStyle/>
          <a:p>
            <a:r>
              <a:rPr lang="en-IN"/>
              <a:t>Author: Rahul Saha   Follow: https://www.linkedin.com/in/rahul-saha5/ </a:t>
            </a:r>
          </a:p>
        </p:txBody>
      </p:sp>
      <p:sp>
        <p:nvSpPr>
          <p:cNvPr id="6" name="Slide Number Placeholder 5">
            <a:extLst>
              <a:ext uri="{FF2B5EF4-FFF2-40B4-BE49-F238E27FC236}">
                <a16:creationId xmlns:a16="http://schemas.microsoft.com/office/drawing/2014/main" id="{AD12B1E8-FE00-469D-8441-E8B412ED516B}"/>
              </a:ext>
            </a:extLst>
          </p:cNvPr>
          <p:cNvSpPr>
            <a:spLocks noGrp="1"/>
          </p:cNvSpPr>
          <p:nvPr>
            <p:ph type="sldNum" sz="quarter" idx="12"/>
          </p:nvPr>
        </p:nvSpPr>
        <p:spPr/>
        <p:txBody>
          <a:bodyPr/>
          <a:lstStyle/>
          <a:p>
            <a:fld id="{6F404DF9-FB0A-4593-9B88-E7D3DE12EA07}" type="slidenum">
              <a:rPr lang="en-IN" smtClean="0"/>
              <a:t>‹#›</a:t>
            </a:fld>
            <a:endParaRPr lang="en-IN"/>
          </a:p>
        </p:txBody>
      </p:sp>
    </p:spTree>
    <p:extLst>
      <p:ext uri="{BB962C8B-B14F-4D97-AF65-F5344CB8AC3E}">
        <p14:creationId xmlns:p14="http://schemas.microsoft.com/office/powerpoint/2010/main" val="313194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9481-F4DE-478D-B892-14214499DB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02AE35-8B02-41B0-A499-3E91F5A9C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EE2535-CB89-4C53-91FB-D8D8AF6625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131A15-F4DF-4CBD-A9E9-A638726E4AF5}"/>
              </a:ext>
            </a:extLst>
          </p:cNvPr>
          <p:cNvSpPr>
            <a:spLocks noGrp="1"/>
          </p:cNvSpPr>
          <p:nvPr>
            <p:ph type="dt" sz="half" idx="10"/>
          </p:nvPr>
        </p:nvSpPr>
        <p:spPr/>
        <p:txBody>
          <a:bodyPr/>
          <a:lstStyle/>
          <a:p>
            <a:fld id="{94EE41F9-7F40-4DE4-8B26-C7BE0AC4A433}" type="datetime1">
              <a:rPr lang="en-IN" smtClean="0"/>
              <a:t>11-05-2019</a:t>
            </a:fld>
            <a:endParaRPr lang="en-IN"/>
          </a:p>
        </p:txBody>
      </p:sp>
      <p:sp>
        <p:nvSpPr>
          <p:cNvPr id="6" name="Footer Placeholder 5">
            <a:extLst>
              <a:ext uri="{FF2B5EF4-FFF2-40B4-BE49-F238E27FC236}">
                <a16:creationId xmlns:a16="http://schemas.microsoft.com/office/drawing/2014/main" id="{B029B160-27C7-4AD9-AD14-768621BD8467}"/>
              </a:ext>
            </a:extLst>
          </p:cNvPr>
          <p:cNvSpPr>
            <a:spLocks noGrp="1"/>
          </p:cNvSpPr>
          <p:nvPr>
            <p:ph type="ftr" sz="quarter" idx="11"/>
          </p:nvPr>
        </p:nvSpPr>
        <p:spPr/>
        <p:txBody>
          <a:bodyPr/>
          <a:lstStyle/>
          <a:p>
            <a:r>
              <a:rPr lang="en-IN"/>
              <a:t>Author: Rahul Saha   Follow: https://www.linkedin.com/in/rahul-saha5/ </a:t>
            </a:r>
          </a:p>
        </p:txBody>
      </p:sp>
      <p:sp>
        <p:nvSpPr>
          <p:cNvPr id="7" name="Slide Number Placeholder 6">
            <a:extLst>
              <a:ext uri="{FF2B5EF4-FFF2-40B4-BE49-F238E27FC236}">
                <a16:creationId xmlns:a16="http://schemas.microsoft.com/office/drawing/2014/main" id="{20B30757-D304-45E7-A265-3FF2B5C06CB8}"/>
              </a:ext>
            </a:extLst>
          </p:cNvPr>
          <p:cNvSpPr>
            <a:spLocks noGrp="1"/>
          </p:cNvSpPr>
          <p:nvPr>
            <p:ph type="sldNum" sz="quarter" idx="12"/>
          </p:nvPr>
        </p:nvSpPr>
        <p:spPr/>
        <p:txBody>
          <a:bodyPr/>
          <a:lstStyle/>
          <a:p>
            <a:fld id="{6F404DF9-FB0A-4593-9B88-E7D3DE12EA07}" type="slidenum">
              <a:rPr lang="en-IN" smtClean="0"/>
              <a:t>‹#›</a:t>
            </a:fld>
            <a:endParaRPr lang="en-IN"/>
          </a:p>
        </p:txBody>
      </p:sp>
    </p:spTree>
    <p:extLst>
      <p:ext uri="{BB962C8B-B14F-4D97-AF65-F5344CB8AC3E}">
        <p14:creationId xmlns:p14="http://schemas.microsoft.com/office/powerpoint/2010/main" val="393785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BB91-034C-4FA4-B030-C529BF7B4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35C243-F14E-4C94-A108-13773E718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F53F5-31AD-4EA8-B796-BD35FC3412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EA1E96-E8C2-4892-BC05-269A695AC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841BAD-D629-4F48-AB52-AB108F3E88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296B00-230B-453C-B735-DB4448F41595}"/>
              </a:ext>
            </a:extLst>
          </p:cNvPr>
          <p:cNvSpPr>
            <a:spLocks noGrp="1"/>
          </p:cNvSpPr>
          <p:nvPr>
            <p:ph type="dt" sz="half" idx="10"/>
          </p:nvPr>
        </p:nvSpPr>
        <p:spPr/>
        <p:txBody>
          <a:bodyPr/>
          <a:lstStyle/>
          <a:p>
            <a:fld id="{9CA98416-2F2F-4C74-A1AC-39DEFEE299D0}" type="datetime1">
              <a:rPr lang="en-IN" smtClean="0"/>
              <a:t>11-05-2019</a:t>
            </a:fld>
            <a:endParaRPr lang="en-IN"/>
          </a:p>
        </p:txBody>
      </p:sp>
      <p:sp>
        <p:nvSpPr>
          <p:cNvPr id="8" name="Footer Placeholder 7">
            <a:extLst>
              <a:ext uri="{FF2B5EF4-FFF2-40B4-BE49-F238E27FC236}">
                <a16:creationId xmlns:a16="http://schemas.microsoft.com/office/drawing/2014/main" id="{5A779560-3176-427C-9AFD-697B63A7192F}"/>
              </a:ext>
            </a:extLst>
          </p:cNvPr>
          <p:cNvSpPr>
            <a:spLocks noGrp="1"/>
          </p:cNvSpPr>
          <p:nvPr>
            <p:ph type="ftr" sz="quarter" idx="11"/>
          </p:nvPr>
        </p:nvSpPr>
        <p:spPr/>
        <p:txBody>
          <a:bodyPr/>
          <a:lstStyle/>
          <a:p>
            <a:r>
              <a:rPr lang="en-IN"/>
              <a:t>Author: Rahul Saha   Follow: https://www.linkedin.com/in/rahul-saha5/ </a:t>
            </a:r>
          </a:p>
        </p:txBody>
      </p:sp>
      <p:sp>
        <p:nvSpPr>
          <p:cNvPr id="9" name="Slide Number Placeholder 8">
            <a:extLst>
              <a:ext uri="{FF2B5EF4-FFF2-40B4-BE49-F238E27FC236}">
                <a16:creationId xmlns:a16="http://schemas.microsoft.com/office/drawing/2014/main" id="{36275203-0285-4945-96D3-4C8F6725B0E6}"/>
              </a:ext>
            </a:extLst>
          </p:cNvPr>
          <p:cNvSpPr>
            <a:spLocks noGrp="1"/>
          </p:cNvSpPr>
          <p:nvPr>
            <p:ph type="sldNum" sz="quarter" idx="12"/>
          </p:nvPr>
        </p:nvSpPr>
        <p:spPr/>
        <p:txBody>
          <a:bodyPr/>
          <a:lstStyle/>
          <a:p>
            <a:fld id="{6F404DF9-FB0A-4593-9B88-E7D3DE12EA07}" type="slidenum">
              <a:rPr lang="en-IN" smtClean="0"/>
              <a:t>‹#›</a:t>
            </a:fld>
            <a:endParaRPr lang="en-IN"/>
          </a:p>
        </p:txBody>
      </p:sp>
    </p:spTree>
    <p:extLst>
      <p:ext uri="{BB962C8B-B14F-4D97-AF65-F5344CB8AC3E}">
        <p14:creationId xmlns:p14="http://schemas.microsoft.com/office/powerpoint/2010/main" val="421572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082A-41C7-48F3-A360-66F2F531F8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7BFB1B-679F-48CF-AED1-720897C5C26A}"/>
              </a:ext>
            </a:extLst>
          </p:cNvPr>
          <p:cNvSpPr>
            <a:spLocks noGrp="1"/>
          </p:cNvSpPr>
          <p:nvPr>
            <p:ph type="dt" sz="half" idx="10"/>
          </p:nvPr>
        </p:nvSpPr>
        <p:spPr/>
        <p:txBody>
          <a:bodyPr/>
          <a:lstStyle/>
          <a:p>
            <a:fld id="{915313AA-92FC-44DF-BF6F-3FA5AD24AEE5}" type="datetime1">
              <a:rPr lang="en-IN" smtClean="0"/>
              <a:t>11-05-2019</a:t>
            </a:fld>
            <a:endParaRPr lang="en-IN"/>
          </a:p>
        </p:txBody>
      </p:sp>
      <p:sp>
        <p:nvSpPr>
          <p:cNvPr id="4" name="Footer Placeholder 3">
            <a:extLst>
              <a:ext uri="{FF2B5EF4-FFF2-40B4-BE49-F238E27FC236}">
                <a16:creationId xmlns:a16="http://schemas.microsoft.com/office/drawing/2014/main" id="{2ABDDA96-D61B-45B3-9AB4-5F44A53DA8A5}"/>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8DF904CD-BFD9-4F35-9892-44561BA1F46C}"/>
              </a:ext>
            </a:extLst>
          </p:cNvPr>
          <p:cNvSpPr>
            <a:spLocks noGrp="1"/>
          </p:cNvSpPr>
          <p:nvPr>
            <p:ph type="sldNum" sz="quarter" idx="12"/>
          </p:nvPr>
        </p:nvSpPr>
        <p:spPr/>
        <p:txBody>
          <a:bodyPr/>
          <a:lstStyle/>
          <a:p>
            <a:fld id="{6F404DF9-FB0A-4593-9B88-E7D3DE12EA07}" type="slidenum">
              <a:rPr lang="en-IN" smtClean="0"/>
              <a:t>‹#›</a:t>
            </a:fld>
            <a:endParaRPr lang="en-IN"/>
          </a:p>
        </p:txBody>
      </p:sp>
    </p:spTree>
    <p:extLst>
      <p:ext uri="{BB962C8B-B14F-4D97-AF65-F5344CB8AC3E}">
        <p14:creationId xmlns:p14="http://schemas.microsoft.com/office/powerpoint/2010/main" val="98268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4D072-CFFF-48FE-A1C2-5001F8A69FAF}"/>
              </a:ext>
            </a:extLst>
          </p:cNvPr>
          <p:cNvSpPr>
            <a:spLocks noGrp="1"/>
          </p:cNvSpPr>
          <p:nvPr>
            <p:ph type="dt" sz="half" idx="10"/>
          </p:nvPr>
        </p:nvSpPr>
        <p:spPr/>
        <p:txBody>
          <a:bodyPr/>
          <a:lstStyle/>
          <a:p>
            <a:fld id="{0AA2E042-6BA3-42B3-8364-244B91E08427}" type="datetime1">
              <a:rPr lang="en-IN" smtClean="0"/>
              <a:t>11-05-2019</a:t>
            </a:fld>
            <a:endParaRPr lang="en-IN"/>
          </a:p>
        </p:txBody>
      </p:sp>
      <p:sp>
        <p:nvSpPr>
          <p:cNvPr id="3" name="Footer Placeholder 2">
            <a:extLst>
              <a:ext uri="{FF2B5EF4-FFF2-40B4-BE49-F238E27FC236}">
                <a16:creationId xmlns:a16="http://schemas.microsoft.com/office/drawing/2014/main" id="{85AFC8E6-9492-4ED9-A627-6C1CE374D91B}"/>
              </a:ext>
            </a:extLst>
          </p:cNvPr>
          <p:cNvSpPr>
            <a:spLocks noGrp="1"/>
          </p:cNvSpPr>
          <p:nvPr>
            <p:ph type="ftr" sz="quarter" idx="11"/>
          </p:nvPr>
        </p:nvSpPr>
        <p:spPr/>
        <p:txBody>
          <a:bodyPr/>
          <a:lstStyle/>
          <a:p>
            <a:r>
              <a:rPr lang="en-IN"/>
              <a:t>Author: Rahul Saha   Follow: https://www.linkedin.com/in/rahul-saha5/ </a:t>
            </a:r>
          </a:p>
        </p:txBody>
      </p:sp>
      <p:sp>
        <p:nvSpPr>
          <p:cNvPr id="4" name="Slide Number Placeholder 3">
            <a:extLst>
              <a:ext uri="{FF2B5EF4-FFF2-40B4-BE49-F238E27FC236}">
                <a16:creationId xmlns:a16="http://schemas.microsoft.com/office/drawing/2014/main" id="{776134D7-C1C0-467C-98B0-60BF22892CF2}"/>
              </a:ext>
            </a:extLst>
          </p:cNvPr>
          <p:cNvSpPr>
            <a:spLocks noGrp="1"/>
          </p:cNvSpPr>
          <p:nvPr>
            <p:ph type="sldNum" sz="quarter" idx="12"/>
          </p:nvPr>
        </p:nvSpPr>
        <p:spPr/>
        <p:txBody>
          <a:bodyPr/>
          <a:lstStyle/>
          <a:p>
            <a:fld id="{6F404DF9-FB0A-4593-9B88-E7D3DE12EA07}" type="slidenum">
              <a:rPr lang="en-IN" smtClean="0"/>
              <a:t>‹#›</a:t>
            </a:fld>
            <a:endParaRPr lang="en-IN"/>
          </a:p>
        </p:txBody>
      </p:sp>
    </p:spTree>
    <p:extLst>
      <p:ext uri="{BB962C8B-B14F-4D97-AF65-F5344CB8AC3E}">
        <p14:creationId xmlns:p14="http://schemas.microsoft.com/office/powerpoint/2010/main" val="263804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2AB9-C64C-47B7-BA2F-93E1F49A7F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23C490-82F8-4685-BC09-5CF226FBD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3DF154-888C-4661-BD43-92871F886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636F8-9670-43D2-B94F-AA790A5E394B}"/>
              </a:ext>
            </a:extLst>
          </p:cNvPr>
          <p:cNvSpPr>
            <a:spLocks noGrp="1"/>
          </p:cNvSpPr>
          <p:nvPr>
            <p:ph type="dt" sz="half" idx="10"/>
          </p:nvPr>
        </p:nvSpPr>
        <p:spPr/>
        <p:txBody>
          <a:bodyPr/>
          <a:lstStyle/>
          <a:p>
            <a:fld id="{D9CF91BD-E0B7-4F68-8B42-2B0ED2AE1E6F}" type="datetime1">
              <a:rPr lang="en-IN" smtClean="0"/>
              <a:t>11-05-2019</a:t>
            </a:fld>
            <a:endParaRPr lang="en-IN"/>
          </a:p>
        </p:txBody>
      </p:sp>
      <p:sp>
        <p:nvSpPr>
          <p:cNvPr id="6" name="Footer Placeholder 5">
            <a:extLst>
              <a:ext uri="{FF2B5EF4-FFF2-40B4-BE49-F238E27FC236}">
                <a16:creationId xmlns:a16="http://schemas.microsoft.com/office/drawing/2014/main" id="{5E517EEA-C0E4-4318-A80B-59E5D62CF28C}"/>
              </a:ext>
            </a:extLst>
          </p:cNvPr>
          <p:cNvSpPr>
            <a:spLocks noGrp="1"/>
          </p:cNvSpPr>
          <p:nvPr>
            <p:ph type="ftr" sz="quarter" idx="11"/>
          </p:nvPr>
        </p:nvSpPr>
        <p:spPr/>
        <p:txBody>
          <a:bodyPr/>
          <a:lstStyle/>
          <a:p>
            <a:r>
              <a:rPr lang="en-IN"/>
              <a:t>Author: Rahul Saha   Follow: https://www.linkedin.com/in/rahul-saha5/ </a:t>
            </a:r>
          </a:p>
        </p:txBody>
      </p:sp>
      <p:sp>
        <p:nvSpPr>
          <p:cNvPr id="7" name="Slide Number Placeholder 6">
            <a:extLst>
              <a:ext uri="{FF2B5EF4-FFF2-40B4-BE49-F238E27FC236}">
                <a16:creationId xmlns:a16="http://schemas.microsoft.com/office/drawing/2014/main" id="{B4308F85-C3B0-4C4C-B727-8C89AFB94C00}"/>
              </a:ext>
            </a:extLst>
          </p:cNvPr>
          <p:cNvSpPr>
            <a:spLocks noGrp="1"/>
          </p:cNvSpPr>
          <p:nvPr>
            <p:ph type="sldNum" sz="quarter" idx="12"/>
          </p:nvPr>
        </p:nvSpPr>
        <p:spPr/>
        <p:txBody>
          <a:bodyPr/>
          <a:lstStyle/>
          <a:p>
            <a:fld id="{6F404DF9-FB0A-4593-9B88-E7D3DE12EA07}" type="slidenum">
              <a:rPr lang="en-IN" smtClean="0"/>
              <a:t>‹#›</a:t>
            </a:fld>
            <a:endParaRPr lang="en-IN"/>
          </a:p>
        </p:txBody>
      </p:sp>
    </p:spTree>
    <p:extLst>
      <p:ext uri="{BB962C8B-B14F-4D97-AF65-F5344CB8AC3E}">
        <p14:creationId xmlns:p14="http://schemas.microsoft.com/office/powerpoint/2010/main" val="353877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9067-E113-4D87-8E11-57FB8C1E9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6DB15E-ADC8-4FAF-A561-A85B4C6A3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A0764E-0611-4503-9842-ECA3E9BBF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518F67-6C88-4310-AFE2-4CE77B928903}"/>
              </a:ext>
            </a:extLst>
          </p:cNvPr>
          <p:cNvSpPr>
            <a:spLocks noGrp="1"/>
          </p:cNvSpPr>
          <p:nvPr>
            <p:ph type="dt" sz="half" idx="10"/>
          </p:nvPr>
        </p:nvSpPr>
        <p:spPr/>
        <p:txBody>
          <a:bodyPr/>
          <a:lstStyle/>
          <a:p>
            <a:fld id="{D8318FEB-840B-495B-A03C-5A6A5B72CB06}" type="datetime1">
              <a:rPr lang="en-IN" smtClean="0"/>
              <a:t>11-05-2019</a:t>
            </a:fld>
            <a:endParaRPr lang="en-IN"/>
          </a:p>
        </p:txBody>
      </p:sp>
      <p:sp>
        <p:nvSpPr>
          <p:cNvPr id="6" name="Footer Placeholder 5">
            <a:extLst>
              <a:ext uri="{FF2B5EF4-FFF2-40B4-BE49-F238E27FC236}">
                <a16:creationId xmlns:a16="http://schemas.microsoft.com/office/drawing/2014/main" id="{7CD3BD4D-EB56-4BB7-82CD-DA956F63FF5F}"/>
              </a:ext>
            </a:extLst>
          </p:cNvPr>
          <p:cNvSpPr>
            <a:spLocks noGrp="1"/>
          </p:cNvSpPr>
          <p:nvPr>
            <p:ph type="ftr" sz="quarter" idx="11"/>
          </p:nvPr>
        </p:nvSpPr>
        <p:spPr/>
        <p:txBody>
          <a:bodyPr/>
          <a:lstStyle/>
          <a:p>
            <a:r>
              <a:rPr lang="en-IN"/>
              <a:t>Author: Rahul Saha   Follow: https://www.linkedin.com/in/rahul-saha5/ </a:t>
            </a:r>
          </a:p>
        </p:txBody>
      </p:sp>
      <p:sp>
        <p:nvSpPr>
          <p:cNvPr id="7" name="Slide Number Placeholder 6">
            <a:extLst>
              <a:ext uri="{FF2B5EF4-FFF2-40B4-BE49-F238E27FC236}">
                <a16:creationId xmlns:a16="http://schemas.microsoft.com/office/drawing/2014/main" id="{3F2B88ED-0C89-44D6-8A90-42A1B9268313}"/>
              </a:ext>
            </a:extLst>
          </p:cNvPr>
          <p:cNvSpPr>
            <a:spLocks noGrp="1"/>
          </p:cNvSpPr>
          <p:nvPr>
            <p:ph type="sldNum" sz="quarter" idx="12"/>
          </p:nvPr>
        </p:nvSpPr>
        <p:spPr/>
        <p:txBody>
          <a:bodyPr/>
          <a:lstStyle/>
          <a:p>
            <a:fld id="{6F404DF9-FB0A-4593-9B88-E7D3DE12EA07}" type="slidenum">
              <a:rPr lang="en-IN" smtClean="0"/>
              <a:t>‹#›</a:t>
            </a:fld>
            <a:endParaRPr lang="en-IN"/>
          </a:p>
        </p:txBody>
      </p:sp>
    </p:spTree>
    <p:extLst>
      <p:ext uri="{BB962C8B-B14F-4D97-AF65-F5344CB8AC3E}">
        <p14:creationId xmlns:p14="http://schemas.microsoft.com/office/powerpoint/2010/main" val="222794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A19B0F-4DCF-48D2-8123-F7BD39ADEE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F6470D-5EEB-497E-A0E2-9A8E8A929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54124E-1A24-4438-AE16-3149A4B493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3B1CE-5AA1-4545-B41F-28E64D11468A}" type="datetime1">
              <a:rPr lang="en-IN" smtClean="0"/>
              <a:t>11-05-2019</a:t>
            </a:fld>
            <a:endParaRPr lang="en-IN"/>
          </a:p>
        </p:txBody>
      </p:sp>
      <p:sp>
        <p:nvSpPr>
          <p:cNvPr id="5" name="Footer Placeholder 4">
            <a:extLst>
              <a:ext uri="{FF2B5EF4-FFF2-40B4-BE49-F238E27FC236}">
                <a16:creationId xmlns:a16="http://schemas.microsoft.com/office/drawing/2014/main" id="{6EF556FA-CBB6-45CB-A193-7FC5392FE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Author: Rahul Saha   Follow: https://www.linkedin.com/in/rahul-saha5/ </a:t>
            </a:r>
          </a:p>
        </p:txBody>
      </p:sp>
      <p:sp>
        <p:nvSpPr>
          <p:cNvPr id="6" name="Slide Number Placeholder 5">
            <a:extLst>
              <a:ext uri="{FF2B5EF4-FFF2-40B4-BE49-F238E27FC236}">
                <a16:creationId xmlns:a16="http://schemas.microsoft.com/office/drawing/2014/main" id="{B3D27B09-FC17-42EB-A31B-FDC9960243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04DF9-FB0A-4593-9B88-E7D3DE12EA07}" type="slidenum">
              <a:rPr lang="en-IN" smtClean="0"/>
              <a:t>‹#›</a:t>
            </a:fld>
            <a:endParaRPr lang="en-IN"/>
          </a:p>
        </p:txBody>
      </p:sp>
    </p:spTree>
    <p:extLst>
      <p:ext uri="{BB962C8B-B14F-4D97-AF65-F5344CB8AC3E}">
        <p14:creationId xmlns:p14="http://schemas.microsoft.com/office/powerpoint/2010/main" val="1248361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tmp"/><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9.tmp"/><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tmp"/><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tmp"/><Relationship Id="rId4" Type="http://schemas.openxmlformats.org/officeDocument/2006/relationships/image" Target="../media/image35.tm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tmp"/><Relationship Id="rId1" Type="http://schemas.openxmlformats.org/officeDocument/2006/relationships/slideLayout" Target="../slideLayouts/slideLayout2.xml"/><Relationship Id="rId4" Type="http://schemas.openxmlformats.org/officeDocument/2006/relationships/image" Target="../media/image42.tmp"/></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tm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tm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_rels/slide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11.tmp"/></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F17C-46A1-4C3B-B163-0D1E92DA6845}"/>
              </a:ext>
            </a:extLst>
          </p:cNvPr>
          <p:cNvSpPr>
            <a:spLocks noGrp="1"/>
          </p:cNvSpPr>
          <p:nvPr>
            <p:ph type="ctrTitle"/>
          </p:nvPr>
        </p:nvSpPr>
        <p:spPr/>
        <p:txBody>
          <a:bodyPr/>
          <a:lstStyle/>
          <a:p>
            <a:r>
              <a:rPr lang="en-IN" dirty="0"/>
              <a:t>Advance Excel Part 2</a:t>
            </a:r>
          </a:p>
        </p:txBody>
      </p:sp>
      <p:sp>
        <p:nvSpPr>
          <p:cNvPr id="3" name="Subtitle 2">
            <a:extLst>
              <a:ext uri="{FF2B5EF4-FFF2-40B4-BE49-F238E27FC236}">
                <a16:creationId xmlns:a16="http://schemas.microsoft.com/office/drawing/2014/main" id="{8E933C84-66DA-49C6-BA92-7C494A5ED4EA}"/>
              </a:ext>
            </a:extLst>
          </p:cNvPr>
          <p:cNvSpPr>
            <a:spLocks noGrp="1"/>
          </p:cNvSpPr>
          <p:nvPr>
            <p:ph type="subTitle" idx="1"/>
          </p:nvPr>
        </p:nvSpPr>
        <p:spPr/>
        <p:txBody>
          <a:bodyPr/>
          <a:lstStyle/>
          <a:p>
            <a:r>
              <a:rPr lang="en-IN" dirty="0"/>
              <a:t>For IISWBM, ExPGDM Students session 2019-2020</a:t>
            </a:r>
          </a:p>
          <a:p>
            <a:endParaRPr lang="en-IN" dirty="0"/>
          </a:p>
        </p:txBody>
      </p:sp>
      <p:sp>
        <p:nvSpPr>
          <p:cNvPr id="4" name="Footer Placeholder 3">
            <a:extLst>
              <a:ext uri="{FF2B5EF4-FFF2-40B4-BE49-F238E27FC236}">
                <a16:creationId xmlns:a16="http://schemas.microsoft.com/office/drawing/2014/main" id="{860455D6-4E86-4866-987A-8AD2CFDE9829}"/>
              </a:ext>
            </a:extLst>
          </p:cNvPr>
          <p:cNvSpPr>
            <a:spLocks noGrp="1"/>
          </p:cNvSpPr>
          <p:nvPr>
            <p:ph type="ftr" sz="quarter" idx="11"/>
          </p:nvPr>
        </p:nvSpPr>
        <p:spPr/>
        <p:txBody>
          <a:bodyPr/>
          <a:lstStyle/>
          <a:p>
            <a:r>
              <a:rPr lang="en-IN" dirty="0"/>
              <a:t>Author: Rahul Saha  </a:t>
            </a:r>
          </a:p>
          <a:p>
            <a:r>
              <a:rPr lang="en-IN" dirty="0"/>
              <a:t>Follow: https://www.linkedin.com/in/rahul-saha5/</a:t>
            </a:r>
          </a:p>
          <a:p>
            <a:endParaRPr lang="en-IN" dirty="0"/>
          </a:p>
        </p:txBody>
      </p:sp>
      <p:sp>
        <p:nvSpPr>
          <p:cNvPr id="5" name="Slide Number Placeholder 4">
            <a:extLst>
              <a:ext uri="{FF2B5EF4-FFF2-40B4-BE49-F238E27FC236}">
                <a16:creationId xmlns:a16="http://schemas.microsoft.com/office/drawing/2014/main" id="{7D016CFF-3301-448E-B3FF-6010EBF4B4C8}"/>
              </a:ext>
            </a:extLst>
          </p:cNvPr>
          <p:cNvSpPr>
            <a:spLocks noGrp="1"/>
          </p:cNvSpPr>
          <p:nvPr>
            <p:ph type="sldNum" sz="quarter" idx="12"/>
          </p:nvPr>
        </p:nvSpPr>
        <p:spPr/>
        <p:txBody>
          <a:bodyPr/>
          <a:lstStyle/>
          <a:p>
            <a:fld id="{6F404DF9-FB0A-4593-9B88-E7D3DE12EA07}" type="slidenum">
              <a:rPr lang="en-IN" smtClean="0"/>
              <a:t>1</a:t>
            </a:fld>
            <a:endParaRPr lang="en-IN"/>
          </a:p>
        </p:txBody>
      </p:sp>
    </p:spTree>
    <p:extLst>
      <p:ext uri="{BB962C8B-B14F-4D97-AF65-F5344CB8AC3E}">
        <p14:creationId xmlns:p14="http://schemas.microsoft.com/office/powerpoint/2010/main" val="480667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7CC0-70B1-4633-911A-49908D9BC810}"/>
              </a:ext>
            </a:extLst>
          </p:cNvPr>
          <p:cNvSpPr>
            <a:spLocks noGrp="1"/>
          </p:cNvSpPr>
          <p:nvPr>
            <p:ph type="title"/>
          </p:nvPr>
        </p:nvSpPr>
        <p:spPr/>
        <p:txBody>
          <a:bodyPr/>
          <a:lstStyle/>
          <a:p>
            <a:r>
              <a:rPr lang="en-IN" dirty="0"/>
              <a:t>Adding Developer in menu</a:t>
            </a:r>
          </a:p>
        </p:txBody>
      </p:sp>
      <p:pic>
        <p:nvPicPr>
          <p:cNvPr id="6" name="Content Placeholder 5">
            <a:extLst>
              <a:ext uri="{FF2B5EF4-FFF2-40B4-BE49-F238E27FC236}">
                <a16:creationId xmlns:a16="http://schemas.microsoft.com/office/drawing/2014/main" id="{0C9A1540-3ED2-4660-B699-0A13CCBFA0D8}"/>
              </a:ext>
            </a:extLst>
          </p:cNvPr>
          <p:cNvPicPr>
            <a:picLocks noGrp="1" noChangeAspect="1"/>
          </p:cNvPicPr>
          <p:nvPr>
            <p:ph idx="1"/>
          </p:nvPr>
        </p:nvPicPr>
        <p:blipFill>
          <a:blip r:embed="rId2"/>
          <a:stretch>
            <a:fillRect/>
          </a:stretch>
        </p:blipFill>
        <p:spPr>
          <a:xfrm>
            <a:off x="6417262" y="1847850"/>
            <a:ext cx="5319597" cy="4351338"/>
          </a:xfrm>
          <a:prstGeom prst="rect">
            <a:avLst/>
          </a:prstGeom>
        </p:spPr>
      </p:pic>
      <p:sp>
        <p:nvSpPr>
          <p:cNvPr id="4" name="Footer Placeholder 3">
            <a:extLst>
              <a:ext uri="{FF2B5EF4-FFF2-40B4-BE49-F238E27FC236}">
                <a16:creationId xmlns:a16="http://schemas.microsoft.com/office/drawing/2014/main" id="{ECFCA886-9564-476C-8DE6-C63156A0F31E}"/>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14E2B2C2-5EAC-4BB4-8E18-F6A224A16FEC}"/>
              </a:ext>
            </a:extLst>
          </p:cNvPr>
          <p:cNvSpPr>
            <a:spLocks noGrp="1"/>
          </p:cNvSpPr>
          <p:nvPr>
            <p:ph type="sldNum" sz="quarter" idx="12"/>
          </p:nvPr>
        </p:nvSpPr>
        <p:spPr/>
        <p:txBody>
          <a:bodyPr/>
          <a:lstStyle/>
          <a:p>
            <a:fld id="{6F404DF9-FB0A-4593-9B88-E7D3DE12EA07}" type="slidenum">
              <a:rPr lang="en-IN" smtClean="0"/>
              <a:t>10</a:t>
            </a:fld>
            <a:endParaRPr lang="en-IN"/>
          </a:p>
        </p:txBody>
      </p:sp>
      <p:sp>
        <p:nvSpPr>
          <p:cNvPr id="7" name="Rectangle 6">
            <a:extLst>
              <a:ext uri="{FF2B5EF4-FFF2-40B4-BE49-F238E27FC236}">
                <a16:creationId xmlns:a16="http://schemas.microsoft.com/office/drawing/2014/main" id="{5FE08C5C-9E48-4B48-91B7-5E9E8B7ED441}"/>
              </a:ext>
            </a:extLst>
          </p:cNvPr>
          <p:cNvSpPr/>
          <p:nvPr/>
        </p:nvSpPr>
        <p:spPr>
          <a:xfrm>
            <a:off x="321262" y="1847850"/>
            <a:ext cx="6096000" cy="1477328"/>
          </a:xfrm>
          <a:prstGeom prst="rect">
            <a:avLst/>
          </a:prstGeom>
        </p:spPr>
        <p:txBody>
          <a:bodyPr>
            <a:spAutoFit/>
          </a:bodyPr>
          <a:lstStyle/>
          <a:p>
            <a:r>
              <a:rPr lang="en-IN" dirty="0"/>
              <a:t>Step 1: First, enable 'Developer' menu in Excel 20XX. To do the same, click File -&gt;</a:t>
            </a:r>
          </a:p>
          <a:p>
            <a:r>
              <a:rPr lang="en-IN" dirty="0"/>
              <a:t>Options.</a:t>
            </a:r>
          </a:p>
          <a:p>
            <a:r>
              <a:rPr lang="en-IN" dirty="0"/>
              <a:t>Step 2: Click ‘Customize the Ribbon’ tab and check 'Developer'. Click 'OK'.</a:t>
            </a:r>
          </a:p>
        </p:txBody>
      </p:sp>
    </p:spTree>
    <p:extLst>
      <p:ext uri="{BB962C8B-B14F-4D97-AF65-F5344CB8AC3E}">
        <p14:creationId xmlns:p14="http://schemas.microsoft.com/office/powerpoint/2010/main" val="318577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8EFE-E768-4F46-93C0-8D0150AC25F9}"/>
              </a:ext>
            </a:extLst>
          </p:cNvPr>
          <p:cNvSpPr>
            <a:spLocks noGrp="1"/>
          </p:cNvSpPr>
          <p:nvPr>
            <p:ph type="title"/>
          </p:nvPr>
        </p:nvSpPr>
        <p:spPr>
          <a:xfrm>
            <a:off x="838200" y="365126"/>
            <a:ext cx="10515600" cy="697556"/>
          </a:xfrm>
        </p:spPr>
        <p:txBody>
          <a:bodyPr/>
          <a:lstStyle/>
          <a:p>
            <a:r>
              <a:rPr lang="en-IN" dirty="0"/>
              <a:t>Insert Command Button</a:t>
            </a:r>
          </a:p>
        </p:txBody>
      </p:sp>
      <p:sp>
        <p:nvSpPr>
          <p:cNvPr id="3" name="Content Placeholder 2">
            <a:extLst>
              <a:ext uri="{FF2B5EF4-FFF2-40B4-BE49-F238E27FC236}">
                <a16:creationId xmlns:a16="http://schemas.microsoft.com/office/drawing/2014/main" id="{713A1759-9C96-4EE0-8D6F-A8C915AFD9BA}"/>
              </a:ext>
            </a:extLst>
          </p:cNvPr>
          <p:cNvSpPr>
            <a:spLocks noGrp="1"/>
          </p:cNvSpPr>
          <p:nvPr>
            <p:ph idx="1"/>
          </p:nvPr>
        </p:nvSpPr>
        <p:spPr>
          <a:xfrm>
            <a:off x="838200" y="1253331"/>
            <a:ext cx="10515600" cy="4351338"/>
          </a:xfrm>
        </p:spPr>
        <p:txBody>
          <a:bodyPr/>
          <a:lstStyle/>
          <a:p>
            <a:r>
              <a:rPr lang="en-IN" dirty="0"/>
              <a:t>Start scripting by adding a button. Click Insert -&gt; Select the button.</a:t>
            </a:r>
          </a:p>
          <a:p>
            <a:endParaRPr lang="en-IN" dirty="0"/>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00A693CD-D76A-45E9-BBD3-059829029E3A}"/>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0F6A14A9-F6E9-4029-A768-5656F4E44D27}"/>
              </a:ext>
            </a:extLst>
          </p:cNvPr>
          <p:cNvSpPr>
            <a:spLocks noGrp="1"/>
          </p:cNvSpPr>
          <p:nvPr>
            <p:ph type="sldNum" sz="quarter" idx="12"/>
          </p:nvPr>
        </p:nvSpPr>
        <p:spPr/>
        <p:txBody>
          <a:bodyPr/>
          <a:lstStyle/>
          <a:p>
            <a:fld id="{6F404DF9-FB0A-4593-9B88-E7D3DE12EA07}" type="slidenum">
              <a:rPr lang="en-IN" smtClean="0"/>
              <a:t>11</a:t>
            </a:fld>
            <a:endParaRPr lang="en-IN"/>
          </a:p>
        </p:txBody>
      </p:sp>
      <p:pic>
        <p:nvPicPr>
          <p:cNvPr id="10" name="Picture 9">
            <a:extLst>
              <a:ext uri="{FF2B5EF4-FFF2-40B4-BE49-F238E27FC236}">
                <a16:creationId xmlns:a16="http://schemas.microsoft.com/office/drawing/2014/main" id="{9E6073FB-CBB0-47F4-9366-F8AABB65418D}"/>
              </a:ext>
            </a:extLst>
          </p:cNvPr>
          <p:cNvPicPr>
            <a:picLocks noChangeAspect="1"/>
          </p:cNvPicPr>
          <p:nvPr/>
        </p:nvPicPr>
        <p:blipFill rotWithShape="1">
          <a:blip r:embed="rId2"/>
          <a:srcRect b="58743"/>
          <a:stretch/>
        </p:blipFill>
        <p:spPr>
          <a:xfrm>
            <a:off x="0" y="1768689"/>
            <a:ext cx="12192000" cy="2828025"/>
          </a:xfrm>
          <a:prstGeom prst="rect">
            <a:avLst/>
          </a:prstGeom>
        </p:spPr>
      </p:pic>
      <p:sp>
        <p:nvSpPr>
          <p:cNvPr id="11" name="Oval 10">
            <a:extLst>
              <a:ext uri="{FF2B5EF4-FFF2-40B4-BE49-F238E27FC236}">
                <a16:creationId xmlns:a16="http://schemas.microsoft.com/office/drawing/2014/main" id="{23C630CE-DBE4-4B1C-9809-3C6E3C190366}"/>
              </a:ext>
            </a:extLst>
          </p:cNvPr>
          <p:cNvSpPr/>
          <p:nvPr/>
        </p:nvSpPr>
        <p:spPr>
          <a:xfrm>
            <a:off x="3669957" y="3719384"/>
            <a:ext cx="222421" cy="2100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550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E773-6578-4455-9AD5-57372C284D10}"/>
              </a:ext>
            </a:extLst>
          </p:cNvPr>
          <p:cNvSpPr>
            <a:spLocks noGrp="1"/>
          </p:cNvSpPr>
          <p:nvPr>
            <p:ph type="title"/>
          </p:nvPr>
        </p:nvSpPr>
        <p:spPr>
          <a:xfrm>
            <a:off x="838200" y="365125"/>
            <a:ext cx="10515600" cy="826409"/>
          </a:xfrm>
        </p:spPr>
        <p:txBody>
          <a:bodyPr/>
          <a:lstStyle/>
          <a:p>
            <a:r>
              <a:rPr lang="en-IN" dirty="0"/>
              <a:t>Change properties and edit code</a:t>
            </a:r>
          </a:p>
        </p:txBody>
      </p:sp>
      <p:pic>
        <p:nvPicPr>
          <p:cNvPr id="6" name="Content Placeholder 5">
            <a:extLst>
              <a:ext uri="{FF2B5EF4-FFF2-40B4-BE49-F238E27FC236}">
                <a16:creationId xmlns:a16="http://schemas.microsoft.com/office/drawing/2014/main" id="{E85DEC61-89FE-4FFA-957E-A444BE2457CC}"/>
              </a:ext>
            </a:extLst>
          </p:cNvPr>
          <p:cNvPicPr>
            <a:picLocks noGrp="1" noChangeAspect="1"/>
          </p:cNvPicPr>
          <p:nvPr>
            <p:ph idx="1"/>
          </p:nvPr>
        </p:nvPicPr>
        <p:blipFill>
          <a:blip r:embed="rId2"/>
          <a:stretch>
            <a:fillRect/>
          </a:stretch>
        </p:blipFill>
        <p:spPr>
          <a:xfrm>
            <a:off x="247645" y="1772441"/>
            <a:ext cx="7223563" cy="4061271"/>
          </a:xfrm>
          <a:prstGeom prst="rect">
            <a:avLst/>
          </a:prstGeom>
        </p:spPr>
      </p:pic>
      <p:sp>
        <p:nvSpPr>
          <p:cNvPr id="4" name="Footer Placeholder 3">
            <a:extLst>
              <a:ext uri="{FF2B5EF4-FFF2-40B4-BE49-F238E27FC236}">
                <a16:creationId xmlns:a16="http://schemas.microsoft.com/office/drawing/2014/main" id="{7CBB6F1A-5C9C-4033-BCEC-52BC0F6A48DD}"/>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CC92EAD7-C223-46B3-AE18-7D1E3D41E678}"/>
              </a:ext>
            </a:extLst>
          </p:cNvPr>
          <p:cNvSpPr>
            <a:spLocks noGrp="1"/>
          </p:cNvSpPr>
          <p:nvPr>
            <p:ph type="sldNum" sz="quarter" idx="12"/>
          </p:nvPr>
        </p:nvSpPr>
        <p:spPr/>
        <p:txBody>
          <a:bodyPr/>
          <a:lstStyle/>
          <a:p>
            <a:fld id="{6F404DF9-FB0A-4593-9B88-E7D3DE12EA07}" type="slidenum">
              <a:rPr lang="en-IN" smtClean="0"/>
              <a:t>12</a:t>
            </a:fld>
            <a:endParaRPr lang="en-IN"/>
          </a:p>
        </p:txBody>
      </p:sp>
      <p:sp>
        <p:nvSpPr>
          <p:cNvPr id="7" name="Rectangle 6">
            <a:extLst>
              <a:ext uri="{FF2B5EF4-FFF2-40B4-BE49-F238E27FC236}">
                <a16:creationId xmlns:a16="http://schemas.microsoft.com/office/drawing/2014/main" id="{6EDAA3F4-BE2C-4F8A-827C-23C6062F5C9B}"/>
              </a:ext>
            </a:extLst>
          </p:cNvPr>
          <p:cNvSpPr/>
          <p:nvPr/>
        </p:nvSpPr>
        <p:spPr>
          <a:xfrm>
            <a:off x="737285" y="1346748"/>
            <a:ext cx="7074263" cy="480131"/>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IN" sz="2800" dirty="0">
                <a:solidFill>
                  <a:prstClr val="black"/>
                </a:solidFill>
              </a:rPr>
              <a:t>Perform a right-click and choose 'properties'.</a:t>
            </a:r>
          </a:p>
        </p:txBody>
      </p:sp>
      <p:pic>
        <p:nvPicPr>
          <p:cNvPr id="8" name="Picture 7">
            <a:extLst>
              <a:ext uri="{FF2B5EF4-FFF2-40B4-BE49-F238E27FC236}">
                <a16:creationId xmlns:a16="http://schemas.microsoft.com/office/drawing/2014/main" id="{C1DBD768-2475-4FBD-81B8-FAC3D6FA32FC}"/>
              </a:ext>
            </a:extLst>
          </p:cNvPr>
          <p:cNvPicPr>
            <a:picLocks noChangeAspect="1"/>
          </p:cNvPicPr>
          <p:nvPr/>
        </p:nvPicPr>
        <p:blipFill>
          <a:blip r:embed="rId3"/>
          <a:stretch>
            <a:fillRect/>
          </a:stretch>
        </p:blipFill>
        <p:spPr>
          <a:xfrm>
            <a:off x="662634" y="1772440"/>
            <a:ext cx="7223563" cy="4061271"/>
          </a:xfrm>
          <a:prstGeom prst="rect">
            <a:avLst/>
          </a:prstGeom>
        </p:spPr>
      </p:pic>
      <p:pic>
        <p:nvPicPr>
          <p:cNvPr id="9" name="Picture 8">
            <a:extLst>
              <a:ext uri="{FF2B5EF4-FFF2-40B4-BE49-F238E27FC236}">
                <a16:creationId xmlns:a16="http://schemas.microsoft.com/office/drawing/2014/main" id="{912A35D7-17BC-4F18-BAD3-41440B482610}"/>
              </a:ext>
            </a:extLst>
          </p:cNvPr>
          <p:cNvPicPr>
            <a:picLocks noChangeAspect="1"/>
          </p:cNvPicPr>
          <p:nvPr/>
        </p:nvPicPr>
        <p:blipFill>
          <a:blip r:embed="rId4"/>
          <a:stretch>
            <a:fillRect/>
          </a:stretch>
        </p:blipFill>
        <p:spPr>
          <a:xfrm>
            <a:off x="5271720" y="3708710"/>
            <a:ext cx="1809750" cy="2171700"/>
          </a:xfrm>
          <a:prstGeom prst="rect">
            <a:avLst/>
          </a:prstGeom>
        </p:spPr>
      </p:pic>
      <p:sp>
        <p:nvSpPr>
          <p:cNvPr id="10" name="Rectangle 9">
            <a:extLst>
              <a:ext uri="{FF2B5EF4-FFF2-40B4-BE49-F238E27FC236}">
                <a16:creationId xmlns:a16="http://schemas.microsoft.com/office/drawing/2014/main" id="{F6774258-F90F-4790-8640-3C0407E32EB5}"/>
              </a:ext>
            </a:extLst>
          </p:cNvPr>
          <p:cNvSpPr/>
          <p:nvPr/>
        </p:nvSpPr>
        <p:spPr>
          <a:xfrm>
            <a:off x="4399005" y="3472249"/>
            <a:ext cx="1062681" cy="383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F4D96A12-F600-4992-9B1A-BCDE1E6B42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476" y="1777580"/>
            <a:ext cx="8752330" cy="3016980"/>
          </a:xfrm>
          <a:prstGeom prst="rect">
            <a:avLst/>
          </a:prstGeom>
        </p:spPr>
      </p:pic>
      <p:pic>
        <p:nvPicPr>
          <p:cNvPr id="15" name="Picture 14">
            <a:extLst>
              <a:ext uri="{FF2B5EF4-FFF2-40B4-BE49-F238E27FC236}">
                <a16:creationId xmlns:a16="http://schemas.microsoft.com/office/drawing/2014/main" id="{7C9E502B-8848-4843-AF56-E2715BFBDE41}"/>
              </a:ext>
            </a:extLst>
          </p:cNvPr>
          <p:cNvPicPr>
            <a:picLocks noChangeAspect="1"/>
          </p:cNvPicPr>
          <p:nvPr/>
        </p:nvPicPr>
        <p:blipFill>
          <a:blip r:embed="rId6"/>
          <a:stretch>
            <a:fillRect/>
          </a:stretch>
        </p:blipFill>
        <p:spPr>
          <a:xfrm>
            <a:off x="5586544" y="3708710"/>
            <a:ext cx="1209675" cy="1266825"/>
          </a:xfrm>
          <a:prstGeom prst="rect">
            <a:avLst/>
          </a:prstGeom>
        </p:spPr>
      </p:pic>
    </p:spTree>
    <p:extLst>
      <p:ext uri="{BB962C8B-B14F-4D97-AF65-F5344CB8AC3E}">
        <p14:creationId xmlns:p14="http://schemas.microsoft.com/office/powerpoint/2010/main" val="293992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CD12-3F91-4A49-9E5A-82FFFF36F41A}"/>
              </a:ext>
            </a:extLst>
          </p:cNvPr>
          <p:cNvSpPr>
            <a:spLocks noGrp="1"/>
          </p:cNvSpPr>
          <p:nvPr>
            <p:ph type="title"/>
          </p:nvPr>
        </p:nvSpPr>
        <p:spPr/>
        <p:txBody>
          <a:bodyPr/>
          <a:lstStyle/>
          <a:p>
            <a:r>
              <a:rPr lang="en-IN" dirty="0"/>
              <a:t>Visual Basic Editor</a:t>
            </a:r>
          </a:p>
        </p:txBody>
      </p:sp>
      <p:sp>
        <p:nvSpPr>
          <p:cNvPr id="4" name="Footer Placeholder 3">
            <a:extLst>
              <a:ext uri="{FF2B5EF4-FFF2-40B4-BE49-F238E27FC236}">
                <a16:creationId xmlns:a16="http://schemas.microsoft.com/office/drawing/2014/main" id="{D826A553-F80B-4095-9CFA-5FD0D6BA6A99}"/>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706B1A03-4526-4429-A9A6-20154C1647E2}"/>
              </a:ext>
            </a:extLst>
          </p:cNvPr>
          <p:cNvSpPr>
            <a:spLocks noGrp="1"/>
          </p:cNvSpPr>
          <p:nvPr>
            <p:ph type="sldNum" sz="quarter" idx="12"/>
          </p:nvPr>
        </p:nvSpPr>
        <p:spPr/>
        <p:txBody>
          <a:bodyPr/>
          <a:lstStyle/>
          <a:p>
            <a:fld id="{6F404DF9-FB0A-4593-9B88-E7D3DE12EA07}" type="slidenum">
              <a:rPr lang="en-IN" smtClean="0"/>
              <a:t>13</a:t>
            </a:fld>
            <a:endParaRPr lang="en-IN"/>
          </a:p>
        </p:txBody>
      </p:sp>
      <p:pic>
        <p:nvPicPr>
          <p:cNvPr id="9" name="Picture 8">
            <a:extLst>
              <a:ext uri="{FF2B5EF4-FFF2-40B4-BE49-F238E27FC236}">
                <a16:creationId xmlns:a16="http://schemas.microsoft.com/office/drawing/2014/main" id="{6DCDC05F-AE9B-4532-8E2F-82D1F5E6A83A}"/>
              </a:ext>
            </a:extLst>
          </p:cNvPr>
          <p:cNvPicPr>
            <a:picLocks noChangeAspect="1"/>
          </p:cNvPicPr>
          <p:nvPr/>
        </p:nvPicPr>
        <p:blipFill rotWithShape="1">
          <a:blip r:embed="rId2"/>
          <a:srcRect b="68168"/>
          <a:stretch/>
        </p:blipFill>
        <p:spPr>
          <a:xfrm>
            <a:off x="0" y="1356637"/>
            <a:ext cx="12192000" cy="1891530"/>
          </a:xfrm>
          <a:prstGeom prst="rect">
            <a:avLst/>
          </a:prstGeom>
        </p:spPr>
      </p:pic>
      <p:pic>
        <p:nvPicPr>
          <p:cNvPr id="11" name="Content Placeholder 10">
            <a:extLst>
              <a:ext uri="{FF2B5EF4-FFF2-40B4-BE49-F238E27FC236}">
                <a16:creationId xmlns:a16="http://schemas.microsoft.com/office/drawing/2014/main" id="{3C3D49F9-4F20-447B-BFB6-F6E87B4B8F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4209" y="1390320"/>
            <a:ext cx="5916176" cy="3715694"/>
          </a:xfrm>
        </p:spPr>
      </p:pic>
      <p:sp>
        <p:nvSpPr>
          <p:cNvPr id="12" name="Rectangle 11">
            <a:extLst>
              <a:ext uri="{FF2B5EF4-FFF2-40B4-BE49-F238E27FC236}">
                <a16:creationId xmlns:a16="http://schemas.microsoft.com/office/drawing/2014/main" id="{1DF3E2C6-7053-4B65-B08B-19DB6B0772EC}"/>
              </a:ext>
            </a:extLst>
          </p:cNvPr>
          <p:cNvSpPr/>
          <p:nvPr/>
        </p:nvSpPr>
        <p:spPr>
          <a:xfrm>
            <a:off x="0" y="1828800"/>
            <a:ext cx="477672" cy="641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F2BAA43F-04E4-47A0-A3E4-ABDAFB1361E7}"/>
              </a:ext>
            </a:extLst>
          </p:cNvPr>
          <p:cNvPicPr>
            <a:picLocks noChangeAspect="1"/>
          </p:cNvPicPr>
          <p:nvPr/>
        </p:nvPicPr>
        <p:blipFill rotWithShape="1">
          <a:blip r:embed="rId4"/>
          <a:srcRect l="569" r="14440" b="19832"/>
          <a:stretch/>
        </p:blipFill>
        <p:spPr>
          <a:xfrm>
            <a:off x="3632200" y="1390320"/>
            <a:ext cx="8559800" cy="4388180"/>
          </a:xfrm>
          <a:prstGeom prst="rect">
            <a:avLst/>
          </a:prstGeom>
        </p:spPr>
      </p:pic>
      <p:sp>
        <p:nvSpPr>
          <p:cNvPr id="14" name="Rectangle 13">
            <a:extLst>
              <a:ext uri="{FF2B5EF4-FFF2-40B4-BE49-F238E27FC236}">
                <a16:creationId xmlns:a16="http://schemas.microsoft.com/office/drawing/2014/main" id="{5014ABC7-8490-42CF-B58D-289C7255472A}"/>
              </a:ext>
            </a:extLst>
          </p:cNvPr>
          <p:cNvSpPr/>
          <p:nvPr/>
        </p:nvSpPr>
        <p:spPr>
          <a:xfrm>
            <a:off x="3873500" y="1755445"/>
            <a:ext cx="1104900" cy="8353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174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0.00065 -0.02361 L -0.14297 -0.02639 " pathEditMode="relative" rAng="0" ptsTypes="AA">
                                      <p:cBhvr>
                                        <p:cTn id="24" dur="2000" fill="hold"/>
                                        <p:tgtEl>
                                          <p:spTgt spid="11"/>
                                        </p:tgtEl>
                                        <p:attrNameLst>
                                          <p:attrName>ppt_x</p:attrName>
                                          <p:attrName>ppt_y</p:attrName>
                                        </p:attrNameLst>
                                      </p:cBhvr>
                                      <p:rCtr x="-7122" y="-139"/>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900A-8EE2-41CC-AE5B-3966AAE541B4}"/>
              </a:ext>
            </a:extLst>
          </p:cNvPr>
          <p:cNvSpPr>
            <a:spLocks noGrp="1"/>
          </p:cNvSpPr>
          <p:nvPr>
            <p:ph type="title"/>
          </p:nvPr>
        </p:nvSpPr>
        <p:spPr>
          <a:xfrm>
            <a:off x="838200" y="365125"/>
            <a:ext cx="10515600" cy="746983"/>
          </a:xfrm>
        </p:spPr>
        <p:txBody>
          <a:bodyPr>
            <a:normAutofit/>
          </a:bodyPr>
          <a:lstStyle/>
          <a:p>
            <a:r>
              <a:rPr lang="en-IN" b="1" dirty="0"/>
              <a:t>Modules</a:t>
            </a:r>
            <a:endParaRPr lang="en-IN" dirty="0"/>
          </a:p>
        </p:txBody>
      </p:sp>
      <p:sp>
        <p:nvSpPr>
          <p:cNvPr id="4" name="Footer Placeholder 3">
            <a:extLst>
              <a:ext uri="{FF2B5EF4-FFF2-40B4-BE49-F238E27FC236}">
                <a16:creationId xmlns:a16="http://schemas.microsoft.com/office/drawing/2014/main" id="{41ACCEC8-1568-48F5-BF0C-033F23873337}"/>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A8CB4628-00DF-4B61-B35F-38923DC780B5}"/>
              </a:ext>
            </a:extLst>
          </p:cNvPr>
          <p:cNvSpPr>
            <a:spLocks noGrp="1"/>
          </p:cNvSpPr>
          <p:nvPr>
            <p:ph type="sldNum" sz="quarter" idx="12"/>
          </p:nvPr>
        </p:nvSpPr>
        <p:spPr/>
        <p:txBody>
          <a:bodyPr/>
          <a:lstStyle/>
          <a:p>
            <a:fld id="{6F404DF9-FB0A-4593-9B88-E7D3DE12EA07}" type="slidenum">
              <a:rPr lang="en-IN" smtClean="0"/>
              <a:t>14</a:t>
            </a:fld>
            <a:endParaRPr lang="en-IN"/>
          </a:p>
        </p:txBody>
      </p:sp>
      <p:sp>
        <p:nvSpPr>
          <p:cNvPr id="8" name="Content Placeholder 7">
            <a:extLst>
              <a:ext uri="{FF2B5EF4-FFF2-40B4-BE49-F238E27FC236}">
                <a16:creationId xmlns:a16="http://schemas.microsoft.com/office/drawing/2014/main" id="{65DA3054-4000-43FF-B94E-E3F476712F68}"/>
              </a:ext>
            </a:extLst>
          </p:cNvPr>
          <p:cNvSpPr>
            <a:spLocks noGrp="1"/>
          </p:cNvSpPr>
          <p:nvPr>
            <p:ph idx="1"/>
          </p:nvPr>
        </p:nvSpPr>
        <p:spPr>
          <a:xfrm>
            <a:off x="838200" y="1248032"/>
            <a:ext cx="7663249" cy="4928931"/>
          </a:xfrm>
        </p:spPr>
        <p:txBody>
          <a:bodyPr/>
          <a:lstStyle/>
          <a:p>
            <a:r>
              <a:rPr lang="en-IN" dirty="0"/>
              <a:t>Modules is the area where the code is written. This is a new Workbook, hence there aren’t any Modules.</a:t>
            </a:r>
          </a:p>
          <a:p>
            <a:r>
              <a:rPr lang="en-IN" dirty="0"/>
              <a:t>To insert a Module, navigate to Insert -&gt; Module. Once a module is inserted 'module1’ is created.</a:t>
            </a:r>
          </a:p>
          <a:p>
            <a:r>
              <a:rPr lang="en-IN" dirty="0"/>
              <a:t>Within the modules, we can write VBA code and the code is written within a Procedure. A Procedure/Sub Procedure is a series of VBA statements instructing what to do.</a:t>
            </a:r>
          </a:p>
        </p:txBody>
      </p:sp>
      <p:pic>
        <p:nvPicPr>
          <p:cNvPr id="11" name="Picture 10">
            <a:extLst>
              <a:ext uri="{FF2B5EF4-FFF2-40B4-BE49-F238E27FC236}">
                <a16:creationId xmlns:a16="http://schemas.microsoft.com/office/drawing/2014/main" id="{879D88CC-413C-4AA7-8E93-37B60BF72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5895"/>
            <a:ext cx="2609335" cy="4466210"/>
          </a:xfrm>
          <a:prstGeom prst="rect">
            <a:avLst/>
          </a:prstGeom>
        </p:spPr>
      </p:pic>
    </p:spTree>
    <p:extLst>
      <p:ext uri="{BB962C8B-B14F-4D97-AF65-F5344CB8AC3E}">
        <p14:creationId xmlns:p14="http://schemas.microsoft.com/office/powerpoint/2010/main" val="3366423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900A-8EE2-41CC-AE5B-3966AAE541B4}"/>
              </a:ext>
            </a:extLst>
          </p:cNvPr>
          <p:cNvSpPr>
            <a:spLocks noGrp="1"/>
          </p:cNvSpPr>
          <p:nvPr>
            <p:ph type="title"/>
          </p:nvPr>
        </p:nvSpPr>
        <p:spPr>
          <a:xfrm>
            <a:off x="838200" y="365125"/>
            <a:ext cx="10515600" cy="746983"/>
          </a:xfrm>
        </p:spPr>
        <p:txBody>
          <a:bodyPr>
            <a:normAutofit/>
          </a:bodyPr>
          <a:lstStyle/>
          <a:p>
            <a:r>
              <a:rPr lang="en-IN" b="1" dirty="0"/>
              <a:t>Procedure</a:t>
            </a:r>
            <a:endParaRPr lang="en-IN" dirty="0"/>
          </a:p>
        </p:txBody>
      </p:sp>
      <p:sp>
        <p:nvSpPr>
          <p:cNvPr id="4" name="Footer Placeholder 3">
            <a:extLst>
              <a:ext uri="{FF2B5EF4-FFF2-40B4-BE49-F238E27FC236}">
                <a16:creationId xmlns:a16="http://schemas.microsoft.com/office/drawing/2014/main" id="{41ACCEC8-1568-48F5-BF0C-033F23873337}"/>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A8CB4628-00DF-4B61-B35F-38923DC780B5}"/>
              </a:ext>
            </a:extLst>
          </p:cNvPr>
          <p:cNvSpPr>
            <a:spLocks noGrp="1"/>
          </p:cNvSpPr>
          <p:nvPr>
            <p:ph type="sldNum" sz="quarter" idx="12"/>
          </p:nvPr>
        </p:nvSpPr>
        <p:spPr/>
        <p:txBody>
          <a:bodyPr/>
          <a:lstStyle/>
          <a:p>
            <a:fld id="{6F404DF9-FB0A-4593-9B88-E7D3DE12EA07}" type="slidenum">
              <a:rPr lang="en-IN" smtClean="0"/>
              <a:t>15</a:t>
            </a:fld>
            <a:endParaRPr lang="en-IN"/>
          </a:p>
        </p:txBody>
      </p:sp>
      <p:sp>
        <p:nvSpPr>
          <p:cNvPr id="8" name="Content Placeholder 7">
            <a:extLst>
              <a:ext uri="{FF2B5EF4-FFF2-40B4-BE49-F238E27FC236}">
                <a16:creationId xmlns:a16="http://schemas.microsoft.com/office/drawing/2014/main" id="{65DA3054-4000-43FF-B94E-E3F476712F68}"/>
              </a:ext>
            </a:extLst>
          </p:cNvPr>
          <p:cNvSpPr>
            <a:spLocks noGrp="1"/>
          </p:cNvSpPr>
          <p:nvPr>
            <p:ph idx="1"/>
          </p:nvPr>
        </p:nvSpPr>
        <p:spPr>
          <a:xfrm>
            <a:off x="838200" y="1248032"/>
            <a:ext cx="10332308" cy="4928931"/>
          </a:xfrm>
        </p:spPr>
        <p:txBody>
          <a:bodyPr>
            <a:normAutofit/>
          </a:bodyPr>
          <a:lstStyle/>
          <a:p>
            <a:r>
              <a:rPr lang="en-IN" sz="2000" dirty="0"/>
              <a:t>Procedures are a group of statements executed as a whole, which instructs Excel how to perform a specific task. The task performed can be a very simple or a very complicated task. However, it is a good practice to break down complicated procedures into smaller ones.</a:t>
            </a:r>
          </a:p>
          <a:p>
            <a:r>
              <a:rPr lang="en-IN" sz="2000" dirty="0"/>
              <a:t>The two main types of Procedures are Sub and Function.</a:t>
            </a:r>
          </a:p>
        </p:txBody>
      </p:sp>
      <p:pic>
        <p:nvPicPr>
          <p:cNvPr id="3" name="Picture 2">
            <a:extLst>
              <a:ext uri="{FF2B5EF4-FFF2-40B4-BE49-F238E27FC236}">
                <a16:creationId xmlns:a16="http://schemas.microsoft.com/office/drawing/2014/main" id="{3AC9EE96-3866-4484-BF08-A9A01B29600B}"/>
              </a:ext>
            </a:extLst>
          </p:cNvPr>
          <p:cNvPicPr>
            <a:picLocks noChangeAspect="1"/>
          </p:cNvPicPr>
          <p:nvPr/>
        </p:nvPicPr>
        <p:blipFill>
          <a:blip r:embed="rId2"/>
          <a:stretch>
            <a:fillRect/>
          </a:stretch>
        </p:blipFill>
        <p:spPr>
          <a:xfrm>
            <a:off x="1965005" y="2771114"/>
            <a:ext cx="8261990" cy="3124212"/>
          </a:xfrm>
          <a:prstGeom prst="rect">
            <a:avLst/>
          </a:prstGeom>
        </p:spPr>
      </p:pic>
    </p:spTree>
    <p:extLst>
      <p:ext uri="{BB962C8B-B14F-4D97-AF65-F5344CB8AC3E}">
        <p14:creationId xmlns:p14="http://schemas.microsoft.com/office/powerpoint/2010/main" val="1033327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039B-ED4E-456D-8C5A-1E1F4DCC560D}"/>
              </a:ext>
            </a:extLst>
          </p:cNvPr>
          <p:cNvSpPr>
            <a:spLocks noGrp="1"/>
          </p:cNvSpPr>
          <p:nvPr>
            <p:ph type="title"/>
          </p:nvPr>
        </p:nvSpPr>
        <p:spPr>
          <a:xfrm>
            <a:off x="838200" y="365125"/>
            <a:ext cx="10515600" cy="709913"/>
          </a:xfrm>
        </p:spPr>
        <p:txBody>
          <a:bodyPr/>
          <a:lstStyle/>
          <a:p>
            <a:endParaRPr lang="en-IN" dirty="0"/>
          </a:p>
        </p:txBody>
      </p:sp>
      <p:sp>
        <p:nvSpPr>
          <p:cNvPr id="3" name="Content Placeholder 2">
            <a:extLst>
              <a:ext uri="{FF2B5EF4-FFF2-40B4-BE49-F238E27FC236}">
                <a16:creationId xmlns:a16="http://schemas.microsoft.com/office/drawing/2014/main" id="{6D3FEDEE-92C1-447B-B143-A3B697420268}"/>
              </a:ext>
            </a:extLst>
          </p:cNvPr>
          <p:cNvSpPr>
            <a:spLocks noGrp="1"/>
          </p:cNvSpPr>
          <p:nvPr>
            <p:ph idx="1"/>
          </p:nvPr>
        </p:nvSpPr>
        <p:spPr>
          <a:xfrm>
            <a:off x="838200" y="1272746"/>
            <a:ext cx="10515600" cy="4904217"/>
          </a:xfrm>
        </p:spPr>
        <p:txBody>
          <a:bodyPr>
            <a:normAutofit fontScale="77500" lnSpcReduction="20000"/>
          </a:bodyPr>
          <a:lstStyle/>
          <a:p>
            <a:pPr marL="0" indent="0">
              <a:buNone/>
            </a:pPr>
            <a:r>
              <a:rPr lang="en-IN" b="1" dirty="0"/>
              <a:t>Function</a:t>
            </a:r>
          </a:p>
          <a:p>
            <a:r>
              <a:rPr lang="en-IN" dirty="0"/>
              <a:t>A function is a group of reusable code, which can be called anywhere in your program.</a:t>
            </a:r>
          </a:p>
          <a:p>
            <a:pPr marL="0" indent="0">
              <a:buNone/>
            </a:pPr>
            <a:r>
              <a:rPr lang="en-IN" dirty="0"/>
              <a:t>This eliminates the need of writing the same code over and over again. This helps the</a:t>
            </a:r>
          </a:p>
          <a:p>
            <a:pPr marL="0" indent="0">
              <a:buNone/>
            </a:pPr>
            <a:r>
              <a:rPr lang="en-IN" dirty="0"/>
              <a:t>programmers to divide a big program into a number of small and manageable functions.</a:t>
            </a:r>
          </a:p>
          <a:p>
            <a:pPr marL="0" indent="0">
              <a:buNone/>
            </a:pPr>
            <a:r>
              <a:rPr lang="en-IN" dirty="0"/>
              <a:t>Apart from inbuilt Functions, VBA allows to write user-defined functions as well and</a:t>
            </a:r>
          </a:p>
          <a:p>
            <a:pPr marL="0" indent="0">
              <a:buNone/>
            </a:pPr>
            <a:r>
              <a:rPr lang="en-IN" dirty="0"/>
              <a:t>statements are written between </a:t>
            </a:r>
            <a:r>
              <a:rPr lang="en-IN" b="1" dirty="0"/>
              <a:t>Function </a:t>
            </a:r>
            <a:r>
              <a:rPr lang="en-IN" dirty="0"/>
              <a:t>and </a:t>
            </a:r>
            <a:r>
              <a:rPr lang="en-IN" b="1" dirty="0"/>
              <a:t>End Function</a:t>
            </a:r>
            <a:r>
              <a:rPr lang="en-IN" dirty="0"/>
              <a:t>.</a:t>
            </a:r>
          </a:p>
          <a:p>
            <a:endParaRPr lang="en-IN" dirty="0"/>
          </a:p>
          <a:p>
            <a:pPr marL="0" indent="0">
              <a:buNone/>
            </a:pPr>
            <a:r>
              <a:rPr lang="en-IN" b="1" dirty="0"/>
              <a:t>Sub-procedures</a:t>
            </a:r>
          </a:p>
          <a:p>
            <a:pPr marL="0" indent="0">
              <a:buNone/>
            </a:pPr>
            <a:r>
              <a:rPr lang="en-IN" dirty="0"/>
              <a:t>Sub-procedures work similar to functions. </a:t>
            </a:r>
            <a:r>
              <a:rPr lang="en-IN" dirty="0">
                <a:solidFill>
                  <a:srgbClr val="FF0000"/>
                </a:solidFill>
              </a:rPr>
              <a:t>While sub procedures DO NOT Return a value,</a:t>
            </a:r>
          </a:p>
          <a:p>
            <a:pPr marL="0" indent="0">
              <a:buNone/>
            </a:pPr>
            <a:r>
              <a:rPr lang="en-IN" dirty="0">
                <a:solidFill>
                  <a:srgbClr val="FF0000"/>
                </a:solidFill>
              </a:rPr>
              <a:t>functions may or may not return a value</a:t>
            </a:r>
            <a:r>
              <a:rPr lang="en-IN" dirty="0"/>
              <a:t>. Sub procedures CAN be called without call</a:t>
            </a:r>
          </a:p>
          <a:p>
            <a:pPr marL="0" indent="0">
              <a:buNone/>
            </a:pPr>
            <a:r>
              <a:rPr lang="en-IN" dirty="0"/>
              <a:t>keyword. Sub procedures are always enclosed within </a:t>
            </a:r>
            <a:r>
              <a:rPr lang="en-IN" b="1" dirty="0"/>
              <a:t>Sub </a:t>
            </a:r>
            <a:r>
              <a:rPr lang="en-IN" dirty="0"/>
              <a:t>and </a:t>
            </a:r>
            <a:r>
              <a:rPr lang="en-IN" b="1" dirty="0"/>
              <a:t>End Sub </a:t>
            </a:r>
            <a:r>
              <a:rPr lang="en-IN" dirty="0"/>
              <a:t>statements.</a:t>
            </a:r>
          </a:p>
        </p:txBody>
      </p:sp>
      <p:sp>
        <p:nvSpPr>
          <p:cNvPr id="4" name="Footer Placeholder 3">
            <a:extLst>
              <a:ext uri="{FF2B5EF4-FFF2-40B4-BE49-F238E27FC236}">
                <a16:creationId xmlns:a16="http://schemas.microsoft.com/office/drawing/2014/main" id="{EB1E475A-29FD-4B08-9C08-B4A1B9E61611}"/>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03C88A88-CA67-4EAA-BDBA-C5E1FACFF7A0}"/>
              </a:ext>
            </a:extLst>
          </p:cNvPr>
          <p:cNvSpPr>
            <a:spLocks noGrp="1"/>
          </p:cNvSpPr>
          <p:nvPr>
            <p:ph type="sldNum" sz="quarter" idx="12"/>
          </p:nvPr>
        </p:nvSpPr>
        <p:spPr/>
        <p:txBody>
          <a:bodyPr/>
          <a:lstStyle/>
          <a:p>
            <a:fld id="{6F404DF9-FB0A-4593-9B88-E7D3DE12EA07}" type="slidenum">
              <a:rPr lang="en-IN" smtClean="0"/>
              <a:t>16</a:t>
            </a:fld>
            <a:endParaRPr lang="en-IN"/>
          </a:p>
        </p:txBody>
      </p:sp>
    </p:spTree>
    <p:extLst>
      <p:ext uri="{BB962C8B-B14F-4D97-AF65-F5344CB8AC3E}">
        <p14:creationId xmlns:p14="http://schemas.microsoft.com/office/powerpoint/2010/main" val="2471307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5EFD-07A4-4C04-9D94-D380C35A0371}"/>
              </a:ext>
            </a:extLst>
          </p:cNvPr>
          <p:cNvSpPr>
            <a:spLocks noGrp="1"/>
          </p:cNvSpPr>
          <p:nvPr>
            <p:ph type="title"/>
          </p:nvPr>
        </p:nvSpPr>
        <p:spPr/>
        <p:txBody>
          <a:bodyPr/>
          <a:lstStyle/>
          <a:p>
            <a:r>
              <a:rPr lang="en-IN" b="1" dirty="0"/>
              <a:t>Macro Comments</a:t>
            </a:r>
            <a:endParaRPr lang="en-IN" dirty="0"/>
          </a:p>
        </p:txBody>
      </p:sp>
      <p:sp>
        <p:nvSpPr>
          <p:cNvPr id="3" name="Content Placeholder 2">
            <a:extLst>
              <a:ext uri="{FF2B5EF4-FFF2-40B4-BE49-F238E27FC236}">
                <a16:creationId xmlns:a16="http://schemas.microsoft.com/office/drawing/2014/main" id="{A0599AB2-7621-4482-B631-B1539E186BF9}"/>
              </a:ext>
            </a:extLst>
          </p:cNvPr>
          <p:cNvSpPr>
            <a:spLocks noGrp="1"/>
          </p:cNvSpPr>
          <p:nvPr>
            <p:ph idx="1"/>
          </p:nvPr>
        </p:nvSpPr>
        <p:spPr/>
        <p:txBody>
          <a:bodyPr>
            <a:normAutofit/>
          </a:bodyPr>
          <a:lstStyle/>
          <a:p>
            <a:r>
              <a:rPr lang="en-IN" sz="2400" dirty="0"/>
              <a:t>Comments are used to document the program logic and the user information with which other programmers can seamlessly work on the same code in future.</a:t>
            </a:r>
          </a:p>
          <a:p>
            <a:r>
              <a:rPr lang="en-IN" sz="2400" dirty="0"/>
              <a:t>It includes information such as developed by, modified by, and can also include incorporated logic. Comments are ignored by the interpreter while execution.</a:t>
            </a:r>
          </a:p>
          <a:p>
            <a:r>
              <a:rPr lang="en-IN" sz="2400" dirty="0"/>
              <a:t>Comments in VBA are denoted by two methods.</a:t>
            </a:r>
          </a:p>
          <a:p>
            <a:pPr lvl="1"/>
            <a:r>
              <a:rPr lang="en-IN" sz="2000" dirty="0"/>
              <a:t>Any statement that starts with a Single Quote</a:t>
            </a:r>
          </a:p>
          <a:p>
            <a:pPr lvl="1"/>
            <a:endParaRPr lang="en-IN" sz="2000" dirty="0"/>
          </a:p>
          <a:p>
            <a:pPr lvl="1"/>
            <a:endParaRPr lang="en-IN" sz="2000" dirty="0"/>
          </a:p>
          <a:p>
            <a:pPr lvl="1"/>
            <a:r>
              <a:rPr lang="en-IN" sz="2000" dirty="0"/>
              <a:t>Any statement that starts with the keyword "REM". </a:t>
            </a:r>
          </a:p>
        </p:txBody>
      </p:sp>
      <p:sp>
        <p:nvSpPr>
          <p:cNvPr id="4" name="Footer Placeholder 3">
            <a:extLst>
              <a:ext uri="{FF2B5EF4-FFF2-40B4-BE49-F238E27FC236}">
                <a16:creationId xmlns:a16="http://schemas.microsoft.com/office/drawing/2014/main" id="{16799CBE-036C-43AC-8B87-678D7195C3F8}"/>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C3717843-1501-4CE9-9489-C136A4A2CFC5}"/>
              </a:ext>
            </a:extLst>
          </p:cNvPr>
          <p:cNvSpPr>
            <a:spLocks noGrp="1"/>
          </p:cNvSpPr>
          <p:nvPr>
            <p:ph type="sldNum" sz="quarter" idx="12"/>
          </p:nvPr>
        </p:nvSpPr>
        <p:spPr/>
        <p:txBody>
          <a:bodyPr/>
          <a:lstStyle/>
          <a:p>
            <a:fld id="{6F404DF9-FB0A-4593-9B88-E7D3DE12EA07}" type="slidenum">
              <a:rPr lang="en-IN" smtClean="0"/>
              <a:t>17</a:t>
            </a:fld>
            <a:endParaRPr lang="en-IN"/>
          </a:p>
        </p:txBody>
      </p:sp>
      <p:pic>
        <p:nvPicPr>
          <p:cNvPr id="7" name="Picture 6">
            <a:extLst>
              <a:ext uri="{FF2B5EF4-FFF2-40B4-BE49-F238E27FC236}">
                <a16:creationId xmlns:a16="http://schemas.microsoft.com/office/drawing/2014/main" id="{D5B3AB83-EE73-484E-B8DF-DBD9F228F8C9}"/>
              </a:ext>
            </a:extLst>
          </p:cNvPr>
          <p:cNvPicPr>
            <a:picLocks noChangeAspect="1"/>
          </p:cNvPicPr>
          <p:nvPr/>
        </p:nvPicPr>
        <p:blipFill rotWithShape="1">
          <a:blip r:embed="rId2">
            <a:extLst>
              <a:ext uri="{28A0092B-C50C-407E-A947-70E740481C1C}">
                <a14:useLocalDpi xmlns:a14="http://schemas.microsoft.com/office/drawing/2010/main" val="0"/>
              </a:ext>
            </a:extLst>
          </a:blip>
          <a:srcRect l="8846" t="30851"/>
          <a:stretch/>
        </p:blipFill>
        <p:spPr>
          <a:xfrm>
            <a:off x="6478073" y="3818237"/>
            <a:ext cx="4265054" cy="803189"/>
          </a:xfrm>
          <a:prstGeom prst="rect">
            <a:avLst/>
          </a:prstGeom>
        </p:spPr>
      </p:pic>
      <p:pic>
        <p:nvPicPr>
          <p:cNvPr id="9" name="Picture 8">
            <a:extLst>
              <a:ext uri="{FF2B5EF4-FFF2-40B4-BE49-F238E27FC236}">
                <a16:creationId xmlns:a16="http://schemas.microsoft.com/office/drawing/2014/main" id="{1059E2FE-838A-4B7E-9DA9-0F26A36E5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9985" y="4800812"/>
            <a:ext cx="3979619" cy="982149"/>
          </a:xfrm>
          <a:prstGeom prst="rect">
            <a:avLst/>
          </a:prstGeom>
        </p:spPr>
      </p:pic>
    </p:spTree>
    <p:extLst>
      <p:ext uri="{BB962C8B-B14F-4D97-AF65-F5344CB8AC3E}">
        <p14:creationId xmlns:p14="http://schemas.microsoft.com/office/powerpoint/2010/main" val="1765563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9F08-0F1A-4C19-966F-04591B207A03}"/>
              </a:ext>
            </a:extLst>
          </p:cNvPr>
          <p:cNvSpPr>
            <a:spLocks noGrp="1"/>
          </p:cNvSpPr>
          <p:nvPr>
            <p:ph type="title"/>
          </p:nvPr>
        </p:nvSpPr>
        <p:spPr/>
        <p:txBody>
          <a:bodyPr/>
          <a:lstStyle/>
          <a:p>
            <a:r>
              <a:rPr lang="en-IN" b="1" dirty="0"/>
              <a:t>Message Box</a:t>
            </a:r>
            <a:endParaRPr lang="en-IN" dirty="0"/>
          </a:p>
        </p:txBody>
      </p:sp>
      <p:sp>
        <p:nvSpPr>
          <p:cNvPr id="3" name="Content Placeholder 2">
            <a:extLst>
              <a:ext uri="{FF2B5EF4-FFF2-40B4-BE49-F238E27FC236}">
                <a16:creationId xmlns:a16="http://schemas.microsoft.com/office/drawing/2014/main" id="{63233148-F181-4067-83EC-723FC7F0E181}"/>
              </a:ext>
            </a:extLst>
          </p:cNvPr>
          <p:cNvSpPr>
            <a:spLocks noGrp="1"/>
          </p:cNvSpPr>
          <p:nvPr>
            <p:ph idx="1"/>
          </p:nvPr>
        </p:nvSpPr>
        <p:spPr>
          <a:xfrm>
            <a:off x="838200" y="1594022"/>
            <a:ext cx="10515600" cy="4582941"/>
          </a:xfrm>
        </p:spPr>
        <p:txBody>
          <a:bodyPr>
            <a:normAutofit fontScale="92500" lnSpcReduction="20000"/>
          </a:bodyPr>
          <a:lstStyle/>
          <a:p>
            <a:pPr marL="0" indent="0">
              <a:buNone/>
            </a:pPr>
            <a:r>
              <a:rPr lang="en-IN" dirty="0"/>
              <a:t>The </a:t>
            </a:r>
            <a:r>
              <a:rPr lang="en-IN" b="1" dirty="0" err="1"/>
              <a:t>MsgBox</a:t>
            </a:r>
            <a:r>
              <a:rPr lang="en-IN" b="1" dirty="0"/>
              <a:t> function </a:t>
            </a:r>
            <a:r>
              <a:rPr lang="en-IN" dirty="0"/>
              <a:t>displays a message box and waits for the user to click a button and then an action is performed based on the button clicked by the user.</a:t>
            </a:r>
          </a:p>
          <a:p>
            <a:pPr marL="0" indent="0">
              <a:buNone/>
            </a:pPr>
            <a:endParaRPr lang="en-IN" dirty="0"/>
          </a:p>
          <a:p>
            <a:pPr marL="0" indent="0">
              <a:buNone/>
            </a:pPr>
            <a:r>
              <a:rPr lang="en-IN" b="1" dirty="0"/>
              <a:t>Syntax</a:t>
            </a:r>
          </a:p>
          <a:p>
            <a:r>
              <a:rPr lang="en-IN" dirty="0" err="1"/>
              <a:t>MsgBox</a:t>
            </a:r>
            <a:r>
              <a:rPr lang="en-IN" dirty="0"/>
              <a:t>(prompt[,buttons][,title][,</a:t>
            </a:r>
            <a:r>
              <a:rPr lang="en-IN" dirty="0" err="1"/>
              <a:t>helpfile,context</a:t>
            </a:r>
            <a:r>
              <a:rPr lang="en-IN" dirty="0"/>
              <a:t>])</a:t>
            </a:r>
          </a:p>
          <a:p>
            <a:pPr marL="0" indent="0">
              <a:buNone/>
            </a:pPr>
            <a:endParaRPr lang="en-IN" b="1" dirty="0"/>
          </a:p>
          <a:p>
            <a:pPr marL="0" indent="0">
              <a:buNone/>
            </a:pPr>
            <a:r>
              <a:rPr lang="en-IN" b="1" dirty="0"/>
              <a:t>Parameter Description</a:t>
            </a:r>
          </a:p>
          <a:p>
            <a:r>
              <a:rPr lang="en-IN" b="1" dirty="0"/>
              <a:t>Prompt </a:t>
            </a:r>
            <a:r>
              <a:rPr lang="en-IN" dirty="0"/>
              <a:t>- A Required Parameter. A String that is displayed as a message in the dialog box. The maximum length of prompt is approximately 1024 characters. If the message extends to more than a line, then the lines can be separated using a carriage return character (</a:t>
            </a:r>
            <a:r>
              <a:rPr lang="en-IN" dirty="0" err="1"/>
              <a:t>Chr</a:t>
            </a:r>
            <a:r>
              <a:rPr lang="en-IN" dirty="0"/>
              <a:t>(13)) or a linefeed character (</a:t>
            </a:r>
            <a:r>
              <a:rPr lang="en-IN" dirty="0" err="1"/>
              <a:t>Chr</a:t>
            </a:r>
            <a:r>
              <a:rPr lang="en-IN" dirty="0"/>
              <a:t>(10)) between each line.</a:t>
            </a:r>
          </a:p>
          <a:p>
            <a:endParaRPr lang="en-IN" dirty="0"/>
          </a:p>
        </p:txBody>
      </p:sp>
      <p:sp>
        <p:nvSpPr>
          <p:cNvPr id="4" name="Footer Placeholder 3">
            <a:extLst>
              <a:ext uri="{FF2B5EF4-FFF2-40B4-BE49-F238E27FC236}">
                <a16:creationId xmlns:a16="http://schemas.microsoft.com/office/drawing/2014/main" id="{68F6D0EA-8766-4ABF-A690-D986960642A7}"/>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DE89AD40-F34B-464C-A949-74301F3E6A22}"/>
              </a:ext>
            </a:extLst>
          </p:cNvPr>
          <p:cNvSpPr>
            <a:spLocks noGrp="1"/>
          </p:cNvSpPr>
          <p:nvPr>
            <p:ph type="sldNum" sz="quarter" idx="12"/>
          </p:nvPr>
        </p:nvSpPr>
        <p:spPr/>
        <p:txBody>
          <a:bodyPr/>
          <a:lstStyle/>
          <a:p>
            <a:fld id="{6F404DF9-FB0A-4593-9B88-E7D3DE12EA07}" type="slidenum">
              <a:rPr lang="en-IN" smtClean="0"/>
              <a:t>18</a:t>
            </a:fld>
            <a:endParaRPr lang="en-IN"/>
          </a:p>
        </p:txBody>
      </p:sp>
    </p:spTree>
    <p:extLst>
      <p:ext uri="{BB962C8B-B14F-4D97-AF65-F5344CB8AC3E}">
        <p14:creationId xmlns:p14="http://schemas.microsoft.com/office/powerpoint/2010/main" val="2360667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9F08-0F1A-4C19-966F-04591B207A03}"/>
              </a:ext>
            </a:extLst>
          </p:cNvPr>
          <p:cNvSpPr>
            <a:spLocks noGrp="1"/>
          </p:cNvSpPr>
          <p:nvPr>
            <p:ph type="title"/>
          </p:nvPr>
        </p:nvSpPr>
        <p:spPr>
          <a:xfrm>
            <a:off x="838200" y="365126"/>
            <a:ext cx="10515600" cy="1049510"/>
          </a:xfrm>
        </p:spPr>
        <p:txBody>
          <a:bodyPr/>
          <a:lstStyle/>
          <a:p>
            <a:r>
              <a:rPr lang="en-IN" b="1" dirty="0"/>
              <a:t>Continue …</a:t>
            </a:r>
            <a:endParaRPr lang="en-IN" dirty="0"/>
          </a:p>
        </p:txBody>
      </p:sp>
      <p:sp>
        <p:nvSpPr>
          <p:cNvPr id="3" name="Content Placeholder 2">
            <a:extLst>
              <a:ext uri="{FF2B5EF4-FFF2-40B4-BE49-F238E27FC236}">
                <a16:creationId xmlns:a16="http://schemas.microsoft.com/office/drawing/2014/main" id="{63233148-F181-4067-83EC-723FC7F0E181}"/>
              </a:ext>
            </a:extLst>
          </p:cNvPr>
          <p:cNvSpPr>
            <a:spLocks noGrp="1"/>
          </p:cNvSpPr>
          <p:nvPr>
            <p:ph idx="1"/>
          </p:nvPr>
        </p:nvSpPr>
        <p:spPr>
          <a:xfrm>
            <a:off x="838200" y="1594022"/>
            <a:ext cx="10515600" cy="4582941"/>
          </a:xfrm>
        </p:spPr>
        <p:txBody>
          <a:bodyPr>
            <a:normAutofit fontScale="92500" lnSpcReduction="10000"/>
          </a:bodyPr>
          <a:lstStyle/>
          <a:p>
            <a:r>
              <a:rPr lang="en-IN" b="1" dirty="0"/>
              <a:t>Buttons </a:t>
            </a:r>
            <a:r>
              <a:rPr lang="en-IN" dirty="0"/>
              <a:t>- An Optional Parameter. A Numeric expression that specifies the type of buttons to display, the icon style to use, the identity of the default button, and the modality of the message box. If left blank, the default value for buttons is 0.</a:t>
            </a:r>
          </a:p>
          <a:p>
            <a:r>
              <a:rPr lang="en-IN" b="1" dirty="0"/>
              <a:t>Title </a:t>
            </a:r>
            <a:r>
              <a:rPr lang="en-IN" dirty="0"/>
              <a:t>- An Optional Parameter. A String expression displayed in the title bar of the dialog box. If the title is left blank, the application name is placed in the title bar.</a:t>
            </a:r>
          </a:p>
          <a:p>
            <a:r>
              <a:rPr lang="en-IN" b="1" dirty="0"/>
              <a:t>Helpfile </a:t>
            </a:r>
            <a:r>
              <a:rPr lang="en-IN" dirty="0"/>
              <a:t>- An Optional Parameter. A String expression that identifies the Help file to use for providing context-sensitive help for the dialog box.</a:t>
            </a:r>
          </a:p>
          <a:p>
            <a:r>
              <a:rPr lang="en-IN" b="1" dirty="0"/>
              <a:t>Context </a:t>
            </a:r>
            <a:r>
              <a:rPr lang="en-IN" dirty="0"/>
              <a:t>- An Optional Parameter. A Numeric expression that identifies the Help context number assigned by the Help author to the appropriate Help topic. If context is provided, helpfile must also be provided.</a:t>
            </a:r>
          </a:p>
        </p:txBody>
      </p:sp>
      <p:sp>
        <p:nvSpPr>
          <p:cNvPr id="4" name="Footer Placeholder 3">
            <a:extLst>
              <a:ext uri="{FF2B5EF4-FFF2-40B4-BE49-F238E27FC236}">
                <a16:creationId xmlns:a16="http://schemas.microsoft.com/office/drawing/2014/main" id="{68F6D0EA-8766-4ABF-A690-D986960642A7}"/>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DE89AD40-F34B-464C-A949-74301F3E6A22}"/>
              </a:ext>
            </a:extLst>
          </p:cNvPr>
          <p:cNvSpPr>
            <a:spLocks noGrp="1"/>
          </p:cNvSpPr>
          <p:nvPr>
            <p:ph type="sldNum" sz="quarter" idx="12"/>
          </p:nvPr>
        </p:nvSpPr>
        <p:spPr/>
        <p:txBody>
          <a:bodyPr/>
          <a:lstStyle/>
          <a:p>
            <a:fld id="{6F404DF9-FB0A-4593-9B88-E7D3DE12EA07}" type="slidenum">
              <a:rPr lang="en-IN" smtClean="0"/>
              <a:t>19</a:t>
            </a:fld>
            <a:endParaRPr lang="en-IN"/>
          </a:p>
        </p:txBody>
      </p:sp>
    </p:spTree>
    <p:extLst>
      <p:ext uri="{BB962C8B-B14F-4D97-AF65-F5344CB8AC3E}">
        <p14:creationId xmlns:p14="http://schemas.microsoft.com/office/powerpoint/2010/main" val="283784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1E96DE-0FD4-4F3A-8BE3-2201A9507925}"/>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AA8E16FA-E82D-44BD-891F-901087ED6CB2}"/>
              </a:ext>
            </a:extLst>
          </p:cNvPr>
          <p:cNvSpPr>
            <a:spLocks noGrp="1"/>
          </p:cNvSpPr>
          <p:nvPr>
            <p:ph type="sldNum" sz="quarter" idx="12"/>
          </p:nvPr>
        </p:nvSpPr>
        <p:spPr/>
        <p:txBody>
          <a:bodyPr/>
          <a:lstStyle/>
          <a:p>
            <a:fld id="{6F404DF9-FB0A-4593-9B88-E7D3DE12EA07}" type="slidenum">
              <a:rPr lang="en-IN" smtClean="0"/>
              <a:t>2</a:t>
            </a:fld>
            <a:endParaRPr lang="en-IN"/>
          </a:p>
        </p:txBody>
      </p:sp>
      <p:sp>
        <p:nvSpPr>
          <p:cNvPr id="6" name="Title 1">
            <a:extLst>
              <a:ext uri="{FF2B5EF4-FFF2-40B4-BE49-F238E27FC236}">
                <a16:creationId xmlns:a16="http://schemas.microsoft.com/office/drawing/2014/main" id="{BFF812E0-BC8F-4862-8229-AC4B4411E2E8}"/>
              </a:ext>
            </a:extLst>
          </p:cNvPr>
          <p:cNvSpPr txBox="1">
            <a:spLocks/>
          </p:cNvSpPr>
          <p:nvPr/>
        </p:nvSpPr>
        <p:spPr>
          <a:xfrm>
            <a:off x="838200" y="2549394"/>
            <a:ext cx="10515600" cy="87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Day 6 – 6</a:t>
            </a:r>
            <a:r>
              <a:rPr lang="en-IN" baseline="30000" dirty="0"/>
              <a:t>th</a:t>
            </a:r>
            <a:r>
              <a:rPr lang="en-IN" dirty="0"/>
              <a:t> May 2019</a:t>
            </a:r>
          </a:p>
        </p:txBody>
      </p:sp>
      <p:sp>
        <p:nvSpPr>
          <p:cNvPr id="7" name="Content Placeholder 2">
            <a:extLst>
              <a:ext uri="{FF2B5EF4-FFF2-40B4-BE49-F238E27FC236}">
                <a16:creationId xmlns:a16="http://schemas.microsoft.com/office/drawing/2014/main" id="{B38EF804-051C-411E-A5EE-0ABB309619E9}"/>
              </a:ext>
            </a:extLst>
          </p:cNvPr>
          <p:cNvSpPr txBox="1">
            <a:spLocks/>
          </p:cNvSpPr>
          <p:nvPr/>
        </p:nvSpPr>
        <p:spPr>
          <a:xfrm>
            <a:off x="838199" y="3429000"/>
            <a:ext cx="10515600" cy="749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3600" dirty="0"/>
              <a:t>Basic Formula &amp; VBA Day 1 (2hrs)</a:t>
            </a:r>
          </a:p>
        </p:txBody>
      </p:sp>
    </p:spTree>
    <p:extLst>
      <p:ext uri="{BB962C8B-B14F-4D97-AF65-F5344CB8AC3E}">
        <p14:creationId xmlns:p14="http://schemas.microsoft.com/office/powerpoint/2010/main" val="3122770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43B3D-B8F9-4E14-8EE3-02159666CF37}"/>
              </a:ext>
            </a:extLst>
          </p:cNvPr>
          <p:cNvSpPr>
            <a:spLocks noGrp="1"/>
          </p:cNvSpPr>
          <p:nvPr>
            <p:ph type="title"/>
          </p:nvPr>
        </p:nvSpPr>
        <p:spPr>
          <a:xfrm>
            <a:off x="838200" y="365126"/>
            <a:ext cx="10515600" cy="672842"/>
          </a:xfrm>
        </p:spPr>
        <p:txBody>
          <a:bodyPr>
            <a:normAutofit fontScale="90000"/>
          </a:bodyPr>
          <a:lstStyle/>
          <a:p>
            <a:r>
              <a:rPr lang="en-IN" b="1" dirty="0"/>
              <a:t>Continue …</a:t>
            </a:r>
            <a:endParaRPr lang="en-IN" dirty="0"/>
          </a:p>
        </p:txBody>
      </p:sp>
      <p:sp>
        <p:nvSpPr>
          <p:cNvPr id="3" name="Content Placeholder 2">
            <a:extLst>
              <a:ext uri="{FF2B5EF4-FFF2-40B4-BE49-F238E27FC236}">
                <a16:creationId xmlns:a16="http://schemas.microsoft.com/office/drawing/2014/main" id="{415DB656-FB57-4618-A542-71FF8F25ED12}"/>
              </a:ext>
            </a:extLst>
          </p:cNvPr>
          <p:cNvSpPr>
            <a:spLocks noGrp="1"/>
          </p:cNvSpPr>
          <p:nvPr>
            <p:ph idx="1"/>
          </p:nvPr>
        </p:nvSpPr>
        <p:spPr>
          <a:xfrm>
            <a:off x="838200" y="1309816"/>
            <a:ext cx="10515600" cy="4867147"/>
          </a:xfrm>
        </p:spPr>
        <p:txBody>
          <a:bodyPr>
            <a:normAutofit fontScale="70000" lnSpcReduction="20000"/>
          </a:bodyPr>
          <a:lstStyle/>
          <a:p>
            <a:pPr marL="0" indent="0">
              <a:buNone/>
            </a:pPr>
            <a:r>
              <a:rPr lang="en-IN" dirty="0"/>
              <a:t>The </a:t>
            </a:r>
            <a:r>
              <a:rPr lang="en-IN" b="1" dirty="0"/>
              <a:t>Buttons </a:t>
            </a:r>
            <a:r>
              <a:rPr lang="en-IN" dirty="0"/>
              <a:t>parameter can take any of the following values:</a:t>
            </a:r>
          </a:p>
          <a:p>
            <a:pPr marL="0" indent="0">
              <a:buNone/>
            </a:pPr>
            <a:endParaRPr lang="en-IN" dirty="0"/>
          </a:p>
          <a:p>
            <a:r>
              <a:rPr lang="en-IN" dirty="0"/>
              <a:t>0 </a:t>
            </a:r>
            <a:r>
              <a:rPr lang="en-IN" dirty="0" err="1"/>
              <a:t>vbOKOnly</a:t>
            </a:r>
            <a:r>
              <a:rPr lang="en-IN" dirty="0"/>
              <a:t> - Displays OK button only.</a:t>
            </a:r>
          </a:p>
          <a:p>
            <a:r>
              <a:rPr lang="en-IN" dirty="0"/>
              <a:t>1 </a:t>
            </a:r>
            <a:r>
              <a:rPr lang="en-IN" dirty="0" err="1"/>
              <a:t>vbOKCancel</a:t>
            </a:r>
            <a:r>
              <a:rPr lang="en-IN" dirty="0"/>
              <a:t> - Displays OK and Cancel buttons.</a:t>
            </a:r>
          </a:p>
          <a:p>
            <a:r>
              <a:rPr lang="en-IN" dirty="0"/>
              <a:t>2 </a:t>
            </a:r>
            <a:r>
              <a:rPr lang="en-IN" dirty="0" err="1"/>
              <a:t>vbAbortRetryIgnore</a:t>
            </a:r>
            <a:r>
              <a:rPr lang="en-IN" dirty="0"/>
              <a:t> - Displays Abort, Retry, and Ignore buttons.</a:t>
            </a:r>
          </a:p>
          <a:p>
            <a:r>
              <a:rPr lang="en-IN" dirty="0"/>
              <a:t>3 </a:t>
            </a:r>
            <a:r>
              <a:rPr lang="en-IN" dirty="0" err="1"/>
              <a:t>vbYesNoCancel</a:t>
            </a:r>
            <a:r>
              <a:rPr lang="en-IN" dirty="0"/>
              <a:t> - Displays Yes, No, and Cancel buttons.</a:t>
            </a:r>
          </a:p>
          <a:p>
            <a:r>
              <a:rPr lang="en-IN" dirty="0"/>
              <a:t>4 </a:t>
            </a:r>
            <a:r>
              <a:rPr lang="en-IN" dirty="0" err="1"/>
              <a:t>vbYesNo</a:t>
            </a:r>
            <a:r>
              <a:rPr lang="en-IN" dirty="0"/>
              <a:t> - Displays Yes and No buttons.</a:t>
            </a:r>
          </a:p>
          <a:p>
            <a:r>
              <a:rPr lang="en-IN" dirty="0"/>
              <a:t>5 </a:t>
            </a:r>
            <a:r>
              <a:rPr lang="en-IN" dirty="0" err="1"/>
              <a:t>vbRetryCancel</a:t>
            </a:r>
            <a:r>
              <a:rPr lang="en-IN" dirty="0"/>
              <a:t> - Displays Retry and Cancel buttons.</a:t>
            </a:r>
          </a:p>
          <a:p>
            <a:r>
              <a:rPr lang="en-IN" dirty="0"/>
              <a:t>16 </a:t>
            </a:r>
            <a:r>
              <a:rPr lang="en-IN" dirty="0" err="1"/>
              <a:t>vbCritical</a:t>
            </a:r>
            <a:r>
              <a:rPr lang="en-IN" dirty="0"/>
              <a:t> - Displays Critical Message icon.</a:t>
            </a:r>
          </a:p>
          <a:p>
            <a:r>
              <a:rPr lang="en-IN" dirty="0"/>
              <a:t>32 </a:t>
            </a:r>
            <a:r>
              <a:rPr lang="en-IN" dirty="0" err="1"/>
              <a:t>vbQuestion</a:t>
            </a:r>
            <a:r>
              <a:rPr lang="en-IN" dirty="0"/>
              <a:t> - Displays Warning Query icon.</a:t>
            </a:r>
          </a:p>
          <a:p>
            <a:r>
              <a:rPr lang="en-IN" dirty="0"/>
              <a:t>0 vbDefaultButton1 - First button is default.</a:t>
            </a:r>
          </a:p>
          <a:p>
            <a:r>
              <a:rPr lang="en-IN" dirty="0"/>
              <a:t>256 vbDefaultButton2 - Second button is default.</a:t>
            </a:r>
          </a:p>
          <a:p>
            <a:r>
              <a:rPr lang="en-IN" dirty="0"/>
              <a:t>512 vbDefaultButton3 - Third button is default.</a:t>
            </a:r>
          </a:p>
          <a:p>
            <a:r>
              <a:rPr lang="en-IN" dirty="0"/>
              <a:t>768 vbDefaultButton4 - Fourth button is default.</a:t>
            </a:r>
          </a:p>
        </p:txBody>
      </p:sp>
      <p:sp>
        <p:nvSpPr>
          <p:cNvPr id="4" name="Footer Placeholder 3">
            <a:extLst>
              <a:ext uri="{FF2B5EF4-FFF2-40B4-BE49-F238E27FC236}">
                <a16:creationId xmlns:a16="http://schemas.microsoft.com/office/drawing/2014/main" id="{248EC1CD-6FCC-4767-9785-573D2B2BB22C}"/>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07D4C614-C2DE-4F58-875A-342858934BC7}"/>
              </a:ext>
            </a:extLst>
          </p:cNvPr>
          <p:cNvSpPr>
            <a:spLocks noGrp="1"/>
          </p:cNvSpPr>
          <p:nvPr>
            <p:ph type="sldNum" sz="quarter" idx="12"/>
          </p:nvPr>
        </p:nvSpPr>
        <p:spPr/>
        <p:txBody>
          <a:bodyPr/>
          <a:lstStyle/>
          <a:p>
            <a:fld id="{6F404DF9-FB0A-4593-9B88-E7D3DE12EA07}" type="slidenum">
              <a:rPr lang="en-IN" smtClean="0"/>
              <a:t>20</a:t>
            </a:fld>
            <a:endParaRPr lang="en-IN"/>
          </a:p>
        </p:txBody>
      </p:sp>
    </p:spTree>
    <p:extLst>
      <p:ext uri="{BB962C8B-B14F-4D97-AF65-F5344CB8AC3E}">
        <p14:creationId xmlns:p14="http://schemas.microsoft.com/office/powerpoint/2010/main" val="69571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FF6-4BA1-4A4A-B80E-D3D7B48A51DD}"/>
              </a:ext>
            </a:extLst>
          </p:cNvPr>
          <p:cNvSpPr>
            <a:spLocks noGrp="1"/>
          </p:cNvSpPr>
          <p:nvPr>
            <p:ph type="title"/>
          </p:nvPr>
        </p:nvSpPr>
        <p:spPr>
          <a:xfrm>
            <a:off x="838200" y="463979"/>
            <a:ext cx="10515600" cy="573988"/>
          </a:xfrm>
        </p:spPr>
        <p:txBody>
          <a:bodyPr>
            <a:normAutofit fontScale="90000"/>
          </a:bodyPr>
          <a:lstStyle/>
          <a:p>
            <a:r>
              <a:rPr lang="en-IN" b="1" dirty="0"/>
              <a:t>Continue …</a:t>
            </a:r>
            <a:endParaRPr lang="en-IN" dirty="0"/>
          </a:p>
        </p:txBody>
      </p:sp>
      <p:sp>
        <p:nvSpPr>
          <p:cNvPr id="3" name="Content Placeholder 2">
            <a:extLst>
              <a:ext uri="{FF2B5EF4-FFF2-40B4-BE49-F238E27FC236}">
                <a16:creationId xmlns:a16="http://schemas.microsoft.com/office/drawing/2014/main" id="{B946F720-4FE5-409B-8C00-B73EC23E43E2}"/>
              </a:ext>
            </a:extLst>
          </p:cNvPr>
          <p:cNvSpPr>
            <a:spLocks noGrp="1"/>
          </p:cNvSpPr>
          <p:nvPr>
            <p:ph idx="1"/>
          </p:nvPr>
        </p:nvSpPr>
        <p:spPr/>
        <p:txBody>
          <a:bodyPr>
            <a:normAutofit fontScale="92500" lnSpcReduction="10000"/>
          </a:bodyPr>
          <a:lstStyle/>
          <a:p>
            <a:pPr marL="0" indent="0">
              <a:buNone/>
            </a:pPr>
            <a:r>
              <a:rPr lang="en-IN" b="1" dirty="0"/>
              <a:t>Return Values</a:t>
            </a:r>
          </a:p>
          <a:p>
            <a:pPr marL="0" indent="0">
              <a:buNone/>
            </a:pPr>
            <a:r>
              <a:rPr lang="en-IN" dirty="0"/>
              <a:t>The </a:t>
            </a:r>
            <a:r>
              <a:rPr lang="en-IN" dirty="0" err="1"/>
              <a:t>MsgBox</a:t>
            </a:r>
            <a:r>
              <a:rPr lang="en-IN" dirty="0"/>
              <a:t> function can return one of the following values which can be used to identify the button the user has clicked in the message box.</a:t>
            </a:r>
          </a:p>
          <a:p>
            <a:r>
              <a:rPr lang="en-IN" dirty="0"/>
              <a:t>1 - </a:t>
            </a:r>
            <a:r>
              <a:rPr lang="en-IN" dirty="0" err="1"/>
              <a:t>vbOK</a:t>
            </a:r>
            <a:r>
              <a:rPr lang="en-IN" dirty="0"/>
              <a:t> - OK was clicked</a:t>
            </a:r>
          </a:p>
          <a:p>
            <a:r>
              <a:rPr lang="en-IN" dirty="0"/>
              <a:t>2 - </a:t>
            </a:r>
            <a:r>
              <a:rPr lang="en-IN" dirty="0" err="1"/>
              <a:t>vbCancel</a:t>
            </a:r>
            <a:r>
              <a:rPr lang="en-IN" dirty="0"/>
              <a:t> - Cancel was clicked</a:t>
            </a:r>
          </a:p>
          <a:p>
            <a:r>
              <a:rPr lang="en-IN" dirty="0"/>
              <a:t>3 - </a:t>
            </a:r>
            <a:r>
              <a:rPr lang="en-IN" dirty="0" err="1"/>
              <a:t>vbAbort</a:t>
            </a:r>
            <a:r>
              <a:rPr lang="en-IN" dirty="0"/>
              <a:t> - Abort was clicked</a:t>
            </a:r>
          </a:p>
          <a:p>
            <a:r>
              <a:rPr lang="en-IN" dirty="0"/>
              <a:t>4 - </a:t>
            </a:r>
            <a:r>
              <a:rPr lang="en-IN" dirty="0" err="1"/>
              <a:t>vbRetry</a:t>
            </a:r>
            <a:r>
              <a:rPr lang="en-IN" dirty="0"/>
              <a:t> - Retry was clicked</a:t>
            </a:r>
          </a:p>
          <a:p>
            <a:r>
              <a:rPr lang="en-IN" dirty="0"/>
              <a:t>5 - </a:t>
            </a:r>
            <a:r>
              <a:rPr lang="en-IN" dirty="0" err="1"/>
              <a:t>vbIgnore</a:t>
            </a:r>
            <a:r>
              <a:rPr lang="en-IN" dirty="0"/>
              <a:t> - Ignore was clicked</a:t>
            </a:r>
          </a:p>
          <a:p>
            <a:r>
              <a:rPr lang="en-IN" dirty="0"/>
              <a:t>6 - </a:t>
            </a:r>
            <a:r>
              <a:rPr lang="en-IN" dirty="0" err="1"/>
              <a:t>vbYes</a:t>
            </a:r>
            <a:r>
              <a:rPr lang="en-IN" dirty="0"/>
              <a:t> - Yes was clicked</a:t>
            </a:r>
          </a:p>
          <a:p>
            <a:r>
              <a:rPr lang="en-IN" dirty="0"/>
              <a:t>7 - </a:t>
            </a:r>
            <a:r>
              <a:rPr lang="en-IN" dirty="0" err="1"/>
              <a:t>vbNo</a:t>
            </a:r>
            <a:r>
              <a:rPr lang="en-IN" dirty="0"/>
              <a:t> - No was clicked</a:t>
            </a:r>
          </a:p>
        </p:txBody>
      </p:sp>
      <p:sp>
        <p:nvSpPr>
          <p:cNvPr id="4" name="Footer Placeholder 3">
            <a:extLst>
              <a:ext uri="{FF2B5EF4-FFF2-40B4-BE49-F238E27FC236}">
                <a16:creationId xmlns:a16="http://schemas.microsoft.com/office/drawing/2014/main" id="{022600BC-2703-4B1F-9FDD-A74106B4066B}"/>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2811B98E-2304-4BC4-9FE7-DAFF5BF7D8AE}"/>
              </a:ext>
            </a:extLst>
          </p:cNvPr>
          <p:cNvSpPr>
            <a:spLocks noGrp="1"/>
          </p:cNvSpPr>
          <p:nvPr>
            <p:ph type="sldNum" sz="quarter" idx="12"/>
          </p:nvPr>
        </p:nvSpPr>
        <p:spPr/>
        <p:txBody>
          <a:bodyPr/>
          <a:lstStyle/>
          <a:p>
            <a:fld id="{6F404DF9-FB0A-4593-9B88-E7D3DE12EA07}" type="slidenum">
              <a:rPr lang="en-IN" smtClean="0"/>
              <a:t>21</a:t>
            </a:fld>
            <a:endParaRPr lang="en-IN"/>
          </a:p>
        </p:txBody>
      </p:sp>
    </p:spTree>
    <p:extLst>
      <p:ext uri="{BB962C8B-B14F-4D97-AF65-F5344CB8AC3E}">
        <p14:creationId xmlns:p14="http://schemas.microsoft.com/office/powerpoint/2010/main" val="66173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2F6C-3B18-4564-B683-93FDD324E60C}"/>
              </a:ext>
            </a:extLst>
          </p:cNvPr>
          <p:cNvSpPr>
            <a:spLocks noGrp="1"/>
          </p:cNvSpPr>
          <p:nvPr>
            <p:ph type="title"/>
          </p:nvPr>
        </p:nvSpPr>
        <p:spPr/>
        <p:txBody>
          <a:bodyPr/>
          <a:lstStyle/>
          <a:p>
            <a:r>
              <a:rPr lang="en-IN" dirty="0"/>
              <a:t>Code and output</a:t>
            </a:r>
          </a:p>
        </p:txBody>
      </p:sp>
      <p:sp>
        <p:nvSpPr>
          <p:cNvPr id="4" name="Footer Placeholder 3">
            <a:extLst>
              <a:ext uri="{FF2B5EF4-FFF2-40B4-BE49-F238E27FC236}">
                <a16:creationId xmlns:a16="http://schemas.microsoft.com/office/drawing/2014/main" id="{654D4753-7160-413F-9BF2-BD8E492197BA}"/>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4E3F4605-A68A-4A7D-9777-4196AB82A538}"/>
              </a:ext>
            </a:extLst>
          </p:cNvPr>
          <p:cNvSpPr>
            <a:spLocks noGrp="1"/>
          </p:cNvSpPr>
          <p:nvPr>
            <p:ph type="sldNum" sz="quarter" idx="12"/>
          </p:nvPr>
        </p:nvSpPr>
        <p:spPr/>
        <p:txBody>
          <a:bodyPr/>
          <a:lstStyle/>
          <a:p>
            <a:fld id="{6F404DF9-FB0A-4593-9B88-E7D3DE12EA07}" type="slidenum">
              <a:rPr lang="en-IN" smtClean="0"/>
              <a:t>22</a:t>
            </a:fld>
            <a:endParaRPr lang="en-IN"/>
          </a:p>
        </p:txBody>
      </p:sp>
      <p:pic>
        <p:nvPicPr>
          <p:cNvPr id="11" name="Content Placeholder 10">
            <a:extLst>
              <a:ext uri="{FF2B5EF4-FFF2-40B4-BE49-F238E27FC236}">
                <a16:creationId xmlns:a16="http://schemas.microsoft.com/office/drawing/2014/main" id="{5D1EC75C-6148-44BA-AF40-619547EE4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975" y="1880740"/>
            <a:ext cx="4919734" cy="2266059"/>
          </a:xfrm>
          <a:ln>
            <a:solidFill>
              <a:schemeClr val="tx1"/>
            </a:solidFill>
          </a:ln>
        </p:spPr>
      </p:pic>
      <p:pic>
        <p:nvPicPr>
          <p:cNvPr id="13" name="Picture 12">
            <a:extLst>
              <a:ext uri="{FF2B5EF4-FFF2-40B4-BE49-F238E27FC236}">
                <a16:creationId xmlns:a16="http://schemas.microsoft.com/office/drawing/2014/main" id="{0A4E7502-BC9A-4EBB-8E6A-9C86E96A4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658" y="1756970"/>
            <a:ext cx="3324689" cy="2076740"/>
          </a:xfrm>
          <a:prstGeom prst="rect">
            <a:avLst/>
          </a:prstGeom>
        </p:spPr>
      </p:pic>
      <p:pic>
        <p:nvPicPr>
          <p:cNvPr id="16" name="Picture 15">
            <a:extLst>
              <a:ext uri="{FF2B5EF4-FFF2-40B4-BE49-F238E27FC236}">
                <a16:creationId xmlns:a16="http://schemas.microsoft.com/office/drawing/2014/main" id="{60CE88EE-C9CE-4BD2-88AC-E2E4B1C32595}"/>
              </a:ext>
            </a:extLst>
          </p:cNvPr>
          <p:cNvPicPr>
            <a:picLocks noChangeAspect="1"/>
          </p:cNvPicPr>
          <p:nvPr/>
        </p:nvPicPr>
        <p:blipFill>
          <a:blip r:embed="rId4"/>
          <a:stretch>
            <a:fillRect/>
          </a:stretch>
        </p:blipFill>
        <p:spPr>
          <a:xfrm>
            <a:off x="10155203" y="3900487"/>
            <a:ext cx="1295400" cy="1266825"/>
          </a:xfrm>
          <a:prstGeom prst="rect">
            <a:avLst/>
          </a:prstGeom>
        </p:spPr>
      </p:pic>
      <p:pic>
        <p:nvPicPr>
          <p:cNvPr id="17" name="Picture 16">
            <a:extLst>
              <a:ext uri="{FF2B5EF4-FFF2-40B4-BE49-F238E27FC236}">
                <a16:creationId xmlns:a16="http://schemas.microsoft.com/office/drawing/2014/main" id="{FE5BDCB7-3B8A-4787-B9AE-F1B7C8E3BE60}"/>
              </a:ext>
            </a:extLst>
          </p:cNvPr>
          <p:cNvPicPr>
            <a:picLocks noChangeAspect="1"/>
          </p:cNvPicPr>
          <p:nvPr/>
        </p:nvPicPr>
        <p:blipFill>
          <a:blip r:embed="rId5"/>
          <a:stretch>
            <a:fillRect/>
          </a:stretch>
        </p:blipFill>
        <p:spPr>
          <a:xfrm>
            <a:off x="6902902" y="3900239"/>
            <a:ext cx="2724150" cy="1266825"/>
          </a:xfrm>
          <a:prstGeom prst="rect">
            <a:avLst/>
          </a:prstGeom>
        </p:spPr>
      </p:pic>
    </p:spTree>
    <p:extLst>
      <p:ext uri="{BB962C8B-B14F-4D97-AF65-F5344CB8AC3E}">
        <p14:creationId xmlns:p14="http://schemas.microsoft.com/office/powerpoint/2010/main" val="631041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8B09-6604-4738-96B9-3D7DCC09AB09}"/>
              </a:ext>
            </a:extLst>
          </p:cNvPr>
          <p:cNvSpPr>
            <a:spLocks noGrp="1"/>
          </p:cNvSpPr>
          <p:nvPr>
            <p:ph type="title"/>
          </p:nvPr>
        </p:nvSpPr>
        <p:spPr/>
        <p:txBody>
          <a:bodyPr/>
          <a:lstStyle/>
          <a:p>
            <a:r>
              <a:rPr lang="en-IN" b="1" dirty="0" err="1"/>
              <a:t>InputBox</a:t>
            </a:r>
            <a:endParaRPr lang="en-IN" dirty="0"/>
          </a:p>
        </p:txBody>
      </p:sp>
      <p:sp>
        <p:nvSpPr>
          <p:cNvPr id="3" name="Content Placeholder 2">
            <a:extLst>
              <a:ext uri="{FF2B5EF4-FFF2-40B4-BE49-F238E27FC236}">
                <a16:creationId xmlns:a16="http://schemas.microsoft.com/office/drawing/2014/main" id="{69811FC5-AEA8-4D9B-AD6E-A6644C077CCD}"/>
              </a:ext>
            </a:extLst>
          </p:cNvPr>
          <p:cNvSpPr>
            <a:spLocks noGrp="1"/>
          </p:cNvSpPr>
          <p:nvPr>
            <p:ph idx="1"/>
          </p:nvPr>
        </p:nvSpPr>
        <p:spPr/>
        <p:txBody>
          <a:bodyPr>
            <a:normAutofit fontScale="85000" lnSpcReduction="20000"/>
          </a:bodyPr>
          <a:lstStyle/>
          <a:p>
            <a:pPr marL="0" indent="0">
              <a:buNone/>
            </a:pPr>
            <a:r>
              <a:rPr lang="en-IN" dirty="0"/>
              <a:t>The </a:t>
            </a:r>
            <a:r>
              <a:rPr lang="en-IN" b="1" dirty="0" err="1"/>
              <a:t>InputBox</a:t>
            </a:r>
            <a:r>
              <a:rPr lang="en-IN" b="1" dirty="0"/>
              <a:t> function </a:t>
            </a:r>
            <a:r>
              <a:rPr lang="en-IN" dirty="0"/>
              <a:t>prompts the users to enter values. After entering the values, if the user clicks the OK button or presses ENTER on the keyboard, the </a:t>
            </a:r>
            <a:r>
              <a:rPr lang="en-IN" dirty="0" err="1"/>
              <a:t>InputBox</a:t>
            </a:r>
            <a:r>
              <a:rPr lang="en-IN" dirty="0"/>
              <a:t> function will return the text in the text box. If the user clicks the Cancel button, the function will return an empty string ("").</a:t>
            </a:r>
          </a:p>
          <a:p>
            <a:pPr marL="0" indent="0">
              <a:buNone/>
            </a:pPr>
            <a:r>
              <a:rPr lang="en-IN" b="1" dirty="0"/>
              <a:t>Syntax</a:t>
            </a:r>
          </a:p>
          <a:p>
            <a:r>
              <a:rPr lang="en-IN" dirty="0" err="1"/>
              <a:t>InputBox</a:t>
            </a:r>
            <a:r>
              <a:rPr lang="en-IN" dirty="0"/>
              <a:t>(prompt[,title][,default][,</a:t>
            </a:r>
            <a:r>
              <a:rPr lang="en-IN" dirty="0" err="1"/>
              <a:t>xpos</a:t>
            </a:r>
            <a:r>
              <a:rPr lang="en-IN" dirty="0"/>
              <a:t>][,</a:t>
            </a:r>
            <a:r>
              <a:rPr lang="en-IN" dirty="0" err="1"/>
              <a:t>ypos</a:t>
            </a:r>
            <a:r>
              <a:rPr lang="en-IN" dirty="0"/>
              <a:t>][,</a:t>
            </a:r>
            <a:r>
              <a:rPr lang="en-IN" dirty="0" err="1"/>
              <a:t>helpfile,context</a:t>
            </a:r>
            <a:r>
              <a:rPr lang="en-IN" dirty="0"/>
              <a:t>])</a:t>
            </a:r>
          </a:p>
          <a:p>
            <a:pPr marL="0" indent="0">
              <a:buNone/>
            </a:pPr>
            <a:endParaRPr lang="en-IN" b="1" dirty="0"/>
          </a:p>
          <a:p>
            <a:pPr marL="0" indent="0">
              <a:buNone/>
            </a:pPr>
            <a:r>
              <a:rPr lang="en-IN" b="1" dirty="0"/>
              <a:t>Parameter Description</a:t>
            </a:r>
          </a:p>
          <a:p>
            <a:r>
              <a:rPr lang="en-IN" b="1" dirty="0"/>
              <a:t>Prompt </a:t>
            </a:r>
            <a:r>
              <a:rPr lang="en-IN" dirty="0"/>
              <a:t>- A required parameter. A String that is displayed as a message in the dialog box. The maximum length of prompt is approximately 1024 characters. If the message extends to more than a line, then the lines can be separated using a carriage return character (</a:t>
            </a:r>
            <a:r>
              <a:rPr lang="en-IN" dirty="0" err="1"/>
              <a:t>Chr</a:t>
            </a:r>
            <a:r>
              <a:rPr lang="en-IN" dirty="0"/>
              <a:t>(13)) or a linefeed character (</a:t>
            </a:r>
            <a:r>
              <a:rPr lang="en-IN" dirty="0" err="1"/>
              <a:t>Chr</a:t>
            </a:r>
            <a:r>
              <a:rPr lang="en-IN" dirty="0"/>
              <a:t>(10)) between each line.</a:t>
            </a:r>
            <a:endParaRPr lang="en-IN" b="1" dirty="0"/>
          </a:p>
        </p:txBody>
      </p:sp>
      <p:sp>
        <p:nvSpPr>
          <p:cNvPr id="4" name="Footer Placeholder 3">
            <a:extLst>
              <a:ext uri="{FF2B5EF4-FFF2-40B4-BE49-F238E27FC236}">
                <a16:creationId xmlns:a16="http://schemas.microsoft.com/office/drawing/2014/main" id="{0A5380FD-DABC-44A7-93FC-3E78D4FFC555}"/>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F28F63A4-8D9A-4902-A7CA-E841EC345660}"/>
              </a:ext>
            </a:extLst>
          </p:cNvPr>
          <p:cNvSpPr>
            <a:spLocks noGrp="1"/>
          </p:cNvSpPr>
          <p:nvPr>
            <p:ph type="sldNum" sz="quarter" idx="12"/>
          </p:nvPr>
        </p:nvSpPr>
        <p:spPr/>
        <p:txBody>
          <a:bodyPr/>
          <a:lstStyle/>
          <a:p>
            <a:fld id="{6F404DF9-FB0A-4593-9B88-E7D3DE12EA07}" type="slidenum">
              <a:rPr lang="en-IN" smtClean="0"/>
              <a:t>23</a:t>
            </a:fld>
            <a:endParaRPr lang="en-IN"/>
          </a:p>
        </p:txBody>
      </p:sp>
    </p:spTree>
    <p:extLst>
      <p:ext uri="{BB962C8B-B14F-4D97-AF65-F5344CB8AC3E}">
        <p14:creationId xmlns:p14="http://schemas.microsoft.com/office/powerpoint/2010/main" val="3359190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9426-F78B-4B3B-8D55-806D960A8174}"/>
              </a:ext>
            </a:extLst>
          </p:cNvPr>
          <p:cNvSpPr>
            <a:spLocks noGrp="1"/>
          </p:cNvSpPr>
          <p:nvPr>
            <p:ph type="title"/>
          </p:nvPr>
        </p:nvSpPr>
        <p:spPr/>
        <p:txBody>
          <a:bodyPr/>
          <a:lstStyle/>
          <a:p>
            <a:r>
              <a:rPr lang="en-IN" b="1" dirty="0"/>
              <a:t>Parameter Description</a:t>
            </a:r>
            <a:endParaRPr lang="en-IN" dirty="0"/>
          </a:p>
        </p:txBody>
      </p:sp>
      <p:sp>
        <p:nvSpPr>
          <p:cNvPr id="3" name="Content Placeholder 2">
            <a:extLst>
              <a:ext uri="{FF2B5EF4-FFF2-40B4-BE49-F238E27FC236}">
                <a16:creationId xmlns:a16="http://schemas.microsoft.com/office/drawing/2014/main" id="{84F9AE5C-63FE-4D69-AE5C-F101B22E4DAE}"/>
              </a:ext>
            </a:extLst>
          </p:cNvPr>
          <p:cNvSpPr>
            <a:spLocks noGrp="1"/>
          </p:cNvSpPr>
          <p:nvPr>
            <p:ph idx="1"/>
          </p:nvPr>
        </p:nvSpPr>
        <p:spPr/>
        <p:txBody>
          <a:bodyPr>
            <a:normAutofit fontScale="77500" lnSpcReduction="20000"/>
          </a:bodyPr>
          <a:lstStyle/>
          <a:p>
            <a:r>
              <a:rPr lang="en-IN" b="1" dirty="0"/>
              <a:t>Title </a:t>
            </a:r>
            <a:r>
              <a:rPr lang="en-IN" dirty="0"/>
              <a:t>- An optional parameter. A String expression displayed in the title bar of the dialog box. If the title is left blank, the application name is placed in the title bar.</a:t>
            </a:r>
          </a:p>
          <a:p>
            <a:r>
              <a:rPr lang="en-IN" b="1" dirty="0"/>
              <a:t>Default </a:t>
            </a:r>
            <a:r>
              <a:rPr lang="en-IN" dirty="0"/>
              <a:t>- An optional parameter. A default text in the text box that the user would like to be displayed.</a:t>
            </a:r>
          </a:p>
          <a:p>
            <a:r>
              <a:rPr lang="en-IN" b="1" dirty="0" err="1"/>
              <a:t>XPos</a:t>
            </a:r>
            <a:r>
              <a:rPr lang="en-IN" b="1" dirty="0"/>
              <a:t> </a:t>
            </a:r>
            <a:r>
              <a:rPr lang="en-IN" dirty="0"/>
              <a:t>- An optional parameter. The position of </a:t>
            </a:r>
            <a:r>
              <a:rPr lang="en-IN" b="1" dirty="0"/>
              <a:t>X </a:t>
            </a:r>
            <a:r>
              <a:rPr lang="en-IN" dirty="0"/>
              <a:t>axis represents the prompt distance from the left side of the screen horizontally. If left blank, the input box is horizontally </a:t>
            </a:r>
            <a:r>
              <a:rPr lang="en-IN" dirty="0" err="1"/>
              <a:t>centered</a:t>
            </a:r>
            <a:r>
              <a:rPr lang="en-IN" dirty="0"/>
              <a:t>.</a:t>
            </a:r>
          </a:p>
          <a:p>
            <a:r>
              <a:rPr lang="en-IN" b="1" dirty="0" err="1"/>
              <a:t>YPos</a:t>
            </a:r>
            <a:r>
              <a:rPr lang="en-IN" b="1" dirty="0"/>
              <a:t> </a:t>
            </a:r>
            <a:r>
              <a:rPr lang="en-IN" dirty="0"/>
              <a:t>- An optional parameter. The position of </a:t>
            </a:r>
            <a:r>
              <a:rPr lang="en-IN" b="1" dirty="0"/>
              <a:t>Y </a:t>
            </a:r>
            <a:r>
              <a:rPr lang="en-IN" dirty="0"/>
              <a:t>axis represents the prompt distance from the left side of the screen vertically. If left blank, the input box is vertically </a:t>
            </a:r>
            <a:r>
              <a:rPr lang="en-IN" dirty="0" err="1"/>
              <a:t>centered</a:t>
            </a:r>
            <a:r>
              <a:rPr lang="en-IN" dirty="0"/>
              <a:t>.</a:t>
            </a:r>
          </a:p>
          <a:p>
            <a:r>
              <a:rPr lang="en-IN" b="1" dirty="0"/>
              <a:t>Helpfile </a:t>
            </a:r>
            <a:r>
              <a:rPr lang="en-IN" dirty="0"/>
              <a:t>- An optional parameter. A String expression that identifies the helpfile to be used to provide context-sensitive Help for the dialog box.</a:t>
            </a:r>
          </a:p>
          <a:p>
            <a:r>
              <a:rPr lang="en-IN" b="1" dirty="0"/>
              <a:t>Context </a:t>
            </a:r>
            <a:r>
              <a:rPr lang="en-IN" dirty="0"/>
              <a:t>- An optional parameter. A Numeric expression that identifies the Help context number assigned by the Help author to the appropriate Help topic. If context is provided, helpfile must also be provided.</a:t>
            </a:r>
          </a:p>
        </p:txBody>
      </p:sp>
      <p:sp>
        <p:nvSpPr>
          <p:cNvPr id="4" name="Footer Placeholder 3">
            <a:extLst>
              <a:ext uri="{FF2B5EF4-FFF2-40B4-BE49-F238E27FC236}">
                <a16:creationId xmlns:a16="http://schemas.microsoft.com/office/drawing/2014/main" id="{082B6BB7-ED62-4D99-A190-E54043F18C19}"/>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02C425C9-46D3-48D7-B096-0967837246D3}"/>
              </a:ext>
            </a:extLst>
          </p:cNvPr>
          <p:cNvSpPr>
            <a:spLocks noGrp="1"/>
          </p:cNvSpPr>
          <p:nvPr>
            <p:ph type="sldNum" sz="quarter" idx="12"/>
          </p:nvPr>
        </p:nvSpPr>
        <p:spPr/>
        <p:txBody>
          <a:bodyPr/>
          <a:lstStyle/>
          <a:p>
            <a:fld id="{6F404DF9-FB0A-4593-9B88-E7D3DE12EA07}" type="slidenum">
              <a:rPr lang="en-IN" smtClean="0"/>
              <a:t>24</a:t>
            </a:fld>
            <a:endParaRPr lang="en-IN"/>
          </a:p>
        </p:txBody>
      </p:sp>
    </p:spTree>
    <p:extLst>
      <p:ext uri="{BB962C8B-B14F-4D97-AF65-F5344CB8AC3E}">
        <p14:creationId xmlns:p14="http://schemas.microsoft.com/office/powerpoint/2010/main" val="1795521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65CF-0EDB-4F22-AAF1-686162885D7C}"/>
              </a:ext>
            </a:extLst>
          </p:cNvPr>
          <p:cNvSpPr>
            <a:spLocks noGrp="1"/>
          </p:cNvSpPr>
          <p:nvPr>
            <p:ph type="title"/>
          </p:nvPr>
        </p:nvSpPr>
        <p:spPr/>
        <p:txBody>
          <a:bodyPr/>
          <a:lstStyle/>
          <a:p>
            <a:r>
              <a:rPr lang="en-IN" dirty="0"/>
              <a:t>Code and output</a:t>
            </a:r>
          </a:p>
        </p:txBody>
      </p:sp>
      <p:pic>
        <p:nvPicPr>
          <p:cNvPr id="7" name="Content Placeholder 6">
            <a:extLst>
              <a:ext uri="{FF2B5EF4-FFF2-40B4-BE49-F238E27FC236}">
                <a16:creationId xmlns:a16="http://schemas.microsoft.com/office/drawing/2014/main" id="{93A39718-1F93-440F-BE23-BD06EE362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67015"/>
            <a:ext cx="4220164" cy="1114581"/>
          </a:xfrm>
        </p:spPr>
      </p:pic>
      <p:sp>
        <p:nvSpPr>
          <p:cNvPr id="4" name="Footer Placeholder 3">
            <a:extLst>
              <a:ext uri="{FF2B5EF4-FFF2-40B4-BE49-F238E27FC236}">
                <a16:creationId xmlns:a16="http://schemas.microsoft.com/office/drawing/2014/main" id="{0FD1B1D4-C455-4088-90E0-9917DAF288C7}"/>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B32C32E0-4AD1-442F-A4ED-9D4284BA68A5}"/>
              </a:ext>
            </a:extLst>
          </p:cNvPr>
          <p:cNvSpPr>
            <a:spLocks noGrp="1"/>
          </p:cNvSpPr>
          <p:nvPr>
            <p:ph type="sldNum" sz="quarter" idx="12"/>
          </p:nvPr>
        </p:nvSpPr>
        <p:spPr/>
        <p:txBody>
          <a:bodyPr/>
          <a:lstStyle/>
          <a:p>
            <a:fld id="{6F404DF9-FB0A-4593-9B88-E7D3DE12EA07}" type="slidenum">
              <a:rPr lang="en-IN" smtClean="0"/>
              <a:t>25</a:t>
            </a:fld>
            <a:endParaRPr lang="en-IN"/>
          </a:p>
        </p:txBody>
      </p:sp>
      <p:pic>
        <p:nvPicPr>
          <p:cNvPr id="8" name="Picture 7">
            <a:extLst>
              <a:ext uri="{FF2B5EF4-FFF2-40B4-BE49-F238E27FC236}">
                <a16:creationId xmlns:a16="http://schemas.microsoft.com/office/drawing/2014/main" id="{8B8C6FF3-33CB-418D-8939-867E70DFF5DE}"/>
              </a:ext>
            </a:extLst>
          </p:cNvPr>
          <p:cNvPicPr>
            <a:picLocks noChangeAspect="1"/>
          </p:cNvPicPr>
          <p:nvPr/>
        </p:nvPicPr>
        <p:blipFill rotWithShape="1">
          <a:blip r:embed="rId3"/>
          <a:srcRect r="32277" b="58497"/>
          <a:stretch/>
        </p:blipFill>
        <p:spPr>
          <a:xfrm>
            <a:off x="243797" y="2805269"/>
            <a:ext cx="5440311" cy="1989154"/>
          </a:xfrm>
          <a:prstGeom prst="rect">
            <a:avLst/>
          </a:prstGeom>
          <a:ln>
            <a:solidFill>
              <a:schemeClr val="tx1"/>
            </a:solidFill>
          </a:ln>
        </p:spPr>
      </p:pic>
      <p:pic>
        <p:nvPicPr>
          <p:cNvPr id="11" name="Picture 10">
            <a:extLst>
              <a:ext uri="{FF2B5EF4-FFF2-40B4-BE49-F238E27FC236}">
                <a16:creationId xmlns:a16="http://schemas.microsoft.com/office/drawing/2014/main" id="{D36E71B5-F82D-4482-80F6-03E59ED2B0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6310" y="995147"/>
            <a:ext cx="5988934" cy="3799276"/>
          </a:xfrm>
          <a:prstGeom prst="rect">
            <a:avLst/>
          </a:prstGeom>
        </p:spPr>
      </p:pic>
      <p:pic>
        <p:nvPicPr>
          <p:cNvPr id="13" name="Picture 12">
            <a:extLst>
              <a:ext uri="{FF2B5EF4-FFF2-40B4-BE49-F238E27FC236}">
                <a16:creationId xmlns:a16="http://schemas.microsoft.com/office/drawing/2014/main" id="{A71BC131-3623-4151-8E6E-EE165E8B96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6310" y="2308355"/>
            <a:ext cx="5988934" cy="3799276"/>
          </a:xfrm>
          <a:prstGeom prst="rect">
            <a:avLst/>
          </a:prstGeom>
        </p:spPr>
      </p:pic>
      <p:pic>
        <p:nvPicPr>
          <p:cNvPr id="14" name="Picture 13">
            <a:extLst>
              <a:ext uri="{FF2B5EF4-FFF2-40B4-BE49-F238E27FC236}">
                <a16:creationId xmlns:a16="http://schemas.microsoft.com/office/drawing/2014/main" id="{41CAE2CA-66CA-4BFA-BBDC-E269B385F116}"/>
              </a:ext>
            </a:extLst>
          </p:cNvPr>
          <p:cNvPicPr>
            <a:picLocks noChangeAspect="1"/>
          </p:cNvPicPr>
          <p:nvPr/>
        </p:nvPicPr>
        <p:blipFill>
          <a:blip r:embed="rId6"/>
          <a:stretch>
            <a:fillRect/>
          </a:stretch>
        </p:blipFill>
        <p:spPr>
          <a:xfrm>
            <a:off x="1020297" y="3484093"/>
            <a:ext cx="3419475" cy="1447800"/>
          </a:xfrm>
          <a:prstGeom prst="rect">
            <a:avLst/>
          </a:prstGeom>
        </p:spPr>
      </p:pic>
      <p:pic>
        <p:nvPicPr>
          <p:cNvPr id="15" name="Picture 14">
            <a:extLst>
              <a:ext uri="{FF2B5EF4-FFF2-40B4-BE49-F238E27FC236}">
                <a16:creationId xmlns:a16="http://schemas.microsoft.com/office/drawing/2014/main" id="{BFBAF608-87F7-4853-9EE4-6F0E07C77331}"/>
              </a:ext>
            </a:extLst>
          </p:cNvPr>
          <p:cNvPicPr>
            <a:picLocks noChangeAspect="1"/>
          </p:cNvPicPr>
          <p:nvPr/>
        </p:nvPicPr>
        <p:blipFill>
          <a:blip r:embed="rId7"/>
          <a:stretch>
            <a:fillRect/>
          </a:stretch>
        </p:blipFill>
        <p:spPr>
          <a:xfrm>
            <a:off x="1020297" y="4982524"/>
            <a:ext cx="3419475" cy="1447800"/>
          </a:xfrm>
          <a:prstGeom prst="rect">
            <a:avLst/>
          </a:prstGeom>
        </p:spPr>
      </p:pic>
      <p:pic>
        <p:nvPicPr>
          <p:cNvPr id="17" name="Picture 16">
            <a:extLst>
              <a:ext uri="{FF2B5EF4-FFF2-40B4-BE49-F238E27FC236}">
                <a16:creationId xmlns:a16="http://schemas.microsoft.com/office/drawing/2014/main" id="{C3854CA5-3F4B-4BC5-9B2D-FC7A6591C6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01974" y="3484093"/>
            <a:ext cx="4534533" cy="2610214"/>
          </a:xfrm>
          <a:prstGeom prst="rect">
            <a:avLst/>
          </a:prstGeom>
        </p:spPr>
      </p:pic>
    </p:spTree>
    <p:extLst>
      <p:ext uri="{BB962C8B-B14F-4D97-AF65-F5344CB8AC3E}">
        <p14:creationId xmlns:p14="http://schemas.microsoft.com/office/powerpoint/2010/main" val="26174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712C6-CF1E-42A3-9657-AA6B1D6D773B}"/>
              </a:ext>
            </a:extLst>
          </p:cNvPr>
          <p:cNvSpPr>
            <a:spLocks noGrp="1"/>
          </p:cNvSpPr>
          <p:nvPr>
            <p:ph type="title"/>
          </p:nvPr>
        </p:nvSpPr>
        <p:spPr/>
        <p:txBody>
          <a:bodyPr/>
          <a:lstStyle/>
          <a:p>
            <a:r>
              <a:rPr lang="en-IN" b="1" dirty="0"/>
              <a:t>Variables</a:t>
            </a:r>
            <a:endParaRPr lang="en-IN" dirty="0"/>
          </a:p>
        </p:txBody>
      </p:sp>
      <p:sp>
        <p:nvSpPr>
          <p:cNvPr id="3" name="Content Placeholder 2">
            <a:extLst>
              <a:ext uri="{FF2B5EF4-FFF2-40B4-BE49-F238E27FC236}">
                <a16:creationId xmlns:a16="http://schemas.microsoft.com/office/drawing/2014/main" id="{D4637689-E8BF-4754-9BFF-9C363A017D19}"/>
              </a:ext>
            </a:extLst>
          </p:cNvPr>
          <p:cNvSpPr>
            <a:spLocks noGrp="1"/>
          </p:cNvSpPr>
          <p:nvPr>
            <p:ph idx="1"/>
          </p:nvPr>
        </p:nvSpPr>
        <p:spPr/>
        <p:txBody>
          <a:bodyPr>
            <a:normAutofit fontScale="85000" lnSpcReduction="10000"/>
          </a:bodyPr>
          <a:lstStyle/>
          <a:p>
            <a:pPr marL="0" indent="0">
              <a:buNone/>
            </a:pPr>
            <a:r>
              <a:rPr lang="en-IN" b="1" dirty="0"/>
              <a:t>Variable </a:t>
            </a:r>
            <a:r>
              <a:rPr lang="en-IN" dirty="0"/>
              <a:t>is a named memory location used to hold a value that can be changed during the script execution. Following are the basic rules for naming a variable.</a:t>
            </a:r>
          </a:p>
          <a:p>
            <a:r>
              <a:rPr lang="en-IN" dirty="0"/>
              <a:t>You must use a letter as the first character.</a:t>
            </a:r>
          </a:p>
          <a:p>
            <a:r>
              <a:rPr lang="en-IN" dirty="0"/>
              <a:t>You can't use a space, period (.), exclamation mark (!), or the characters @, &amp;, $, # in the name.</a:t>
            </a:r>
          </a:p>
          <a:p>
            <a:r>
              <a:rPr lang="en-IN" dirty="0"/>
              <a:t>Name can't exceed 255 characters in length.</a:t>
            </a:r>
          </a:p>
          <a:p>
            <a:r>
              <a:rPr lang="en-IN" dirty="0"/>
              <a:t>You cannot use Visual Basic reserved keywords as variable name.</a:t>
            </a:r>
          </a:p>
          <a:p>
            <a:endParaRPr lang="en-IN" dirty="0"/>
          </a:p>
          <a:p>
            <a:pPr marL="0" indent="0">
              <a:buNone/>
            </a:pPr>
            <a:r>
              <a:rPr lang="en-IN" b="1" dirty="0"/>
              <a:t>Syntax</a:t>
            </a:r>
          </a:p>
          <a:p>
            <a:r>
              <a:rPr lang="en-IN" dirty="0"/>
              <a:t>In VBA, you need to declare the variables before using them.</a:t>
            </a:r>
          </a:p>
          <a:p>
            <a:r>
              <a:rPr lang="en-IN" dirty="0"/>
              <a:t>Dim &lt;&lt;</a:t>
            </a:r>
            <a:r>
              <a:rPr lang="en-IN" dirty="0" err="1"/>
              <a:t>variable_name</a:t>
            </a:r>
            <a:r>
              <a:rPr lang="en-IN" dirty="0"/>
              <a:t>&gt;&gt; As &lt;&lt;</a:t>
            </a:r>
            <a:r>
              <a:rPr lang="en-IN" dirty="0" err="1"/>
              <a:t>variable_type</a:t>
            </a:r>
            <a:r>
              <a:rPr lang="en-IN" dirty="0"/>
              <a:t>&gt;&gt;</a:t>
            </a:r>
          </a:p>
        </p:txBody>
      </p:sp>
      <p:sp>
        <p:nvSpPr>
          <p:cNvPr id="4" name="Footer Placeholder 3">
            <a:extLst>
              <a:ext uri="{FF2B5EF4-FFF2-40B4-BE49-F238E27FC236}">
                <a16:creationId xmlns:a16="http://schemas.microsoft.com/office/drawing/2014/main" id="{25D760E5-B298-4CB3-838C-B59F3184D0CC}"/>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9D61DEF7-2AEE-4F44-8C8A-116E433C6A43}"/>
              </a:ext>
            </a:extLst>
          </p:cNvPr>
          <p:cNvSpPr>
            <a:spLocks noGrp="1"/>
          </p:cNvSpPr>
          <p:nvPr>
            <p:ph type="sldNum" sz="quarter" idx="12"/>
          </p:nvPr>
        </p:nvSpPr>
        <p:spPr/>
        <p:txBody>
          <a:bodyPr/>
          <a:lstStyle/>
          <a:p>
            <a:fld id="{6F404DF9-FB0A-4593-9B88-E7D3DE12EA07}" type="slidenum">
              <a:rPr lang="en-IN" smtClean="0"/>
              <a:t>26</a:t>
            </a:fld>
            <a:endParaRPr lang="en-IN"/>
          </a:p>
        </p:txBody>
      </p:sp>
    </p:spTree>
    <p:extLst>
      <p:ext uri="{BB962C8B-B14F-4D97-AF65-F5344CB8AC3E}">
        <p14:creationId xmlns:p14="http://schemas.microsoft.com/office/powerpoint/2010/main" val="98385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9DD7-244C-45C9-8F24-6C66FC289CDB}"/>
              </a:ext>
            </a:extLst>
          </p:cNvPr>
          <p:cNvSpPr>
            <a:spLocks noGrp="1"/>
          </p:cNvSpPr>
          <p:nvPr>
            <p:ph type="title"/>
          </p:nvPr>
        </p:nvSpPr>
        <p:spPr/>
        <p:txBody>
          <a:bodyPr/>
          <a:lstStyle/>
          <a:p>
            <a:r>
              <a:rPr lang="en-IN" dirty="0"/>
              <a:t>Data Types</a:t>
            </a:r>
          </a:p>
        </p:txBody>
      </p:sp>
      <p:sp>
        <p:nvSpPr>
          <p:cNvPr id="3" name="Content Placeholder 2">
            <a:extLst>
              <a:ext uri="{FF2B5EF4-FFF2-40B4-BE49-F238E27FC236}">
                <a16:creationId xmlns:a16="http://schemas.microsoft.com/office/drawing/2014/main" id="{D4A137DB-CFC7-4BEE-83C2-927BCC14AB25}"/>
              </a:ext>
            </a:extLst>
          </p:cNvPr>
          <p:cNvSpPr>
            <a:spLocks noGrp="1"/>
          </p:cNvSpPr>
          <p:nvPr>
            <p:ph idx="1"/>
          </p:nvPr>
        </p:nvSpPr>
        <p:spPr/>
        <p:txBody>
          <a:bodyPr/>
          <a:lstStyle/>
          <a:p>
            <a:pPr marL="0" indent="0">
              <a:buNone/>
            </a:pPr>
            <a:r>
              <a:rPr lang="en-IN" sz="2000" b="1" dirty="0"/>
              <a:t>Data Types</a:t>
            </a:r>
          </a:p>
          <a:p>
            <a:r>
              <a:rPr lang="en-IN" sz="2000" dirty="0"/>
              <a:t>There are many VBA data types, which can be divided into two main categories, namely numeric and non-numeric data types.</a:t>
            </a:r>
          </a:p>
          <a:p>
            <a:endParaRPr lang="en-IN" dirty="0"/>
          </a:p>
        </p:txBody>
      </p:sp>
      <p:sp>
        <p:nvSpPr>
          <p:cNvPr id="4" name="Footer Placeholder 3">
            <a:extLst>
              <a:ext uri="{FF2B5EF4-FFF2-40B4-BE49-F238E27FC236}">
                <a16:creationId xmlns:a16="http://schemas.microsoft.com/office/drawing/2014/main" id="{EAFA792F-1EAE-41A9-933C-0878A93AE808}"/>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37E34093-5FE8-4D8F-8EBC-6A763FC9A07D}"/>
              </a:ext>
            </a:extLst>
          </p:cNvPr>
          <p:cNvSpPr>
            <a:spLocks noGrp="1"/>
          </p:cNvSpPr>
          <p:nvPr>
            <p:ph type="sldNum" sz="quarter" idx="12"/>
          </p:nvPr>
        </p:nvSpPr>
        <p:spPr/>
        <p:txBody>
          <a:bodyPr/>
          <a:lstStyle/>
          <a:p>
            <a:fld id="{6F404DF9-FB0A-4593-9B88-E7D3DE12EA07}" type="slidenum">
              <a:rPr lang="en-IN" smtClean="0"/>
              <a:t>27</a:t>
            </a:fld>
            <a:endParaRPr lang="en-IN"/>
          </a:p>
        </p:txBody>
      </p:sp>
      <p:grpSp>
        <p:nvGrpSpPr>
          <p:cNvPr id="10" name="Group 9">
            <a:extLst>
              <a:ext uri="{FF2B5EF4-FFF2-40B4-BE49-F238E27FC236}">
                <a16:creationId xmlns:a16="http://schemas.microsoft.com/office/drawing/2014/main" id="{6332107E-AE66-4363-B3CA-36DECF8C9FE9}"/>
              </a:ext>
            </a:extLst>
          </p:cNvPr>
          <p:cNvGrpSpPr/>
          <p:nvPr/>
        </p:nvGrpSpPr>
        <p:grpSpPr>
          <a:xfrm>
            <a:off x="797322" y="2981746"/>
            <a:ext cx="5298678" cy="3299518"/>
            <a:chOff x="797322" y="2981746"/>
            <a:chExt cx="5298678" cy="3299518"/>
          </a:xfrm>
        </p:grpSpPr>
        <p:pic>
          <p:nvPicPr>
            <p:cNvPr id="7" name="Picture 6">
              <a:extLst>
                <a:ext uri="{FF2B5EF4-FFF2-40B4-BE49-F238E27FC236}">
                  <a16:creationId xmlns:a16="http://schemas.microsoft.com/office/drawing/2014/main" id="{B9184759-2FD3-47DF-AB7B-0A6B68A1E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22" y="2981746"/>
              <a:ext cx="5298678" cy="2863805"/>
            </a:xfrm>
            <a:prstGeom prst="rect">
              <a:avLst/>
            </a:prstGeom>
          </p:spPr>
        </p:pic>
        <p:pic>
          <p:nvPicPr>
            <p:cNvPr id="9" name="Picture 8">
              <a:extLst>
                <a:ext uri="{FF2B5EF4-FFF2-40B4-BE49-F238E27FC236}">
                  <a16:creationId xmlns:a16="http://schemas.microsoft.com/office/drawing/2014/main" id="{A241574A-C7B8-4D38-820A-1199AFC8D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807675"/>
              <a:ext cx="5245444" cy="473589"/>
            </a:xfrm>
            <a:prstGeom prst="rect">
              <a:avLst/>
            </a:prstGeom>
          </p:spPr>
        </p:pic>
      </p:grpSp>
      <p:pic>
        <p:nvPicPr>
          <p:cNvPr id="12" name="Picture 11">
            <a:extLst>
              <a:ext uri="{FF2B5EF4-FFF2-40B4-BE49-F238E27FC236}">
                <a16:creationId xmlns:a16="http://schemas.microsoft.com/office/drawing/2014/main" id="{83FF05C3-2CC2-485F-AAE7-848CE00416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4522" y="2981747"/>
            <a:ext cx="5530101" cy="3299518"/>
          </a:xfrm>
          <a:prstGeom prst="rect">
            <a:avLst/>
          </a:prstGeom>
        </p:spPr>
      </p:pic>
    </p:spTree>
    <p:extLst>
      <p:ext uri="{BB962C8B-B14F-4D97-AF65-F5344CB8AC3E}">
        <p14:creationId xmlns:p14="http://schemas.microsoft.com/office/powerpoint/2010/main" val="5177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E322-C7F2-4755-AB4F-2B3A7C56A5D3}"/>
              </a:ext>
            </a:extLst>
          </p:cNvPr>
          <p:cNvSpPr>
            <a:spLocks noGrp="1"/>
          </p:cNvSpPr>
          <p:nvPr>
            <p:ph type="title"/>
          </p:nvPr>
        </p:nvSpPr>
        <p:spPr/>
        <p:txBody>
          <a:bodyPr/>
          <a:lstStyle/>
          <a:p>
            <a:r>
              <a:rPr lang="en-IN" dirty="0"/>
              <a:t>Code and output</a:t>
            </a:r>
          </a:p>
        </p:txBody>
      </p:sp>
      <p:sp>
        <p:nvSpPr>
          <p:cNvPr id="4" name="Footer Placeholder 3">
            <a:extLst>
              <a:ext uri="{FF2B5EF4-FFF2-40B4-BE49-F238E27FC236}">
                <a16:creationId xmlns:a16="http://schemas.microsoft.com/office/drawing/2014/main" id="{838E95EB-5209-4233-8E26-4F599E5D3B90}"/>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A3958998-53BE-4BE1-BE02-F3E45F4E50BE}"/>
              </a:ext>
            </a:extLst>
          </p:cNvPr>
          <p:cNvSpPr>
            <a:spLocks noGrp="1"/>
          </p:cNvSpPr>
          <p:nvPr>
            <p:ph type="sldNum" sz="quarter" idx="12"/>
          </p:nvPr>
        </p:nvSpPr>
        <p:spPr/>
        <p:txBody>
          <a:bodyPr/>
          <a:lstStyle/>
          <a:p>
            <a:fld id="{6F404DF9-FB0A-4593-9B88-E7D3DE12EA07}" type="slidenum">
              <a:rPr lang="en-IN" smtClean="0"/>
              <a:t>28</a:t>
            </a:fld>
            <a:endParaRPr lang="en-IN" dirty="0"/>
          </a:p>
        </p:txBody>
      </p:sp>
      <p:pic>
        <p:nvPicPr>
          <p:cNvPr id="7" name="Picture 6">
            <a:extLst>
              <a:ext uri="{FF2B5EF4-FFF2-40B4-BE49-F238E27FC236}">
                <a16:creationId xmlns:a16="http://schemas.microsoft.com/office/drawing/2014/main" id="{73A11284-5B04-4D60-AC54-384DD32DF97F}"/>
              </a:ext>
            </a:extLst>
          </p:cNvPr>
          <p:cNvPicPr>
            <a:picLocks noChangeAspect="1"/>
          </p:cNvPicPr>
          <p:nvPr/>
        </p:nvPicPr>
        <p:blipFill rotWithShape="1">
          <a:blip r:embed="rId2"/>
          <a:srcRect r="34299"/>
          <a:stretch/>
        </p:blipFill>
        <p:spPr>
          <a:xfrm>
            <a:off x="49427" y="1352342"/>
            <a:ext cx="6118654" cy="5235936"/>
          </a:xfrm>
          <a:prstGeom prst="rect">
            <a:avLst/>
          </a:prstGeom>
        </p:spPr>
      </p:pic>
      <p:pic>
        <p:nvPicPr>
          <p:cNvPr id="11" name="Picture 10">
            <a:extLst>
              <a:ext uri="{FF2B5EF4-FFF2-40B4-BE49-F238E27FC236}">
                <a16:creationId xmlns:a16="http://schemas.microsoft.com/office/drawing/2014/main" id="{45D7992E-53D2-4F80-A3EA-5BB3D5F9F831}"/>
              </a:ext>
            </a:extLst>
          </p:cNvPr>
          <p:cNvPicPr>
            <a:picLocks noChangeAspect="1"/>
          </p:cNvPicPr>
          <p:nvPr/>
        </p:nvPicPr>
        <p:blipFill>
          <a:blip r:embed="rId3"/>
          <a:stretch>
            <a:fillRect/>
          </a:stretch>
        </p:blipFill>
        <p:spPr>
          <a:xfrm>
            <a:off x="295275" y="1690688"/>
            <a:ext cx="11601450" cy="3248025"/>
          </a:xfrm>
          <a:prstGeom prst="rect">
            <a:avLst/>
          </a:prstGeom>
        </p:spPr>
      </p:pic>
      <p:pic>
        <p:nvPicPr>
          <p:cNvPr id="13" name="Picture 12">
            <a:extLst>
              <a:ext uri="{FF2B5EF4-FFF2-40B4-BE49-F238E27FC236}">
                <a16:creationId xmlns:a16="http://schemas.microsoft.com/office/drawing/2014/main" id="{722C8050-3D77-4027-96E5-4ECDD90932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987401"/>
            <a:ext cx="8754697" cy="2791215"/>
          </a:xfrm>
          <a:prstGeom prst="rect">
            <a:avLst/>
          </a:prstGeom>
        </p:spPr>
      </p:pic>
      <p:pic>
        <p:nvPicPr>
          <p:cNvPr id="8" name="Picture 7">
            <a:extLst>
              <a:ext uri="{FF2B5EF4-FFF2-40B4-BE49-F238E27FC236}">
                <a16:creationId xmlns:a16="http://schemas.microsoft.com/office/drawing/2014/main" id="{D574A42D-0E16-4FBB-BE9B-212CEC4CE588}"/>
              </a:ext>
            </a:extLst>
          </p:cNvPr>
          <p:cNvPicPr>
            <a:picLocks noChangeAspect="1"/>
          </p:cNvPicPr>
          <p:nvPr/>
        </p:nvPicPr>
        <p:blipFill>
          <a:blip r:embed="rId5"/>
          <a:stretch>
            <a:fillRect/>
          </a:stretch>
        </p:blipFill>
        <p:spPr>
          <a:xfrm>
            <a:off x="9086850" y="4021378"/>
            <a:ext cx="1790700" cy="1514475"/>
          </a:xfrm>
          <a:prstGeom prst="rect">
            <a:avLst/>
          </a:prstGeom>
        </p:spPr>
      </p:pic>
    </p:spTree>
    <p:extLst>
      <p:ext uri="{BB962C8B-B14F-4D97-AF65-F5344CB8AC3E}">
        <p14:creationId xmlns:p14="http://schemas.microsoft.com/office/powerpoint/2010/main" val="187629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B1A7-06FD-4229-9A85-D81FE60D8A1F}"/>
              </a:ext>
            </a:extLst>
          </p:cNvPr>
          <p:cNvSpPr>
            <a:spLocks noGrp="1"/>
          </p:cNvSpPr>
          <p:nvPr>
            <p:ph type="title"/>
          </p:nvPr>
        </p:nvSpPr>
        <p:spPr/>
        <p:txBody>
          <a:bodyPr/>
          <a:lstStyle/>
          <a:p>
            <a:r>
              <a:rPr lang="en-IN" b="1" dirty="0"/>
              <a:t>Constants</a:t>
            </a:r>
            <a:endParaRPr lang="en-IN" dirty="0"/>
          </a:p>
        </p:txBody>
      </p:sp>
      <p:sp>
        <p:nvSpPr>
          <p:cNvPr id="3" name="Content Placeholder 2">
            <a:extLst>
              <a:ext uri="{FF2B5EF4-FFF2-40B4-BE49-F238E27FC236}">
                <a16:creationId xmlns:a16="http://schemas.microsoft.com/office/drawing/2014/main" id="{809D942C-C2E2-47E9-95A2-066B63DCD83F}"/>
              </a:ext>
            </a:extLst>
          </p:cNvPr>
          <p:cNvSpPr>
            <a:spLocks noGrp="1"/>
          </p:cNvSpPr>
          <p:nvPr>
            <p:ph idx="1"/>
          </p:nvPr>
        </p:nvSpPr>
        <p:spPr>
          <a:xfrm>
            <a:off x="838200" y="1445741"/>
            <a:ext cx="10515600" cy="4731222"/>
          </a:xfrm>
        </p:spPr>
        <p:txBody>
          <a:bodyPr>
            <a:normAutofit fontScale="70000" lnSpcReduction="20000"/>
          </a:bodyPr>
          <a:lstStyle/>
          <a:p>
            <a:pPr marL="0" indent="0">
              <a:buNone/>
            </a:pPr>
            <a:r>
              <a:rPr lang="en-IN" dirty="0"/>
              <a:t>Constant is a named memory location used to hold a value that CANNOT be changed during the script execution. If a user tries to change a Constant value, the script execution ends up with an error. Constants are declared the same way the variables are declared.</a:t>
            </a:r>
          </a:p>
          <a:p>
            <a:pPr marL="0" indent="0">
              <a:buNone/>
            </a:pPr>
            <a:endParaRPr lang="en-IN" dirty="0"/>
          </a:p>
          <a:p>
            <a:pPr marL="0" indent="0">
              <a:buNone/>
            </a:pPr>
            <a:r>
              <a:rPr lang="en-IN" dirty="0"/>
              <a:t>Following are the rules for naming a constant.</a:t>
            </a:r>
          </a:p>
          <a:p>
            <a:r>
              <a:rPr lang="en-IN" dirty="0"/>
              <a:t>You must use a letter as the first character.</a:t>
            </a:r>
          </a:p>
          <a:p>
            <a:r>
              <a:rPr lang="en-IN" dirty="0"/>
              <a:t>You can't use a space, period (.), exclamation mark (!), or the characters @, &amp;, $, # in the name.</a:t>
            </a:r>
          </a:p>
          <a:p>
            <a:r>
              <a:rPr lang="en-IN" dirty="0"/>
              <a:t>Name can't exceed 255 characters in length.</a:t>
            </a:r>
          </a:p>
          <a:p>
            <a:r>
              <a:rPr lang="en-IN" dirty="0"/>
              <a:t>You cannot use Visual Basic reserved keywords as variable name.</a:t>
            </a:r>
          </a:p>
          <a:p>
            <a:pPr marL="0" indent="0">
              <a:buNone/>
            </a:pPr>
            <a:endParaRPr lang="en-IN" dirty="0"/>
          </a:p>
          <a:p>
            <a:pPr marL="0" indent="0">
              <a:buNone/>
            </a:pPr>
            <a:r>
              <a:rPr lang="en-IN" b="1" dirty="0"/>
              <a:t>Syntax</a:t>
            </a:r>
          </a:p>
          <a:p>
            <a:r>
              <a:rPr lang="en-IN" dirty="0"/>
              <a:t>In VBA, we need to assign a value to the declared Constants. An error is thrown, if we try to change the value of the constant.</a:t>
            </a:r>
          </a:p>
          <a:p>
            <a:r>
              <a:rPr lang="en-IN" dirty="0" err="1"/>
              <a:t>Const</a:t>
            </a:r>
            <a:r>
              <a:rPr lang="en-IN" dirty="0"/>
              <a:t> &lt;&lt;</a:t>
            </a:r>
            <a:r>
              <a:rPr lang="en-IN" dirty="0" err="1"/>
              <a:t>constant_name</a:t>
            </a:r>
            <a:r>
              <a:rPr lang="en-IN" dirty="0"/>
              <a:t>&gt;&gt; As &lt;&lt;</a:t>
            </a:r>
            <a:r>
              <a:rPr lang="en-IN" dirty="0" err="1"/>
              <a:t>constant_type</a:t>
            </a:r>
            <a:r>
              <a:rPr lang="en-IN" dirty="0"/>
              <a:t>&gt;&gt; = &lt;&lt;</a:t>
            </a:r>
            <a:r>
              <a:rPr lang="en-IN" dirty="0" err="1"/>
              <a:t>constant_value</a:t>
            </a:r>
            <a:r>
              <a:rPr lang="en-IN" dirty="0"/>
              <a:t>&gt;&gt;</a:t>
            </a:r>
          </a:p>
        </p:txBody>
      </p:sp>
      <p:sp>
        <p:nvSpPr>
          <p:cNvPr id="4" name="Footer Placeholder 3">
            <a:extLst>
              <a:ext uri="{FF2B5EF4-FFF2-40B4-BE49-F238E27FC236}">
                <a16:creationId xmlns:a16="http://schemas.microsoft.com/office/drawing/2014/main" id="{A88D2210-F765-4EC5-A7D9-9F5B2CEB6A7F}"/>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C1EA746E-1DE1-4461-81CF-2D1BF6F706D1}"/>
              </a:ext>
            </a:extLst>
          </p:cNvPr>
          <p:cNvSpPr>
            <a:spLocks noGrp="1"/>
          </p:cNvSpPr>
          <p:nvPr>
            <p:ph type="sldNum" sz="quarter" idx="12"/>
          </p:nvPr>
        </p:nvSpPr>
        <p:spPr/>
        <p:txBody>
          <a:bodyPr/>
          <a:lstStyle/>
          <a:p>
            <a:fld id="{6F404DF9-FB0A-4593-9B88-E7D3DE12EA07}" type="slidenum">
              <a:rPr lang="en-IN" smtClean="0"/>
              <a:t>29</a:t>
            </a:fld>
            <a:endParaRPr lang="en-IN"/>
          </a:p>
        </p:txBody>
      </p:sp>
    </p:spTree>
    <p:extLst>
      <p:ext uri="{BB962C8B-B14F-4D97-AF65-F5344CB8AC3E}">
        <p14:creationId xmlns:p14="http://schemas.microsoft.com/office/powerpoint/2010/main" val="521330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FF3B-FFE3-42F8-81FA-2EEC0EEFDFAD}"/>
              </a:ext>
            </a:extLst>
          </p:cNvPr>
          <p:cNvSpPr>
            <a:spLocks noGrp="1"/>
          </p:cNvSpPr>
          <p:nvPr>
            <p:ph type="title"/>
          </p:nvPr>
        </p:nvSpPr>
        <p:spPr/>
        <p:txBody>
          <a:bodyPr/>
          <a:lstStyle/>
          <a:p>
            <a:r>
              <a:rPr lang="en-IN" dirty="0"/>
              <a:t>Some basic formula</a:t>
            </a:r>
          </a:p>
        </p:txBody>
      </p:sp>
      <p:pic>
        <p:nvPicPr>
          <p:cNvPr id="7" name="Content Placeholder 6">
            <a:extLst>
              <a:ext uri="{FF2B5EF4-FFF2-40B4-BE49-F238E27FC236}">
                <a16:creationId xmlns:a16="http://schemas.microsoft.com/office/drawing/2014/main" id="{647E1FFE-1CBD-4900-AF36-A5AA3EA62B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8838" y="1690688"/>
            <a:ext cx="7374324" cy="2051222"/>
          </a:xfrm>
        </p:spPr>
      </p:pic>
      <p:sp>
        <p:nvSpPr>
          <p:cNvPr id="4" name="Footer Placeholder 3">
            <a:extLst>
              <a:ext uri="{FF2B5EF4-FFF2-40B4-BE49-F238E27FC236}">
                <a16:creationId xmlns:a16="http://schemas.microsoft.com/office/drawing/2014/main" id="{1933D0EB-CF56-439B-9802-90F13DEBBB2B}"/>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96D68648-980D-4708-8056-E1EC2FF73910}"/>
              </a:ext>
            </a:extLst>
          </p:cNvPr>
          <p:cNvSpPr>
            <a:spLocks noGrp="1"/>
          </p:cNvSpPr>
          <p:nvPr>
            <p:ph type="sldNum" sz="quarter" idx="12"/>
          </p:nvPr>
        </p:nvSpPr>
        <p:spPr/>
        <p:txBody>
          <a:bodyPr/>
          <a:lstStyle/>
          <a:p>
            <a:fld id="{6F404DF9-FB0A-4593-9B88-E7D3DE12EA07}" type="slidenum">
              <a:rPr lang="en-IN" smtClean="0"/>
              <a:t>3</a:t>
            </a:fld>
            <a:endParaRPr lang="en-IN"/>
          </a:p>
        </p:txBody>
      </p:sp>
      <p:pic>
        <p:nvPicPr>
          <p:cNvPr id="9" name="Picture 8">
            <a:extLst>
              <a:ext uri="{FF2B5EF4-FFF2-40B4-BE49-F238E27FC236}">
                <a16:creationId xmlns:a16="http://schemas.microsoft.com/office/drawing/2014/main" id="{1D186880-EE7C-40A6-BA60-DB9E4D82B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377" y="3741910"/>
            <a:ext cx="8199245" cy="2326191"/>
          </a:xfrm>
          <a:prstGeom prst="rect">
            <a:avLst/>
          </a:prstGeom>
        </p:spPr>
      </p:pic>
    </p:spTree>
    <p:extLst>
      <p:ext uri="{BB962C8B-B14F-4D97-AF65-F5344CB8AC3E}">
        <p14:creationId xmlns:p14="http://schemas.microsoft.com/office/powerpoint/2010/main" val="2422295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88B0-E5FD-4C34-9748-9FB632FEAA44}"/>
              </a:ext>
            </a:extLst>
          </p:cNvPr>
          <p:cNvSpPr>
            <a:spLocks noGrp="1"/>
          </p:cNvSpPr>
          <p:nvPr>
            <p:ph type="title"/>
          </p:nvPr>
        </p:nvSpPr>
        <p:spPr>
          <a:xfrm>
            <a:off x="838200" y="365125"/>
            <a:ext cx="10515600" cy="611059"/>
          </a:xfrm>
        </p:spPr>
        <p:txBody>
          <a:bodyPr>
            <a:normAutofit fontScale="90000"/>
          </a:bodyPr>
          <a:lstStyle/>
          <a:p>
            <a:r>
              <a:rPr lang="en-IN" dirty="0"/>
              <a:t>Code and output</a:t>
            </a:r>
          </a:p>
        </p:txBody>
      </p:sp>
      <p:pic>
        <p:nvPicPr>
          <p:cNvPr id="6" name="Content Placeholder 5">
            <a:extLst>
              <a:ext uri="{FF2B5EF4-FFF2-40B4-BE49-F238E27FC236}">
                <a16:creationId xmlns:a16="http://schemas.microsoft.com/office/drawing/2014/main" id="{1CCD3908-D2BC-4EE4-83EC-E962F1A0D796}"/>
              </a:ext>
            </a:extLst>
          </p:cNvPr>
          <p:cNvPicPr>
            <a:picLocks noGrp="1" noChangeAspect="1"/>
          </p:cNvPicPr>
          <p:nvPr>
            <p:ph idx="1"/>
          </p:nvPr>
        </p:nvPicPr>
        <p:blipFill>
          <a:blip r:embed="rId2"/>
          <a:stretch>
            <a:fillRect/>
          </a:stretch>
        </p:blipFill>
        <p:spPr>
          <a:xfrm>
            <a:off x="168856" y="1325563"/>
            <a:ext cx="7035134" cy="4351338"/>
          </a:xfrm>
          <a:prstGeom prst="rect">
            <a:avLst/>
          </a:prstGeom>
        </p:spPr>
      </p:pic>
      <p:sp>
        <p:nvSpPr>
          <p:cNvPr id="4" name="Footer Placeholder 3">
            <a:extLst>
              <a:ext uri="{FF2B5EF4-FFF2-40B4-BE49-F238E27FC236}">
                <a16:creationId xmlns:a16="http://schemas.microsoft.com/office/drawing/2014/main" id="{62424C0F-2654-429B-9C94-C26BF076317E}"/>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258D4D1C-CDB2-4B62-927B-C2A85ABFED31}"/>
              </a:ext>
            </a:extLst>
          </p:cNvPr>
          <p:cNvSpPr>
            <a:spLocks noGrp="1"/>
          </p:cNvSpPr>
          <p:nvPr>
            <p:ph type="sldNum" sz="quarter" idx="12"/>
          </p:nvPr>
        </p:nvSpPr>
        <p:spPr/>
        <p:txBody>
          <a:bodyPr/>
          <a:lstStyle/>
          <a:p>
            <a:fld id="{6F404DF9-FB0A-4593-9B88-E7D3DE12EA07}" type="slidenum">
              <a:rPr lang="en-IN" smtClean="0"/>
              <a:t>30</a:t>
            </a:fld>
            <a:endParaRPr lang="en-IN"/>
          </a:p>
        </p:txBody>
      </p:sp>
      <p:pic>
        <p:nvPicPr>
          <p:cNvPr id="7" name="Picture 6">
            <a:extLst>
              <a:ext uri="{FF2B5EF4-FFF2-40B4-BE49-F238E27FC236}">
                <a16:creationId xmlns:a16="http://schemas.microsoft.com/office/drawing/2014/main" id="{C13E45FF-2176-46A3-B332-1C7554FC4A89}"/>
              </a:ext>
            </a:extLst>
          </p:cNvPr>
          <p:cNvPicPr>
            <a:picLocks noChangeAspect="1"/>
          </p:cNvPicPr>
          <p:nvPr/>
        </p:nvPicPr>
        <p:blipFill>
          <a:blip r:embed="rId3"/>
          <a:stretch>
            <a:fillRect/>
          </a:stretch>
        </p:blipFill>
        <p:spPr>
          <a:xfrm>
            <a:off x="752475" y="1939753"/>
            <a:ext cx="10601325" cy="2533650"/>
          </a:xfrm>
          <a:prstGeom prst="rect">
            <a:avLst/>
          </a:prstGeom>
        </p:spPr>
      </p:pic>
      <p:pic>
        <p:nvPicPr>
          <p:cNvPr id="9" name="Picture 8">
            <a:extLst>
              <a:ext uri="{FF2B5EF4-FFF2-40B4-BE49-F238E27FC236}">
                <a16:creationId xmlns:a16="http://schemas.microsoft.com/office/drawing/2014/main" id="{4863CE0D-3227-47AC-B273-34004B4C2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8133" y="2026593"/>
            <a:ext cx="5430008" cy="3077004"/>
          </a:xfrm>
          <a:prstGeom prst="rect">
            <a:avLst/>
          </a:prstGeom>
        </p:spPr>
      </p:pic>
    </p:spTree>
    <p:extLst>
      <p:ext uri="{BB962C8B-B14F-4D97-AF65-F5344CB8AC3E}">
        <p14:creationId xmlns:p14="http://schemas.microsoft.com/office/powerpoint/2010/main" val="229490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1E96DE-0FD4-4F3A-8BE3-2201A9507925}"/>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AA8E16FA-E82D-44BD-891F-901087ED6CB2}"/>
              </a:ext>
            </a:extLst>
          </p:cNvPr>
          <p:cNvSpPr>
            <a:spLocks noGrp="1"/>
          </p:cNvSpPr>
          <p:nvPr>
            <p:ph type="sldNum" sz="quarter" idx="12"/>
          </p:nvPr>
        </p:nvSpPr>
        <p:spPr/>
        <p:txBody>
          <a:bodyPr/>
          <a:lstStyle/>
          <a:p>
            <a:fld id="{6F404DF9-FB0A-4593-9B88-E7D3DE12EA07}" type="slidenum">
              <a:rPr lang="en-IN" smtClean="0"/>
              <a:t>31</a:t>
            </a:fld>
            <a:endParaRPr lang="en-IN"/>
          </a:p>
        </p:txBody>
      </p:sp>
      <p:sp>
        <p:nvSpPr>
          <p:cNvPr id="6" name="Title 1">
            <a:extLst>
              <a:ext uri="{FF2B5EF4-FFF2-40B4-BE49-F238E27FC236}">
                <a16:creationId xmlns:a16="http://schemas.microsoft.com/office/drawing/2014/main" id="{BFF812E0-BC8F-4862-8229-AC4B4411E2E8}"/>
              </a:ext>
            </a:extLst>
          </p:cNvPr>
          <p:cNvSpPr txBox="1">
            <a:spLocks/>
          </p:cNvSpPr>
          <p:nvPr/>
        </p:nvSpPr>
        <p:spPr>
          <a:xfrm>
            <a:off x="838200" y="2549394"/>
            <a:ext cx="10515600" cy="87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Day 7 – May 2019</a:t>
            </a:r>
          </a:p>
        </p:txBody>
      </p:sp>
      <p:sp>
        <p:nvSpPr>
          <p:cNvPr id="7" name="Content Placeholder 2">
            <a:extLst>
              <a:ext uri="{FF2B5EF4-FFF2-40B4-BE49-F238E27FC236}">
                <a16:creationId xmlns:a16="http://schemas.microsoft.com/office/drawing/2014/main" id="{B38EF804-051C-411E-A5EE-0ABB309619E9}"/>
              </a:ext>
            </a:extLst>
          </p:cNvPr>
          <p:cNvSpPr txBox="1">
            <a:spLocks/>
          </p:cNvSpPr>
          <p:nvPr/>
        </p:nvSpPr>
        <p:spPr>
          <a:xfrm>
            <a:off x="838199" y="3429000"/>
            <a:ext cx="10515600" cy="749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3600" dirty="0"/>
              <a:t>Day 2 (2hrs)</a:t>
            </a:r>
          </a:p>
        </p:txBody>
      </p:sp>
    </p:spTree>
    <p:extLst>
      <p:ext uri="{BB962C8B-B14F-4D97-AF65-F5344CB8AC3E}">
        <p14:creationId xmlns:p14="http://schemas.microsoft.com/office/powerpoint/2010/main" val="3512521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B939-16E9-40B0-B740-4ED214C44CC6}"/>
              </a:ext>
            </a:extLst>
          </p:cNvPr>
          <p:cNvSpPr>
            <a:spLocks noGrp="1"/>
          </p:cNvSpPr>
          <p:nvPr>
            <p:ph type="title"/>
          </p:nvPr>
        </p:nvSpPr>
        <p:spPr/>
        <p:txBody>
          <a:bodyPr/>
          <a:lstStyle/>
          <a:p>
            <a:r>
              <a:rPr lang="en-IN" b="1" dirty="0"/>
              <a:t>Operators</a:t>
            </a:r>
            <a:endParaRPr lang="en-IN" dirty="0"/>
          </a:p>
        </p:txBody>
      </p:sp>
      <p:sp>
        <p:nvSpPr>
          <p:cNvPr id="3" name="Content Placeholder 2">
            <a:extLst>
              <a:ext uri="{FF2B5EF4-FFF2-40B4-BE49-F238E27FC236}">
                <a16:creationId xmlns:a16="http://schemas.microsoft.com/office/drawing/2014/main" id="{4E8A2B0D-17FD-4783-9EC0-95D21AACE857}"/>
              </a:ext>
            </a:extLst>
          </p:cNvPr>
          <p:cNvSpPr>
            <a:spLocks noGrp="1"/>
          </p:cNvSpPr>
          <p:nvPr>
            <p:ph idx="1"/>
          </p:nvPr>
        </p:nvSpPr>
        <p:spPr/>
        <p:txBody>
          <a:bodyPr/>
          <a:lstStyle/>
          <a:p>
            <a:r>
              <a:rPr lang="en-IN" dirty="0"/>
              <a:t>An </a:t>
            </a:r>
            <a:r>
              <a:rPr lang="en-IN" b="1" dirty="0"/>
              <a:t>Operator </a:t>
            </a:r>
            <a:r>
              <a:rPr lang="en-IN" dirty="0"/>
              <a:t>can be defined using a simple expression - 4 + 5 is equal to 9. Here, 4 and 5 are called </a:t>
            </a:r>
            <a:r>
              <a:rPr lang="en-IN" b="1" dirty="0"/>
              <a:t>operands </a:t>
            </a:r>
            <a:r>
              <a:rPr lang="en-IN" dirty="0"/>
              <a:t>and + is called </a:t>
            </a:r>
            <a:r>
              <a:rPr lang="en-IN" b="1" dirty="0"/>
              <a:t>operator</a:t>
            </a:r>
            <a:r>
              <a:rPr lang="en-IN" dirty="0"/>
              <a:t>. VBA supports following types of operators:</a:t>
            </a:r>
          </a:p>
          <a:p>
            <a:r>
              <a:rPr lang="en-IN" dirty="0"/>
              <a:t>Arithmetic Operators</a:t>
            </a:r>
          </a:p>
          <a:p>
            <a:r>
              <a:rPr lang="en-IN" dirty="0"/>
              <a:t>Comparison Operators</a:t>
            </a:r>
          </a:p>
          <a:p>
            <a:r>
              <a:rPr lang="en-IN" dirty="0"/>
              <a:t>Logical (or Relational) Operators</a:t>
            </a:r>
          </a:p>
          <a:p>
            <a:r>
              <a:rPr lang="en-IN" dirty="0"/>
              <a:t>Concatenation Operators</a:t>
            </a:r>
          </a:p>
        </p:txBody>
      </p:sp>
      <p:sp>
        <p:nvSpPr>
          <p:cNvPr id="4" name="Footer Placeholder 3">
            <a:extLst>
              <a:ext uri="{FF2B5EF4-FFF2-40B4-BE49-F238E27FC236}">
                <a16:creationId xmlns:a16="http://schemas.microsoft.com/office/drawing/2014/main" id="{A45FCC88-3FE8-4659-A774-01A1F9D3739E}"/>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B2BE5948-1E33-42FD-816C-6727A8DC4C32}"/>
              </a:ext>
            </a:extLst>
          </p:cNvPr>
          <p:cNvSpPr>
            <a:spLocks noGrp="1"/>
          </p:cNvSpPr>
          <p:nvPr>
            <p:ph type="sldNum" sz="quarter" idx="12"/>
          </p:nvPr>
        </p:nvSpPr>
        <p:spPr/>
        <p:txBody>
          <a:bodyPr/>
          <a:lstStyle/>
          <a:p>
            <a:fld id="{6F404DF9-FB0A-4593-9B88-E7D3DE12EA07}" type="slidenum">
              <a:rPr lang="en-IN" smtClean="0"/>
              <a:t>32</a:t>
            </a:fld>
            <a:endParaRPr lang="en-IN"/>
          </a:p>
        </p:txBody>
      </p:sp>
    </p:spTree>
    <p:extLst>
      <p:ext uri="{BB962C8B-B14F-4D97-AF65-F5344CB8AC3E}">
        <p14:creationId xmlns:p14="http://schemas.microsoft.com/office/powerpoint/2010/main" val="345013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740A-3FB6-47A1-A7C7-F03DD5914D7E}"/>
              </a:ext>
            </a:extLst>
          </p:cNvPr>
          <p:cNvSpPr>
            <a:spLocks noGrp="1"/>
          </p:cNvSpPr>
          <p:nvPr>
            <p:ph type="title"/>
          </p:nvPr>
        </p:nvSpPr>
        <p:spPr/>
        <p:txBody>
          <a:bodyPr/>
          <a:lstStyle/>
          <a:p>
            <a:r>
              <a:rPr lang="en-IN" b="1" dirty="0"/>
              <a:t>Decisions</a:t>
            </a:r>
            <a:endParaRPr lang="en-IN" dirty="0"/>
          </a:p>
        </p:txBody>
      </p:sp>
      <p:sp>
        <p:nvSpPr>
          <p:cNvPr id="3" name="Content Placeholder 2">
            <a:extLst>
              <a:ext uri="{FF2B5EF4-FFF2-40B4-BE49-F238E27FC236}">
                <a16:creationId xmlns:a16="http://schemas.microsoft.com/office/drawing/2014/main" id="{53317474-86F2-41D1-A61E-065811AD7E31}"/>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BA156CAB-06A7-4234-AD06-E6A822E8AA6D}"/>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4E5ABBCA-F167-4BA7-BD4F-D290C3685BCD}"/>
              </a:ext>
            </a:extLst>
          </p:cNvPr>
          <p:cNvSpPr>
            <a:spLocks noGrp="1"/>
          </p:cNvSpPr>
          <p:nvPr>
            <p:ph type="sldNum" sz="quarter" idx="12"/>
          </p:nvPr>
        </p:nvSpPr>
        <p:spPr/>
        <p:txBody>
          <a:bodyPr/>
          <a:lstStyle/>
          <a:p>
            <a:fld id="{6F404DF9-FB0A-4593-9B88-E7D3DE12EA07}" type="slidenum">
              <a:rPr lang="en-IN" smtClean="0"/>
              <a:t>33</a:t>
            </a:fld>
            <a:endParaRPr lang="en-IN"/>
          </a:p>
        </p:txBody>
      </p:sp>
    </p:spTree>
    <p:extLst>
      <p:ext uri="{BB962C8B-B14F-4D97-AF65-F5344CB8AC3E}">
        <p14:creationId xmlns:p14="http://schemas.microsoft.com/office/powerpoint/2010/main" val="102325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CBCC-D68F-4F87-9A10-50D3351A8324}"/>
              </a:ext>
            </a:extLst>
          </p:cNvPr>
          <p:cNvSpPr>
            <a:spLocks noGrp="1"/>
          </p:cNvSpPr>
          <p:nvPr>
            <p:ph type="title"/>
          </p:nvPr>
        </p:nvSpPr>
        <p:spPr/>
        <p:txBody>
          <a:bodyPr/>
          <a:lstStyle/>
          <a:p>
            <a:r>
              <a:rPr lang="en-IN" b="1" dirty="0"/>
              <a:t>Loops</a:t>
            </a:r>
            <a:endParaRPr lang="en-IN" dirty="0"/>
          </a:p>
        </p:txBody>
      </p:sp>
      <p:sp>
        <p:nvSpPr>
          <p:cNvPr id="3" name="Content Placeholder 2">
            <a:extLst>
              <a:ext uri="{FF2B5EF4-FFF2-40B4-BE49-F238E27FC236}">
                <a16:creationId xmlns:a16="http://schemas.microsoft.com/office/drawing/2014/main" id="{A5AE09F3-B862-40D8-AFC7-C6E41AA3B037}"/>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90186156-7216-4996-976C-967F27618F42}"/>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E7860E67-7DA1-45A5-9F70-72B95BE4CADB}"/>
              </a:ext>
            </a:extLst>
          </p:cNvPr>
          <p:cNvSpPr>
            <a:spLocks noGrp="1"/>
          </p:cNvSpPr>
          <p:nvPr>
            <p:ph type="sldNum" sz="quarter" idx="12"/>
          </p:nvPr>
        </p:nvSpPr>
        <p:spPr/>
        <p:txBody>
          <a:bodyPr/>
          <a:lstStyle/>
          <a:p>
            <a:fld id="{6F404DF9-FB0A-4593-9B88-E7D3DE12EA07}" type="slidenum">
              <a:rPr lang="en-IN" smtClean="0"/>
              <a:t>34</a:t>
            </a:fld>
            <a:endParaRPr lang="en-IN"/>
          </a:p>
        </p:txBody>
      </p:sp>
    </p:spTree>
    <p:extLst>
      <p:ext uri="{BB962C8B-B14F-4D97-AF65-F5344CB8AC3E}">
        <p14:creationId xmlns:p14="http://schemas.microsoft.com/office/powerpoint/2010/main" val="3519334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7BF0-1EA8-452A-9CB4-975DEAAB6DD0}"/>
              </a:ext>
            </a:extLst>
          </p:cNvPr>
          <p:cNvSpPr>
            <a:spLocks noGrp="1"/>
          </p:cNvSpPr>
          <p:nvPr>
            <p:ph type="title"/>
          </p:nvPr>
        </p:nvSpPr>
        <p:spPr/>
        <p:txBody>
          <a:bodyPr/>
          <a:lstStyle/>
          <a:p>
            <a:r>
              <a:rPr lang="en-IN" b="1" dirty="0"/>
              <a:t>Strings</a:t>
            </a:r>
            <a:endParaRPr lang="en-IN" dirty="0"/>
          </a:p>
        </p:txBody>
      </p:sp>
      <p:sp>
        <p:nvSpPr>
          <p:cNvPr id="3" name="Content Placeholder 2">
            <a:extLst>
              <a:ext uri="{FF2B5EF4-FFF2-40B4-BE49-F238E27FC236}">
                <a16:creationId xmlns:a16="http://schemas.microsoft.com/office/drawing/2014/main" id="{38E7771B-4E6D-4712-B097-B3D0DCA9BB84}"/>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3E266063-D2AF-42E7-89C4-D397FD8E0723}"/>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7E105064-836E-4B95-9826-FA8092FDB400}"/>
              </a:ext>
            </a:extLst>
          </p:cNvPr>
          <p:cNvSpPr>
            <a:spLocks noGrp="1"/>
          </p:cNvSpPr>
          <p:nvPr>
            <p:ph type="sldNum" sz="quarter" idx="12"/>
          </p:nvPr>
        </p:nvSpPr>
        <p:spPr/>
        <p:txBody>
          <a:bodyPr/>
          <a:lstStyle/>
          <a:p>
            <a:fld id="{6F404DF9-FB0A-4593-9B88-E7D3DE12EA07}" type="slidenum">
              <a:rPr lang="en-IN" smtClean="0"/>
              <a:t>35</a:t>
            </a:fld>
            <a:endParaRPr lang="en-IN"/>
          </a:p>
        </p:txBody>
      </p:sp>
    </p:spTree>
    <p:extLst>
      <p:ext uri="{BB962C8B-B14F-4D97-AF65-F5344CB8AC3E}">
        <p14:creationId xmlns:p14="http://schemas.microsoft.com/office/powerpoint/2010/main" val="3798395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672B-36F2-49C8-9F9B-406D663BC110}"/>
              </a:ext>
            </a:extLst>
          </p:cNvPr>
          <p:cNvSpPr>
            <a:spLocks noGrp="1"/>
          </p:cNvSpPr>
          <p:nvPr>
            <p:ph type="title"/>
          </p:nvPr>
        </p:nvSpPr>
        <p:spPr/>
        <p:txBody>
          <a:bodyPr/>
          <a:lstStyle/>
          <a:p>
            <a:r>
              <a:rPr lang="en-IN" b="1" dirty="0"/>
              <a:t>Date-Time Function</a:t>
            </a:r>
            <a:endParaRPr lang="en-IN" dirty="0"/>
          </a:p>
        </p:txBody>
      </p:sp>
      <p:sp>
        <p:nvSpPr>
          <p:cNvPr id="3" name="Content Placeholder 2">
            <a:extLst>
              <a:ext uri="{FF2B5EF4-FFF2-40B4-BE49-F238E27FC236}">
                <a16:creationId xmlns:a16="http://schemas.microsoft.com/office/drawing/2014/main" id="{91346796-3ED9-411D-9435-670DD20EAE1F}"/>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82590E13-2C6F-4A99-A75F-DAF54E70E6C5}"/>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3867EF91-4CD7-4900-ABB8-AAC1E01747A9}"/>
              </a:ext>
            </a:extLst>
          </p:cNvPr>
          <p:cNvSpPr>
            <a:spLocks noGrp="1"/>
          </p:cNvSpPr>
          <p:nvPr>
            <p:ph type="sldNum" sz="quarter" idx="12"/>
          </p:nvPr>
        </p:nvSpPr>
        <p:spPr/>
        <p:txBody>
          <a:bodyPr/>
          <a:lstStyle/>
          <a:p>
            <a:fld id="{6F404DF9-FB0A-4593-9B88-E7D3DE12EA07}" type="slidenum">
              <a:rPr lang="en-IN" smtClean="0"/>
              <a:t>36</a:t>
            </a:fld>
            <a:endParaRPr lang="en-IN"/>
          </a:p>
        </p:txBody>
      </p:sp>
    </p:spTree>
    <p:extLst>
      <p:ext uri="{BB962C8B-B14F-4D97-AF65-F5344CB8AC3E}">
        <p14:creationId xmlns:p14="http://schemas.microsoft.com/office/powerpoint/2010/main" val="1938793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5EAC-D9A2-4A6E-99AC-EFB08F7A1277}"/>
              </a:ext>
            </a:extLst>
          </p:cNvPr>
          <p:cNvSpPr>
            <a:spLocks noGrp="1"/>
          </p:cNvSpPr>
          <p:nvPr>
            <p:ph type="title"/>
          </p:nvPr>
        </p:nvSpPr>
        <p:spPr/>
        <p:txBody>
          <a:bodyPr/>
          <a:lstStyle/>
          <a:p>
            <a:r>
              <a:rPr lang="en-IN" b="1" dirty="0"/>
              <a:t>Arrays</a:t>
            </a:r>
            <a:endParaRPr lang="en-IN" dirty="0"/>
          </a:p>
        </p:txBody>
      </p:sp>
      <p:sp>
        <p:nvSpPr>
          <p:cNvPr id="3" name="Content Placeholder 2">
            <a:extLst>
              <a:ext uri="{FF2B5EF4-FFF2-40B4-BE49-F238E27FC236}">
                <a16:creationId xmlns:a16="http://schemas.microsoft.com/office/drawing/2014/main" id="{8DE14EF3-EB26-4127-8089-DD7E3AA138A8}"/>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FC3EBB12-7B3D-4F75-AABB-EBA2822789BC}"/>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8BCB3969-E2AC-4CA4-BD40-9B9ED73CC410}"/>
              </a:ext>
            </a:extLst>
          </p:cNvPr>
          <p:cNvSpPr>
            <a:spLocks noGrp="1"/>
          </p:cNvSpPr>
          <p:nvPr>
            <p:ph type="sldNum" sz="quarter" idx="12"/>
          </p:nvPr>
        </p:nvSpPr>
        <p:spPr/>
        <p:txBody>
          <a:bodyPr/>
          <a:lstStyle/>
          <a:p>
            <a:fld id="{6F404DF9-FB0A-4593-9B88-E7D3DE12EA07}" type="slidenum">
              <a:rPr lang="en-IN" smtClean="0"/>
              <a:t>37</a:t>
            </a:fld>
            <a:endParaRPr lang="en-IN"/>
          </a:p>
        </p:txBody>
      </p:sp>
    </p:spTree>
    <p:extLst>
      <p:ext uri="{BB962C8B-B14F-4D97-AF65-F5344CB8AC3E}">
        <p14:creationId xmlns:p14="http://schemas.microsoft.com/office/powerpoint/2010/main" val="2868406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1E96DE-0FD4-4F3A-8BE3-2201A9507925}"/>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AA8E16FA-E82D-44BD-891F-901087ED6CB2}"/>
              </a:ext>
            </a:extLst>
          </p:cNvPr>
          <p:cNvSpPr>
            <a:spLocks noGrp="1"/>
          </p:cNvSpPr>
          <p:nvPr>
            <p:ph type="sldNum" sz="quarter" idx="12"/>
          </p:nvPr>
        </p:nvSpPr>
        <p:spPr/>
        <p:txBody>
          <a:bodyPr/>
          <a:lstStyle/>
          <a:p>
            <a:fld id="{6F404DF9-FB0A-4593-9B88-E7D3DE12EA07}" type="slidenum">
              <a:rPr lang="en-IN" smtClean="0"/>
              <a:t>38</a:t>
            </a:fld>
            <a:endParaRPr lang="en-IN"/>
          </a:p>
        </p:txBody>
      </p:sp>
      <p:sp>
        <p:nvSpPr>
          <p:cNvPr id="6" name="Title 1">
            <a:extLst>
              <a:ext uri="{FF2B5EF4-FFF2-40B4-BE49-F238E27FC236}">
                <a16:creationId xmlns:a16="http://schemas.microsoft.com/office/drawing/2014/main" id="{BFF812E0-BC8F-4862-8229-AC4B4411E2E8}"/>
              </a:ext>
            </a:extLst>
          </p:cNvPr>
          <p:cNvSpPr txBox="1">
            <a:spLocks/>
          </p:cNvSpPr>
          <p:nvPr/>
        </p:nvSpPr>
        <p:spPr>
          <a:xfrm>
            <a:off x="838200" y="2549394"/>
            <a:ext cx="10515600" cy="87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Day 8 – May 2019</a:t>
            </a:r>
          </a:p>
        </p:txBody>
      </p:sp>
      <p:sp>
        <p:nvSpPr>
          <p:cNvPr id="7" name="Content Placeholder 2">
            <a:extLst>
              <a:ext uri="{FF2B5EF4-FFF2-40B4-BE49-F238E27FC236}">
                <a16:creationId xmlns:a16="http://schemas.microsoft.com/office/drawing/2014/main" id="{B38EF804-051C-411E-A5EE-0ABB309619E9}"/>
              </a:ext>
            </a:extLst>
          </p:cNvPr>
          <p:cNvSpPr txBox="1">
            <a:spLocks/>
          </p:cNvSpPr>
          <p:nvPr/>
        </p:nvSpPr>
        <p:spPr>
          <a:xfrm>
            <a:off x="838199" y="3429000"/>
            <a:ext cx="10515600" cy="749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3600" dirty="0"/>
              <a:t>Day 2 (2hrs)</a:t>
            </a:r>
          </a:p>
        </p:txBody>
      </p:sp>
    </p:spTree>
    <p:extLst>
      <p:ext uri="{BB962C8B-B14F-4D97-AF65-F5344CB8AC3E}">
        <p14:creationId xmlns:p14="http://schemas.microsoft.com/office/powerpoint/2010/main" val="1970007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8F6F-E2E6-487E-BFBB-7A0F38A3AFE1}"/>
              </a:ext>
            </a:extLst>
          </p:cNvPr>
          <p:cNvSpPr>
            <a:spLocks noGrp="1"/>
          </p:cNvSpPr>
          <p:nvPr>
            <p:ph type="title"/>
          </p:nvPr>
        </p:nvSpPr>
        <p:spPr/>
        <p:txBody>
          <a:bodyPr/>
          <a:lstStyle/>
          <a:p>
            <a:r>
              <a:rPr lang="en-IN" b="1" dirty="0"/>
              <a:t>User-Defined Functions</a:t>
            </a:r>
            <a:endParaRPr lang="en-IN" dirty="0"/>
          </a:p>
        </p:txBody>
      </p:sp>
      <p:sp>
        <p:nvSpPr>
          <p:cNvPr id="3" name="Content Placeholder 2">
            <a:extLst>
              <a:ext uri="{FF2B5EF4-FFF2-40B4-BE49-F238E27FC236}">
                <a16:creationId xmlns:a16="http://schemas.microsoft.com/office/drawing/2014/main" id="{571855F8-892D-4EE0-8A89-AB2441FC04B2}"/>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F2D18184-2003-45CD-8BAF-E72BE12FB0A8}"/>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817C9A11-3F03-4298-B914-1F2A320C99BB}"/>
              </a:ext>
            </a:extLst>
          </p:cNvPr>
          <p:cNvSpPr>
            <a:spLocks noGrp="1"/>
          </p:cNvSpPr>
          <p:nvPr>
            <p:ph type="sldNum" sz="quarter" idx="12"/>
          </p:nvPr>
        </p:nvSpPr>
        <p:spPr/>
        <p:txBody>
          <a:bodyPr/>
          <a:lstStyle/>
          <a:p>
            <a:fld id="{6F404DF9-FB0A-4593-9B88-E7D3DE12EA07}" type="slidenum">
              <a:rPr lang="en-IN" smtClean="0"/>
              <a:t>39</a:t>
            </a:fld>
            <a:endParaRPr lang="en-IN"/>
          </a:p>
        </p:txBody>
      </p:sp>
    </p:spTree>
    <p:extLst>
      <p:ext uri="{BB962C8B-B14F-4D97-AF65-F5344CB8AC3E}">
        <p14:creationId xmlns:p14="http://schemas.microsoft.com/office/powerpoint/2010/main" val="95304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6C74-8024-4FD6-BF9A-9515F9B763D2}"/>
              </a:ext>
            </a:extLst>
          </p:cNvPr>
          <p:cNvSpPr>
            <a:spLocks noGrp="1"/>
          </p:cNvSpPr>
          <p:nvPr>
            <p:ph type="title"/>
          </p:nvPr>
        </p:nvSpPr>
        <p:spPr/>
        <p:txBody>
          <a:bodyPr>
            <a:normAutofit/>
          </a:bodyPr>
          <a:lstStyle/>
          <a:p>
            <a:r>
              <a:rPr lang="en-IN" sz="3600" dirty="0"/>
              <a:t>Continue …</a:t>
            </a:r>
          </a:p>
        </p:txBody>
      </p:sp>
      <p:sp>
        <p:nvSpPr>
          <p:cNvPr id="4" name="Footer Placeholder 3">
            <a:extLst>
              <a:ext uri="{FF2B5EF4-FFF2-40B4-BE49-F238E27FC236}">
                <a16:creationId xmlns:a16="http://schemas.microsoft.com/office/drawing/2014/main" id="{B3FC4E41-A456-495B-B45F-97388FB83AB3}"/>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894FEFE5-817B-4A61-BC77-C201A447479B}"/>
              </a:ext>
            </a:extLst>
          </p:cNvPr>
          <p:cNvSpPr>
            <a:spLocks noGrp="1"/>
          </p:cNvSpPr>
          <p:nvPr>
            <p:ph type="sldNum" sz="quarter" idx="12"/>
          </p:nvPr>
        </p:nvSpPr>
        <p:spPr/>
        <p:txBody>
          <a:bodyPr/>
          <a:lstStyle/>
          <a:p>
            <a:fld id="{6F404DF9-FB0A-4593-9B88-E7D3DE12EA07}" type="slidenum">
              <a:rPr lang="en-IN" smtClean="0"/>
              <a:t>4</a:t>
            </a:fld>
            <a:endParaRPr lang="en-IN"/>
          </a:p>
        </p:txBody>
      </p:sp>
      <p:pic>
        <p:nvPicPr>
          <p:cNvPr id="11" name="Picture 10">
            <a:extLst>
              <a:ext uri="{FF2B5EF4-FFF2-40B4-BE49-F238E27FC236}">
                <a16:creationId xmlns:a16="http://schemas.microsoft.com/office/drawing/2014/main" id="{FEA7D156-31B5-4D11-99A4-ABB6968FB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966" y="3762375"/>
            <a:ext cx="8888065" cy="2563604"/>
          </a:xfrm>
          <a:prstGeom prst="rect">
            <a:avLst/>
          </a:prstGeom>
        </p:spPr>
      </p:pic>
      <p:pic>
        <p:nvPicPr>
          <p:cNvPr id="15" name="Content Placeholder 14">
            <a:extLst>
              <a:ext uri="{FF2B5EF4-FFF2-40B4-BE49-F238E27FC236}">
                <a16:creationId xmlns:a16="http://schemas.microsoft.com/office/drawing/2014/main" id="{D676E864-F590-48A7-A8B0-C85A23B58A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3366" y="1408065"/>
            <a:ext cx="7025264" cy="2354310"/>
          </a:xfrm>
        </p:spPr>
      </p:pic>
    </p:spTree>
    <p:extLst>
      <p:ext uri="{BB962C8B-B14F-4D97-AF65-F5344CB8AC3E}">
        <p14:creationId xmlns:p14="http://schemas.microsoft.com/office/powerpoint/2010/main" val="98464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8E95-FBCC-4451-9D6D-5D8B3EB958F2}"/>
              </a:ext>
            </a:extLst>
          </p:cNvPr>
          <p:cNvSpPr>
            <a:spLocks noGrp="1"/>
          </p:cNvSpPr>
          <p:nvPr>
            <p:ph type="title"/>
          </p:nvPr>
        </p:nvSpPr>
        <p:spPr/>
        <p:txBody>
          <a:bodyPr/>
          <a:lstStyle/>
          <a:p>
            <a:r>
              <a:rPr lang="en-IN" b="1" dirty="0"/>
              <a:t>Sub Procedure</a:t>
            </a:r>
            <a:endParaRPr lang="en-IN" dirty="0"/>
          </a:p>
        </p:txBody>
      </p:sp>
      <p:sp>
        <p:nvSpPr>
          <p:cNvPr id="3" name="Content Placeholder 2">
            <a:extLst>
              <a:ext uri="{FF2B5EF4-FFF2-40B4-BE49-F238E27FC236}">
                <a16:creationId xmlns:a16="http://schemas.microsoft.com/office/drawing/2014/main" id="{4FDB53B9-2E71-4D31-A9F6-AB700F48F131}"/>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0158F332-026F-4409-8B45-C14F47948264}"/>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0EF7E68E-3BE7-4864-8D8A-476FCA7B1D49}"/>
              </a:ext>
            </a:extLst>
          </p:cNvPr>
          <p:cNvSpPr>
            <a:spLocks noGrp="1"/>
          </p:cNvSpPr>
          <p:nvPr>
            <p:ph type="sldNum" sz="quarter" idx="12"/>
          </p:nvPr>
        </p:nvSpPr>
        <p:spPr/>
        <p:txBody>
          <a:bodyPr/>
          <a:lstStyle/>
          <a:p>
            <a:fld id="{6F404DF9-FB0A-4593-9B88-E7D3DE12EA07}" type="slidenum">
              <a:rPr lang="en-IN" smtClean="0"/>
              <a:t>40</a:t>
            </a:fld>
            <a:endParaRPr lang="en-IN"/>
          </a:p>
        </p:txBody>
      </p:sp>
    </p:spTree>
    <p:extLst>
      <p:ext uri="{BB962C8B-B14F-4D97-AF65-F5344CB8AC3E}">
        <p14:creationId xmlns:p14="http://schemas.microsoft.com/office/powerpoint/2010/main" val="314831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2A92-27B8-4C25-B3BE-470D8D14CCBA}"/>
              </a:ext>
            </a:extLst>
          </p:cNvPr>
          <p:cNvSpPr>
            <a:spLocks noGrp="1"/>
          </p:cNvSpPr>
          <p:nvPr>
            <p:ph type="title"/>
          </p:nvPr>
        </p:nvSpPr>
        <p:spPr/>
        <p:txBody>
          <a:bodyPr/>
          <a:lstStyle/>
          <a:p>
            <a:r>
              <a:rPr lang="en-IN" b="1" dirty="0"/>
              <a:t>Events</a:t>
            </a:r>
            <a:endParaRPr lang="en-IN" dirty="0"/>
          </a:p>
        </p:txBody>
      </p:sp>
      <p:sp>
        <p:nvSpPr>
          <p:cNvPr id="3" name="Content Placeholder 2">
            <a:extLst>
              <a:ext uri="{FF2B5EF4-FFF2-40B4-BE49-F238E27FC236}">
                <a16:creationId xmlns:a16="http://schemas.microsoft.com/office/drawing/2014/main" id="{ECEB8E52-FE65-4C46-8C0E-5189ECAC0C5C}"/>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0EF279F1-46AE-4B5C-9D9A-F84A5632A412}"/>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0A5A5673-2157-402D-A4F5-0316FAD2332C}"/>
              </a:ext>
            </a:extLst>
          </p:cNvPr>
          <p:cNvSpPr>
            <a:spLocks noGrp="1"/>
          </p:cNvSpPr>
          <p:nvPr>
            <p:ph type="sldNum" sz="quarter" idx="12"/>
          </p:nvPr>
        </p:nvSpPr>
        <p:spPr/>
        <p:txBody>
          <a:bodyPr/>
          <a:lstStyle/>
          <a:p>
            <a:fld id="{6F404DF9-FB0A-4593-9B88-E7D3DE12EA07}" type="slidenum">
              <a:rPr lang="en-IN" smtClean="0"/>
              <a:t>41</a:t>
            </a:fld>
            <a:endParaRPr lang="en-IN"/>
          </a:p>
        </p:txBody>
      </p:sp>
    </p:spTree>
    <p:extLst>
      <p:ext uri="{BB962C8B-B14F-4D97-AF65-F5344CB8AC3E}">
        <p14:creationId xmlns:p14="http://schemas.microsoft.com/office/powerpoint/2010/main" val="1159568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9CE0-5077-4631-89C6-B01683E09549}"/>
              </a:ext>
            </a:extLst>
          </p:cNvPr>
          <p:cNvSpPr>
            <a:spLocks noGrp="1"/>
          </p:cNvSpPr>
          <p:nvPr>
            <p:ph type="title"/>
          </p:nvPr>
        </p:nvSpPr>
        <p:spPr/>
        <p:txBody>
          <a:bodyPr/>
          <a:lstStyle/>
          <a:p>
            <a:r>
              <a:rPr lang="en-IN" b="1" dirty="0"/>
              <a:t>Error Handling</a:t>
            </a:r>
            <a:endParaRPr lang="en-IN" dirty="0"/>
          </a:p>
        </p:txBody>
      </p:sp>
      <p:sp>
        <p:nvSpPr>
          <p:cNvPr id="3" name="Content Placeholder 2">
            <a:extLst>
              <a:ext uri="{FF2B5EF4-FFF2-40B4-BE49-F238E27FC236}">
                <a16:creationId xmlns:a16="http://schemas.microsoft.com/office/drawing/2014/main" id="{869E1A69-E583-4452-8733-BFF8BC8995C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CD4E1E52-1C90-4792-B208-1AAD91C217B7}"/>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3D926B09-8516-414B-B409-9412A58581A3}"/>
              </a:ext>
            </a:extLst>
          </p:cNvPr>
          <p:cNvSpPr>
            <a:spLocks noGrp="1"/>
          </p:cNvSpPr>
          <p:nvPr>
            <p:ph type="sldNum" sz="quarter" idx="12"/>
          </p:nvPr>
        </p:nvSpPr>
        <p:spPr/>
        <p:txBody>
          <a:bodyPr/>
          <a:lstStyle/>
          <a:p>
            <a:fld id="{6F404DF9-FB0A-4593-9B88-E7D3DE12EA07}" type="slidenum">
              <a:rPr lang="en-IN" smtClean="0"/>
              <a:t>42</a:t>
            </a:fld>
            <a:endParaRPr lang="en-IN"/>
          </a:p>
        </p:txBody>
      </p:sp>
    </p:spTree>
    <p:extLst>
      <p:ext uri="{BB962C8B-B14F-4D97-AF65-F5344CB8AC3E}">
        <p14:creationId xmlns:p14="http://schemas.microsoft.com/office/powerpoint/2010/main" val="599624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C812-4B3C-4DF0-AA06-FCAFC6B6FD62}"/>
              </a:ext>
            </a:extLst>
          </p:cNvPr>
          <p:cNvSpPr>
            <a:spLocks noGrp="1"/>
          </p:cNvSpPr>
          <p:nvPr>
            <p:ph type="title"/>
          </p:nvPr>
        </p:nvSpPr>
        <p:spPr/>
        <p:txBody>
          <a:bodyPr/>
          <a:lstStyle/>
          <a:p>
            <a:r>
              <a:rPr lang="en-IN" b="1" dirty="0"/>
              <a:t>Excel Objects</a:t>
            </a:r>
            <a:endParaRPr lang="en-IN" dirty="0"/>
          </a:p>
        </p:txBody>
      </p:sp>
      <p:sp>
        <p:nvSpPr>
          <p:cNvPr id="3" name="Content Placeholder 2">
            <a:extLst>
              <a:ext uri="{FF2B5EF4-FFF2-40B4-BE49-F238E27FC236}">
                <a16:creationId xmlns:a16="http://schemas.microsoft.com/office/drawing/2014/main" id="{4A33583B-0E26-4089-814E-BA83D3BF3A4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A72F901F-AABF-4C32-B6E2-2322DE949FBC}"/>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A0670F3A-D95E-44AC-A3F1-58CBD916448D}"/>
              </a:ext>
            </a:extLst>
          </p:cNvPr>
          <p:cNvSpPr>
            <a:spLocks noGrp="1"/>
          </p:cNvSpPr>
          <p:nvPr>
            <p:ph type="sldNum" sz="quarter" idx="12"/>
          </p:nvPr>
        </p:nvSpPr>
        <p:spPr/>
        <p:txBody>
          <a:bodyPr/>
          <a:lstStyle/>
          <a:p>
            <a:fld id="{6F404DF9-FB0A-4593-9B88-E7D3DE12EA07}" type="slidenum">
              <a:rPr lang="en-IN" smtClean="0"/>
              <a:t>43</a:t>
            </a:fld>
            <a:endParaRPr lang="en-IN"/>
          </a:p>
        </p:txBody>
      </p:sp>
    </p:spTree>
    <p:extLst>
      <p:ext uri="{BB962C8B-B14F-4D97-AF65-F5344CB8AC3E}">
        <p14:creationId xmlns:p14="http://schemas.microsoft.com/office/powerpoint/2010/main" val="815765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70E7-8363-4D12-B8EC-E107B773E92A}"/>
              </a:ext>
            </a:extLst>
          </p:cNvPr>
          <p:cNvSpPr>
            <a:spLocks noGrp="1"/>
          </p:cNvSpPr>
          <p:nvPr>
            <p:ph type="title"/>
          </p:nvPr>
        </p:nvSpPr>
        <p:spPr/>
        <p:txBody>
          <a:bodyPr/>
          <a:lstStyle/>
          <a:p>
            <a:r>
              <a:rPr lang="en-IN" b="1" dirty="0"/>
              <a:t>Text Files</a:t>
            </a:r>
            <a:endParaRPr lang="en-IN" dirty="0"/>
          </a:p>
        </p:txBody>
      </p:sp>
      <p:sp>
        <p:nvSpPr>
          <p:cNvPr id="3" name="Content Placeholder 2">
            <a:extLst>
              <a:ext uri="{FF2B5EF4-FFF2-40B4-BE49-F238E27FC236}">
                <a16:creationId xmlns:a16="http://schemas.microsoft.com/office/drawing/2014/main" id="{871F0C67-FA29-45FD-8EDA-16282BB667E0}"/>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A99BCA69-2892-4F97-9C31-B7E5A3517660}"/>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F9E82BA5-7F9D-4E2D-8F59-35E46AEC491F}"/>
              </a:ext>
            </a:extLst>
          </p:cNvPr>
          <p:cNvSpPr>
            <a:spLocks noGrp="1"/>
          </p:cNvSpPr>
          <p:nvPr>
            <p:ph type="sldNum" sz="quarter" idx="12"/>
          </p:nvPr>
        </p:nvSpPr>
        <p:spPr/>
        <p:txBody>
          <a:bodyPr/>
          <a:lstStyle/>
          <a:p>
            <a:fld id="{6F404DF9-FB0A-4593-9B88-E7D3DE12EA07}" type="slidenum">
              <a:rPr lang="en-IN" smtClean="0"/>
              <a:t>44</a:t>
            </a:fld>
            <a:endParaRPr lang="en-IN"/>
          </a:p>
        </p:txBody>
      </p:sp>
    </p:spTree>
    <p:extLst>
      <p:ext uri="{BB962C8B-B14F-4D97-AF65-F5344CB8AC3E}">
        <p14:creationId xmlns:p14="http://schemas.microsoft.com/office/powerpoint/2010/main" val="1198837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D234-7518-4C6D-81E9-D0373E1B3384}"/>
              </a:ext>
            </a:extLst>
          </p:cNvPr>
          <p:cNvSpPr>
            <a:spLocks noGrp="1"/>
          </p:cNvSpPr>
          <p:nvPr>
            <p:ph type="title"/>
          </p:nvPr>
        </p:nvSpPr>
        <p:spPr/>
        <p:txBody>
          <a:bodyPr/>
          <a:lstStyle/>
          <a:p>
            <a:r>
              <a:rPr lang="en-IN" b="1" dirty="0"/>
              <a:t>Programming Charts</a:t>
            </a:r>
            <a:endParaRPr lang="en-IN" dirty="0"/>
          </a:p>
        </p:txBody>
      </p:sp>
      <p:sp>
        <p:nvSpPr>
          <p:cNvPr id="3" name="Content Placeholder 2">
            <a:extLst>
              <a:ext uri="{FF2B5EF4-FFF2-40B4-BE49-F238E27FC236}">
                <a16:creationId xmlns:a16="http://schemas.microsoft.com/office/drawing/2014/main" id="{241AD054-E1F1-4EAD-AF52-2AB507C070AE}"/>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EB9CD144-B783-4A49-B51A-BF508C23787C}"/>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52D339E2-E26B-456D-9FEC-15E140D02DBB}"/>
              </a:ext>
            </a:extLst>
          </p:cNvPr>
          <p:cNvSpPr>
            <a:spLocks noGrp="1"/>
          </p:cNvSpPr>
          <p:nvPr>
            <p:ph type="sldNum" sz="quarter" idx="12"/>
          </p:nvPr>
        </p:nvSpPr>
        <p:spPr/>
        <p:txBody>
          <a:bodyPr/>
          <a:lstStyle/>
          <a:p>
            <a:fld id="{6F404DF9-FB0A-4593-9B88-E7D3DE12EA07}" type="slidenum">
              <a:rPr lang="en-IN" smtClean="0"/>
              <a:t>45</a:t>
            </a:fld>
            <a:endParaRPr lang="en-IN"/>
          </a:p>
        </p:txBody>
      </p:sp>
    </p:spTree>
    <p:extLst>
      <p:ext uri="{BB962C8B-B14F-4D97-AF65-F5344CB8AC3E}">
        <p14:creationId xmlns:p14="http://schemas.microsoft.com/office/powerpoint/2010/main" val="2733806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1E96DE-0FD4-4F3A-8BE3-2201A9507925}"/>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AA8E16FA-E82D-44BD-891F-901087ED6CB2}"/>
              </a:ext>
            </a:extLst>
          </p:cNvPr>
          <p:cNvSpPr>
            <a:spLocks noGrp="1"/>
          </p:cNvSpPr>
          <p:nvPr>
            <p:ph type="sldNum" sz="quarter" idx="12"/>
          </p:nvPr>
        </p:nvSpPr>
        <p:spPr/>
        <p:txBody>
          <a:bodyPr/>
          <a:lstStyle/>
          <a:p>
            <a:fld id="{6F404DF9-FB0A-4593-9B88-E7D3DE12EA07}" type="slidenum">
              <a:rPr lang="en-IN" smtClean="0"/>
              <a:t>46</a:t>
            </a:fld>
            <a:endParaRPr lang="en-IN"/>
          </a:p>
        </p:txBody>
      </p:sp>
      <p:sp>
        <p:nvSpPr>
          <p:cNvPr id="6" name="Title 1">
            <a:extLst>
              <a:ext uri="{FF2B5EF4-FFF2-40B4-BE49-F238E27FC236}">
                <a16:creationId xmlns:a16="http://schemas.microsoft.com/office/drawing/2014/main" id="{BFF812E0-BC8F-4862-8229-AC4B4411E2E8}"/>
              </a:ext>
            </a:extLst>
          </p:cNvPr>
          <p:cNvSpPr txBox="1">
            <a:spLocks/>
          </p:cNvSpPr>
          <p:nvPr/>
        </p:nvSpPr>
        <p:spPr>
          <a:xfrm>
            <a:off x="838200" y="2549394"/>
            <a:ext cx="10515600" cy="879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Day 9-10 –2019</a:t>
            </a:r>
          </a:p>
        </p:txBody>
      </p:sp>
      <p:sp>
        <p:nvSpPr>
          <p:cNvPr id="7" name="Content Placeholder 2">
            <a:extLst>
              <a:ext uri="{FF2B5EF4-FFF2-40B4-BE49-F238E27FC236}">
                <a16:creationId xmlns:a16="http://schemas.microsoft.com/office/drawing/2014/main" id="{B38EF804-051C-411E-A5EE-0ABB309619E9}"/>
              </a:ext>
            </a:extLst>
          </p:cNvPr>
          <p:cNvSpPr txBox="1">
            <a:spLocks/>
          </p:cNvSpPr>
          <p:nvPr/>
        </p:nvSpPr>
        <p:spPr>
          <a:xfrm>
            <a:off x="838199" y="3429000"/>
            <a:ext cx="10515600" cy="749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3600" dirty="0"/>
              <a:t>Day 4-5 (4hrs)</a:t>
            </a:r>
          </a:p>
        </p:txBody>
      </p:sp>
    </p:spTree>
    <p:extLst>
      <p:ext uri="{BB962C8B-B14F-4D97-AF65-F5344CB8AC3E}">
        <p14:creationId xmlns:p14="http://schemas.microsoft.com/office/powerpoint/2010/main" val="28425188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5748-39BC-4E51-B780-ED499061B23F}"/>
              </a:ext>
            </a:extLst>
          </p:cNvPr>
          <p:cNvSpPr>
            <a:spLocks noGrp="1"/>
          </p:cNvSpPr>
          <p:nvPr>
            <p:ph type="title"/>
          </p:nvPr>
        </p:nvSpPr>
        <p:spPr/>
        <p:txBody>
          <a:bodyPr/>
          <a:lstStyle/>
          <a:p>
            <a:r>
              <a:rPr lang="en-IN" dirty="0"/>
              <a:t>User Form in VBA</a:t>
            </a:r>
          </a:p>
        </p:txBody>
      </p:sp>
      <p:pic>
        <p:nvPicPr>
          <p:cNvPr id="7" name="Content Placeholder 6">
            <a:extLst>
              <a:ext uri="{FF2B5EF4-FFF2-40B4-BE49-F238E27FC236}">
                <a16:creationId xmlns:a16="http://schemas.microsoft.com/office/drawing/2014/main" id="{CC6E252C-42D8-4017-82CE-0C032C468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984" y="1756253"/>
            <a:ext cx="8106032" cy="2267266"/>
          </a:xfrm>
        </p:spPr>
      </p:pic>
      <p:sp>
        <p:nvSpPr>
          <p:cNvPr id="4" name="Footer Placeholder 3">
            <a:extLst>
              <a:ext uri="{FF2B5EF4-FFF2-40B4-BE49-F238E27FC236}">
                <a16:creationId xmlns:a16="http://schemas.microsoft.com/office/drawing/2014/main" id="{0121E050-5419-4685-8517-A81BBF22959D}"/>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DC381275-D38A-48F2-ADA4-AD61B48B1AAA}"/>
              </a:ext>
            </a:extLst>
          </p:cNvPr>
          <p:cNvSpPr>
            <a:spLocks noGrp="1"/>
          </p:cNvSpPr>
          <p:nvPr>
            <p:ph type="sldNum" sz="quarter" idx="12"/>
          </p:nvPr>
        </p:nvSpPr>
        <p:spPr/>
        <p:txBody>
          <a:bodyPr/>
          <a:lstStyle/>
          <a:p>
            <a:fld id="{6F404DF9-FB0A-4593-9B88-E7D3DE12EA07}" type="slidenum">
              <a:rPr lang="en-IN" smtClean="0"/>
              <a:t>47</a:t>
            </a:fld>
            <a:endParaRPr lang="en-IN"/>
          </a:p>
        </p:txBody>
      </p:sp>
      <p:pic>
        <p:nvPicPr>
          <p:cNvPr id="9" name="Picture 8">
            <a:extLst>
              <a:ext uri="{FF2B5EF4-FFF2-40B4-BE49-F238E27FC236}">
                <a16:creationId xmlns:a16="http://schemas.microsoft.com/office/drawing/2014/main" id="{F77CCC41-785F-4E25-81D7-857A30B7F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9" y="4226949"/>
            <a:ext cx="9823621" cy="1631223"/>
          </a:xfrm>
          <a:prstGeom prst="rect">
            <a:avLst/>
          </a:prstGeom>
        </p:spPr>
      </p:pic>
    </p:spTree>
    <p:extLst>
      <p:ext uri="{BB962C8B-B14F-4D97-AF65-F5344CB8AC3E}">
        <p14:creationId xmlns:p14="http://schemas.microsoft.com/office/powerpoint/2010/main" val="708753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D0D4-8562-4EEB-AF93-0ABD313E9245}"/>
              </a:ext>
            </a:extLst>
          </p:cNvPr>
          <p:cNvSpPr>
            <a:spLocks noGrp="1"/>
          </p:cNvSpPr>
          <p:nvPr>
            <p:ph type="title"/>
          </p:nvPr>
        </p:nvSpPr>
        <p:spPr/>
        <p:txBody>
          <a:bodyPr/>
          <a:lstStyle/>
          <a:p>
            <a:r>
              <a:rPr lang="en-IN" b="1" dirty="0"/>
              <a:t>User Forms</a:t>
            </a:r>
            <a:endParaRPr lang="en-IN" dirty="0"/>
          </a:p>
        </p:txBody>
      </p:sp>
      <p:sp>
        <p:nvSpPr>
          <p:cNvPr id="3" name="Content Placeholder 2">
            <a:extLst>
              <a:ext uri="{FF2B5EF4-FFF2-40B4-BE49-F238E27FC236}">
                <a16:creationId xmlns:a16="http://schemas.microsoft.com/office/drawing/2014/main" id="{D4ED2932-033F-42D9-BB35-60DF10E8D5C4}"/>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BEA4FE5D-D89D-4A00-9906-B7B49734791D}"/>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61ECB0C4-ECB1-484B-ABA5-6B55112F9DCB}"/>
              </a:ext>
            </a:extLst>
          </p:cNvPr>
          <p:cNvSpPr>
            <a:spLocks noGrp="1"/>
          </p:cNvSpPr>
          <p:nvPr>
            <p:ph type="sldNum" sz="quarter" idx="12"/>
          </p:nvPr>
        </p:nvSpPr>
        <p:spPr/>
        <p:txBody>
          <a:bodyPr/>
          <a:lstStyle/>
          <a:p>
            <a:fld id="{6F404DF9-FB0A-4593-9B88-E7D3DE12EA07}" type="slidenum">
              <a:rPr lang="en-IN" smtClean="0"/>
              <a:t>48</a:t>
            </a:fld>
            <a:endParaRPr lang="en-IN"/>
          </a:p>
        </p:txBody>
      </p:sp>
    </p:spTree>
    <p:extLst>
      <p:ext uri="{BB962C8B-B14F-4D97-AF65-F5344CB8AC3E}">
        <p14:creationId xmlns:p14="http://schemas.microsoft.com/office/powerpoint/2010/main" val="1401023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F8CB0-D145-44D0-BB47-15619C9203F2}"/>
              </a:ext>
            </a:extLst>
          </p:cNvPr>
          <p:cNvSpPr>
            <a:spLocks noGrp="1"/>
          </p:cNvSpPr>
          <p:nvPr>
            <p:ph type="title"/>
          </p:nvPr>
        </p:nvSpPr>
        <p:spPr/>
        <p:txBody>
          <a:bodyPr/>
          <a:lstStyle/>
          <a:p>
            <a:r>
              <a:rPr lang="en-IN" sz="3600" dirty="0"/>
              <a:t>Continue</a:t>
            </a:r>
            <a:r>
              <a:rPr lang="en-IN" dirty="0"/>
              <a:t> …</a:t>
            </a:r>
          </a:p>
        </p:txBody>
      </p:sp>
      <p:pic>
        <p:nvPicPr>
          <p:cNvPr id="7" name="Content Placeholder 6">
            <a:extLst>
              <a:ext uri="{FF2B5EF4-FFF2-40B4-BE49-F238E27FC236}">
                <a16:creationId xmlns:a16="http://schemas.microsoft.com/office/drawing/2014/main" id="{23352F26-1724-4923-8BDE-DBADD3F720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1311" y="1447879"/>
            <a:ext cx="6649378" cy="2605137"/>
          </a:xfrm>
        </p:spPr>
      </p:pic>
      <p:sp>
        <p:nvSpPr>
          <p:cNvPr id="4" name="Footer Placeholder 3">
            <a:extLst>
              <a:ext uri="{FF2B5EF4-FFF2-40B4-BE49-F238E27FC236}">
                <a16:creationId xmlns:a16="http://schemas.microsoft.com/office/drawing/2014/main" id="{4595506E-74E5-4961-8AD7-8471F560E679}"/>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739C7E61-9F1A-4154-B40E-D03B8048B0F5}"/>
              </a:ext>
            </a:extLst>
          </p:cNvPr>
          <p:cNvSpPr>
            <a:spLocks noGrp="1"/>
          </p:cNvSpPr>
          <p:nvPr>
            <p:ph type="sldNum" sz="quarter" idx="12"/>
          </p:nvPr>
        </p:nvSpPr>
        <p:spPr/>
        <p:txBody>
          <a:bodyPr/>
          <a:lstStyle/>
          <a:p>
            <a:fld id="{6F404DF9-FB0A-4593-9B88-E7D3DE12EA07}" type="slidenum">
              <a:rPr lang="en-IN" smtClean="0"/>
              <a:t>5</a:t>
            </a:fld>
            <a:endParaRPr lang="en-IN"/>
          </a:p>
        </p:txBody>
      </p:sp>
      <p:pic>
        <p:nvPicPr>
          <p:cNvPr id="9" name="Picture 8">
            <a:extLst>
              <a:ext uri="{FF2B5EF4-FFF2-40B4-BE49-F238E27FC236}">
                <a16:creationId xmlns:a16="http://schemas.microsoft.com/office/drawing/2014/main" id="{62ECFA2D-A771-461A-AF0D-315E66C72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417" y="4305778"/>
            <a:ext cx="7653166" cy="1613108"/>
          </a:xfrm>
          <a:prstGeom prst="rect">
            <a:avLst/>
          </a:prstGeom>
        </p:spPr>
      </p:pic>
      <p:pic>
        <p:nvPicPr>
          <p:cNvPr id="11" name="Picture 10">
            <a:extLst>
              <a:ext uri="{FF2B5EF4-FFF2-40B4-BE49-F238E27FC236}">
                <a16:creationId xmlns:a16="http://schemas.microsoft.com/office/drawing/2014/main" id="{120BD43B-B67A-4112-AEE4-C458769DE8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186" y="4061252"/>
            <a:ext cx="952633" cy="1857634"/>
          </a:xfrm>
          <a:prstGeom prst="rect">
            <a:avLst/>
          </a:prstGeom>
        </p:spPr>
      </p:pic>
      <p:pic>
        <p:nvPicPr>
          <p:cNvPr id="13" name="Picture 12">
            <a:extLst>
              <a:ext uri="{FF2B5EF4-FFF2-40B4-BE49-F238E27FC236}">
                <a16:creationId xmlns:a16="http://schemas.microsoft.com/office/drawing/2014/main" id="{E6404F74-C9ED-4DD1-B7BA-A8E93DA0E8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013620"/>
            <a:ext cx="1371791" cy="1905266"/>
          </a:xfrm>
          <a:prstGeom prst="rect">
            <a:avLst/>
          </a:prstGeom>
        </p:spPr>
      </p:pic>
    </p:spTree>
    <p:extLst>
      <p:ext uri="{BB962C8B-B14F-4D97-AF65-F5344CB8AC3E}">
        <p14:creationId xmlns:p14="http://schemas.microsoft.com/office/powerpoint/2010/main" val="11999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E5EC-5393-4AFE-8417-6ADA1D93BB26}"/>
              </a:ext>
            </a:extLst>
          </p:cNvPr>
          <p:cNvSpPr>
            <a:spLocks noGrp="1"/>
          </p:cNvSpPr>
          <p:nvPr>
            <p:ph type="title"/>
          </p:nvPr>
        </p:nvSpPr>
        <p:spPr/>
        <p:txBody>
          <a:bodyPr/>
          <a:lstStyle/>
          <a:p>
            <a:r>
              <a:rPr lang="en-IN" sz="3600" dirty="0">
                <a:solidFill>
                  <a:prstClr val="black"/>
                </a:solidFill>
              </a:rPr>
              <a:t>Continue</a:t>
            </a:r>
            <a:r>
              <a:rPr lang="en-IN" dirty="0">
                <a:solidFill>
                  <a:prstClr val="black"/>
                </a:solidFill>
              </a:rPr>
              <a:t> …</a:t>
            </a:r>
            <a:endParaRPr lang="en-IN" dirty="0"/>
          </a:p>
        </p:txBody>
      </p:sp>
      <p:pic>
        <p:nvPicPr>
          <p:cNvPr id="7" name="Content Placeholder 6">
            <a:extLst>
              <a:ext uri="{FF2B5EF4-FFF2-40B4-BE49-F238E27FC236}">
                <a16:creationId xmlns:a16="http://schemas.microsoft.com/office/drawing/2014/main" id="{89EB2FA0-09CB-402B-B2C1-DE5F64B7E2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6804" y="1690688"/>
            <a:ext cx="5698391" cy="4351338"/>
          </a:xfrm>
        </p:spPr>
      </p:pic>
      <p:sp>
        <p:nvSpPr>
          <p:cNvPr id="4" name="Footer Placeholder 3">
            <a:extLst>
              <a:ext uri="{FF2B5EF4-FFF2-40B4-BE49-F238E27FC236}">
                <a16:creationId xmlns:a16="http://schemas.microsoft.com/office/drawing/2014/main" id="{37F9EC8F-8438-4986-86D7-4CC277DF5F57}"/>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8D062C09-7EDC-4EDD-8DA9-5E72605EE226}"/>
              </a:ext>
            </a:extLst>
          </p:cNvPr>
          <p:cNvSpPr>
            <a:spLocks noGrp="1"/>
          </p:cNvSpPr>
          <p:nvPr>
            <p:ph type="sldNum" sz="quarter" idx="12"/>
          </p:nvPr>
        </p:nvSpPr>
        <p:spPr/>
        <p:txBody>
          <a:bodyPr/>
          <a:lstStyle/>
          <a:p>
            <a:fld id="{6F404DF9-FB0A-4593-9B88-E7D3DE12EA07}" type="slidenum">
              <a:rPr lang="en-IN" smtClean="0"/>
              <a:t>6</a:t>
            </a:fld>
            <a:endParaRPr lang="en-IN"/>
          </a:p>
        </p:txBody>
      </p:sp>
      <p:pic>
        <p:nvPicPr>
          <p:cNvPr id="9" name="Picture 8">
            <a:extLst>
              <a:ext uri="{FF2B5EF4-FFF2-40B4-BE49-F238E27FC236}">
                <a16:creationId xmlns:a16="http://schemas.microsoft.com/office/drawing/2014/main" id="{CE14CE96-EDED-4F77-9805-A38BF0446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803" y="1690688"/>
            <a:ext cx="5698391" cy="4269354"/>
          </a:xfrm>
          <a:prstGeom prst="rect">
            <a:avLst/>
          </a:prstGeom>
        </p:spPr>
      </p:pic>
      <p:pic>
        <p:nvPicPr>
          <p:cNvPr id="11" name="Picture 10">
            <a:extLst>
              <a:ext uri="{FF2B5EF4-FFF2-40B4-BE49-F238E27FC236}">
                <a16:creationId xmlns:a16="http://schemas.microsoft.com/office/drawing/2014/main" id="{9D7CA608-0087-49C4-A7C1-ED3C511D8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9967" y="1608704"/>
            <a:ext cx="5992061" cy="1886971"/>
          </a:xfrm>
          <a:prstGeom prst="rect">
            <a:avLst/>
          </a:prstGeom>
        </p:spPr>
      </p:pic>
      <p:pic>
        <p:nvPicPr>
          <p:cNvPr id="13" name="Picture 12">
            <a:extLst>
              <a:ext uri="{FF2B5EF4-FFF2-40B4-BE49-F238E27FC236}">
                <a16:creationId xmlns:a16="http://schemas.microsoft.com/office/drawing/2014/main" id="{B9EED56C-1DBD-429D-8A09-848AA09312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4315" y="3429000"/>
            <a:ext cx="5944430" cy="2845366"/>
          </a:xfrm>
          <a:prstGeom prst="rect">
            <a:avLst/>
          </a:prstGeom>
        </p:spPr>
      </p:pic>
    </p:spTree>
    <p:extLst>
      <p:ext uri="{BB962C8B-B14F-4D97-AF65-F5344CB8AC3E}">
        <p14:creationId xmlns:p14="http://schemas.microsoft.com/office/powerpoint/2010/main" val="249074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C6FD-40BD-4B6A-B0BE-02C5115059D6}"/>
              </a:ext>
            </a:extLst>
          </p:cNvPr>
          <p:cNvSpPr>
            <a:spLocks noGrp="1"/>
          </p:cNvSpPr>
          <p:nvPr>
            <p:ph type="title"/>
          </p:nvPr>
        </p:nvSpPr>
        <p:spPr/>
        <p:txBody>
          <a:bodyPr/>
          <a:lstStyle/>
          <a:p>
            <a:r>
              <a:rPr lang="en-IN" sz="3600" dirty="0">
                <a:solidFill>
                  <a:prstClr val="black"/>
                </a:solidFill>
              </a:rPr>
              <a:t>Continue</a:t>
            </a:r>
            <a:r>
              <a:rPr lang="en-IN" dirty="0">
                <a:solidFill>
                  <a:prstClr val="black"/>
                </a:solidFill>
              </a:rPr>
              <a:t> …</a:t>
            </a:r>
            <a:endParaRPr lang="en-IN" dirty="0"/>
          </a:p>
        </p:txBody>
      </p:sp>
      <p:pic>
        <p:nvPicPr>
          <p:cNvPr id="7" name="Content Placeholder 6">
            <a:extLst>
              <a:ext uri="{FF2B5EF4-FFF2-40B4-BE49-F238E27FC236}">
                <a16:creationId xmlns:a16="http://schemas.microsoft.com/office/drawing/2014/main" id="{D6556EC2-A272-412C-A7E6-DA22EE5425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442" y="1491015"/>
            <a:ext cx="6735115" cy="3192196"/>
          </a:xfrm>
        </p:spPr>
      </p:pic>
      <p:sp>
        <p:nvSpPr>
          <p:cNvPr id="4" name="Footer Placeholder 3">
            <a:extLst>
              <a:ext uri="{FF2B5EF4-FFF2-40B4-BE49-F238E27FC236}">
                <a16:creationId xmlns:a16="http://schemas.microsoft.com/office/drawing/2014/main" id="{95A17A8D-B4CC-4E30-8A64-7FA7EED0CB6D}"/>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1728973E-AEE4-49BA-B769-F1D2E3E0848D}"/>
              </a:ext>
            </a:extLst>
          </p:cNvPr>
          <p:cNvSpPr>
            <a:spLocks noGrp="1"/>
          </p:cNvSpPr>
          <p:nvPr>
            <p:ph type="sldNum" sz="quarter" idx="12"/>
          </p:nvPr>
        </p:nvSpPr>
        <p:spPr/>
        <p:txBody>
          <a:bodyPr/>
          <a:lstStyle/>
          <a:p>
            <a:fld id="{6F404DF9-FB0A-4593-9B88-E7D3DE12EA07}" type="slidenum">
              <a:rPr lang="en-IN" smtClean="0"/>
              <a:t>7</a:t>
            </a:fld>
            <a:endParaRPr lang="en-IN"/>
          </a:p>
        </p:txBody>
      </p:sp>
      <p:grpSp>
        <p:nvGrpSpPr>
          <p:cNvPr id="11" name="Group 10">
            <a:extLst>
              <a:ext uri="{FF2B5EF4-FFF2-40B4-BE49-F238E27FC236}">
                <a16:creationId xmlns:a16="http://schemas.microsoft.com/office/drawing/2014/main" id="{41505987-045B-4FE6-AF7D-FBE3A7BDF4BE}"/>
              </a:ext>
            </a:extLst>
          </p:cNvPr>
          <p:cNvGrpSpPr/>
          <p:nvPr/>
        </p:nvGrpSpPr>
        <p:grpSpPr>
          <a:xfrm>
            <a:off x="1957269" y="4789784"/>
            <a:ext cx="8277459" cy="1019317"/>
            <a:chOff x="1957269" y="4789784"/>
            <a:chExt cx="8277459" cy="1019317"/>
          </a:xfrm>
        </p:grpSpPr>
        <p:pic>
          <p:nvPicPr>
            <p:cNvPr id="9" name="Picture 8">
              <a:extLst>
                <a:ext uri="{FF2B5EF4-FFF2-40B4-BE49-F238E27FC236}">
                  <a16:creationId xmlns:a16="http://schemas.microsoft.com/office/drawing/2014/main" id="{DD88A41E-06DA-4FCC-A1CC-A576CFD46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269" y="4789784"/>
              <a:ext cx="8277459" cy="1019317"/>
            </a:xfrm>
            <a:prstGeom prst="rect">
              <a:avLst/>
            </a:prstGeom>
          </p:spPr>
        </p:pic>
        <p:sp>
          <p:nvSpPr>
            <p:cNvPr id="10" name="Rectangle 9">
              <a:extLst>
                <a:ext uri="{FF2B5EF4-FFF2-40B4-BE49-F238E27FC236}">
                  <a16:creationId xmlns:a16="http://schemas.microsoft.com/office/drawing/2014/main" id="{EBD19BC2-400B-4D6A-A337-2F3ABC3ACFB0}"/>
                </a:ext>
              </a:extLst>
            </p:cNvPr>
            <p:cNvSpPr/>
            <p:nvPr/>
          </p:nvSpPr>
          <p:spPr>
            <a:xfrm>
              <a:off x="3733800" y="5581650"/>
              <a:ext cx="6276975" cy="2274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84769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37B3-8DBF-4A15-8539-A2F60B308F67}"/>
              </a:ext>
            </a:extLst>
          </p:cNvPr>
          <p:cNvSpPr>
            <a:spLocks noGrp="1"/>
          </p:cNvSpPr>
          <p:nvPr>
            <p:ph type="title"/>
          </p:nvPr>
        </p:nvSpPr>
        <p:spPr/>
        <p:txBody>
          <a:bodyPr/>
          <a:lstStyle/>
          <a:p>
            <a:r>
              <a:rPr lang="en-IN" dirty="0"/>
              <a:t>VBA</a:t>
            </a:r>
          </a:p>
        </p:txBody>
      </p:sp>
      <p:sp>
        <p:nvSpPr>
          <p:cNvPr id="3" name="Content Placeholder 2">
            <a:extLst>
              <a:ext uri="{FF2B5EF4-FFF2-40B4-BE49-F238E27FC236}">
                <a16:creationId xmlns:a16="http://schemas.microsoft.com/office/drawing/2014/main" id="{B0F55A38-7C93-4B11-BB14-4D4AE03437C4}"/>
              </a:ext>
            </a:extLst>
          </p:cNvPr>
          <p:cNvSpPr>
            <a:spLocks noGrp="1"/>
          </p:cNvSpPr>
          <p:nvPr>
            <p:ph idx="1"/>
          </p:nvPr>
        </p:nvSpPr>
        <p:spPr/>
        <p:txBody>
          <a:bodyPr>
            <a:normAutofit fontScale="77500" lnSpcReduction="20000"/>
          </a:bodyPr>
          <a:lstStyle/>
          <a:p>
            <a:pPr marL="0" indent="0">
              <a:lnSpc>
                <a:spcPct val="120000"/>
              </a:lnSpc>
              <a:buNone/>
            </a:pPr>
            <a:r>
              <a:rPr lang="en-IN" dirty="0"/>
              <a:t>VBA stands for </a:t>
            </a:r>
            <a:r>
              <a:rPr lang="en-IN" b="1" dirty="0"/>
              <a:t>V</a:t>
            </a:r>
            <a:r>
              <a:rPr lang="en-IN" dirty="0"/>
              <a:t>isual </a:t>
            </a:r>
            <a:r>
              <a:rPr lang="en-IN" b="1" dirty="0"/>
              <a:t>B</a:t>
            </a:r>
            <a:r>
              <a:rPr lang="en-IN" dirty="0"/>
              <a:t>asic for </a:t>
            </a:r>
            <a:r>
              <a:rPr lang="en-IN" b="1" dirty="0"/>
              <a:t>A</a:t>
            </a:r>
            <a:r>
              <a:rPr lang="en-IN" dirty="0"/>
              <a:t>pplications an event-driven programming language from Microsoft that is now predominantly used with Microsoft office applications such as </a:t>
            </a:r>
            <a:r>
              <a:rPr lang="en-IN" dirty="0" err="1"/>
              <a:t>MSExcel</a:t>
            </a:r>
            <a:r>
              <a:rPr lang="en-IN" dirty="0"/>
              <a:t>, MS-Word, and MS-Access.</a:t>
            </a:r>
          </a:p>
          <a:p>
            <a:pPr marL="0" indent="0">
              <a:buNone/>
            </a:pPr>
            <a:endParaRPr lang="en-IN" dirty="0"/>
          </a:p>
          <a:p>
            <a:pPr marL="0" indent="0">
              <a:buNone/>
            </a:pPr>
            <a:r>
              <a:rPr lang="en-IN" dirty="0"/>
              <a:t>It helps techies to build customized applications and solutions to enhance the capabilities</a:t>
            </a:r>
          </a:p>
          <a:p>
            <a:pPr marL="0" indent="0">
              <a:buNone/>
            </a:pPr>
            <a:r>
              <a:rPr lang="en-IN" dirty="0"/>
              <a:t>of those applications. The advantage of this facility is that you NEED NOT have visual basic</a:t>
            </a:r>
          </a:p>
          <a:p>
            <a:pPr marL="0" indent="0">
              <a:buNone/>
            </a:pPr>
            <a:r>
              <a:rPr lang="en-IN" dirty="0"/>
              <a:t>installed on our PC, however, installing Office will implicitly help in achieving the purpose.</a:t>
            </a:r>
          </a:p>
          <a:p>
            <a:pPr marL="0" indent="0">
              <a:buNone/>
            </a:pPr>
            <a:r>
              <a:rPr lang="en-IN" dirty="0"/>
              <a:t>You can use VBA in all office versions, right from MS-Office 97 to MS-Office 2013 and also</a:t>
            </a:r>
          </a:p>
          <a:p>
            <a:pPr marL="0" indent="0">
              <a:buNone/>
            </a:pPr>
            <a:r>
              <a:rPr lang="en-IN" dirty="0"/>
              <a:t>with any of the latest versions available. Among VBA, Excel VBA is the most popular. The</a:t>
            </a:r>
          </a:p>
          <a:p>
            <a:pPr marL="0" indent="0">
              <a:buNone/>
            </a:pPr>
            <a:r>
              <a:rPr lang="en-IN" dirty="0"/>
              <a:t>advantage of using VBA is that you can build very powerful tools in MS Excel using linear</a:t>
            </a:r>
          </a:p>
          <a:p>
            <a:pPr marL="0" indent="0">
              <a:buNone/>
            </a:pPr>
            <a:r>
              <a:rPr lang="en-IN" dirty="0"/>
              <a:t>programming.</a:t>
            </a:r>
          </a:p>
        </p:txBody>
      </p:sp>
      <p:sp>
        <p:nvSpPr>
          <p:cNvPr id="4" name="Footer Placeholder 3">
            <a:extLst>
              <a:ext uri="{FF2B5EF4-FFF2-40B4-BE49-F238E27FC236}">
                <a16:creationId xmlns:a16="http://schemas.microsoft.com/office/drawing/2014/main" id="{2D937918-16FA-4EB0-AC4E-319FE47F41CF}"/>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044AAF59-B0FC-4D60-8AEC-E337A27BF8AC}"/>
              </a:ext>
            </a:extLst>
          </p:cNvPr>
          <p:cNvSpPr>
            <a:spLocks noGrp="1"/>
          </p:cNvSpPr>
          <p:nvPr>
            <p:ph type="sldNum" sz="quarter" idx="12"/>
          </p:nvPr>
        </p:nvSpPr>
        <p:spPr/>
        <p:txBody>
          <a:bodyPr/>
          <a:lstStyle/>
          <a:p>
            <a:fld id="{6F404DF9-FB0A-4593-9B88-E7D3DE12EA07}" type="slidenum">
              <a:rPr lang="en-IN" smtClean="0"/>
              <a:t>8</a:t>
            </a:fld>
            <a:endParaRPr lang="en-IN"/>
          </a:p>
        </p:txBody>
      </p:sp>
    </p:spTree>
    <p:extLst>
      <p:ext uri="{BB962C8B-B14F-4D97-AF65-F5344CB8AC3E}">
        <p14:creationId xmlns:p14="http://schemas.microsoft.com/office/powerpoint/2010/main" val="223108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9234-3BE6-43B0-9388-D81A832D3775}"/>
              </a:ext>
            </a:extLst>
          </p:cNvPr>
          <p:cNvSpPr>
            <a:spLocks noGrp="1"/>
          </p:cNvSpPr>
          <p:nvPr>
            <p:ph type="title"/>
          </p:nvPr>
        </p:nvSpPr>
        <p:spPr/>
        <p:txBody>
          <a:bodyPr/>
          <a:lstStyle/>
          <a:p>
            <a:r>
              <a:rPr lang="en-IN" b="1" dirty="0"/>
              <a:t>Application of VBA</a:t>
            </a:r>
            <a:endParaRPr lang="en-IN" dirty="0"/>
          </a:p>
        </p:txBody>
      </p:sp>
      <p:sp>
        <p:nvSpPr>
          <p:cNvPr id="3" name="Content Placeholder 2">
            <a:extLst>
              <a:ext uri="{FF2B5EF4-FFF2-40B4-BE49-F238E27FC236}">
                <a16:creationId xmlns:a16="http://schemas.microsoft.com/office/drawing/2014/main" id="{1A56921E-CCC5-4E9D-973A-3A5E98006374}"/>
              </a:ext>
            </a:extLst>
          </p:cNvPr>
          <p:cNvSpPr>
            <a:spLocks noGrp="1"/>
          </p:cNvSpPr>
          <p:nvPr>
            <p:ph idx="1"/>
          </p:nvPr>
        </p:nvSpPr>
        <p:spPr/>
        <p:txBody>
          <a:bodyPr>
            <a:normAutofit/>
          </a:bodyPr>
          <a:lstStyle/>
          <a:p>
            <a:pPr marL="457200" lvl="1" indent="0">
              <a:buNone/>
            </a:pPr>
            <a:endParaRPr lang="en-IN" dirty="0"/>
          </a:p>
          <a:p>
            <a:pPr marL="0" indent="0">
              <a:buNone/>
            </a:pPr>
            <a:r>
              <a:rPr lang="en-IN" dirty="0"/>
              <a:t>You might wonder why to use VBA in Excel as MS-Excel itself provides loads of inbuilt functions. MS-Excel provides only basic inbuilt functions which might not be sufficient to perform complex calculations. Under such circumstances, VBA becomes the most obvious solution.</a:t>
            </a:r>
          </a:p>
          <a:p>
            <a:pPr marL="0" indent="0">
              <a:buNone/>
            </a:pPr>
            <a:endParaRPr lang="en-IN" dirty="0"/>
          </a:p>
          <a:p>
            <a:pPr marL="0" indent="0">
              <a:buNone/>
            </a:pPr>
            <a:r>
              <a:rPr lang="en-IN" dirty="0"/>
              <a:t>For example, it is very hard to calculate the monthly repayment of a loan using Excel’s built-in formulas. Rather, it is easy to program a VBA for such a calculation.</a:t>
            </a:r>
          </a:p>
        </p:txBody>
      </p:sp>
      <p:sp>
        <p:nvSpPr>
          <p:cNvPr id="4" name="Footer Placeholder 3">
            <a:extLst>
              <a:ext uri="{FF2B5EF4-FFF2-40B4-BE49-F238E27FC236}">
                <a16:creationId xmlns:a16="http://schemas.microsoft.com/office/drawing/2014/main" id="{E9EF17D1-4C6E-4713-A5B2-D8F365ECCE28}"/>
              </a:ext>
            </a:extLst>
          </p:cNvPr>
          <p:cNvSpPr>
            <a:spLocks noGrp="1"/>
          </p:cNvSpPr>
          <p:nvPr>
            <p:ph type="ftr" sz="quarter" idx="11"/>
          </p:nvPr>
        </p:nvSpPr>
        <p:spPr/>
        <p:txBody>
          <a:bodyPr/>
          <a:lstStyle/>
          <a:p>
            <a:r>
              <a:rPr lang="en-IN"/>
              <a:t>Author: Rahul Saha   Follow: https://www.linkedin.com/in/rahul-saha5/ </a:t>
            </a:r>
          </a:p>
        </p:txBody>
      </p:sp>
      <p:sp>
        <p:nvSpPr>
          <p:cNvPr id="5" name="Slide Number Placeholder 4">
            <a:extLst>
              <a:ext uri="{FF2B5EF4-FFF2-40B4-BE49-F238E27FC236}">
                <a16:creationId xmlns:a16="http://schemas.microsoft.com/office/drawing/2014/main" id="{FD382D94-A058-4FB4-A416-8C607EC28377}"/>
              </a:ext>
            </a:extLst>
          </p:cNvPr>
          <p:cNvSpPr>
            <a:spLocks noGrp="1"/>
          </p:cNvSpPr>
          <p:nvPr>
            <p:ph type="sldNum" sz="quarter" idx="12"/>
          </p:nvPr>
        </p:nvSpPr>
        <p:spPr/>
        <p:txBody>
          <a:bodyPr/>
          <a:lstStyle/>
          <a:p>
            <a:fld id="{6F404DF9-FB0A-4593-9B88-E7D3DE12EA07}" type="slidenum">
              <a:rPr lang="en-IN" smtClean="0"/>
              <a:t>9</a:t>
            </a:fld>
            <a:endParaRPr lang="en-IN"/>
          </a:p>
        </p:txBody>
      </p:sp>
    </p:spTree>
    <p:extLst>
      <p:ext uri="{BB962C8B-B14F-4D97-AF65-F5344CB8AC3E}">
        <p14:creationId xmlns:p14="http://schemas.microsoft.com/office/powerpoint/2010/main" val="1708196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TotalTime>
  <Words>2802</Words>
  <Application>Microsoft Office PowerPoint</Application>
  <PresentationFormat>Widescreen</PresentationFormat>
  <Paragraphs>265</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Advance Excel Part 2</vt:lpstr>
      <vt:lpstr>PowerPoint Presentation</vt:lpstr>
      <vt:lpstr>Some basic formula</vt:lpstr>
      <vt:lpstr>Continue …</vt:lpstr>
      <vt:lpstr>Continue …</vt:lpstr>
      <vt:lpstr>Continue …</vt:lpstr>
      <vt:lpstr>Continue …</vt:lpstr>
      <vt:lpstr>VBA</vt:lpstr>
      <vt:lpstr>Application of VBA</vt:lpstr>
      <vt:lpstr>Adding Developer in menu</vt:lpstr>
      <vt:lpstr>Insert Command Button</vt:lpstr>
      <vt:lpstr>Change properties and edit code</vt:lpstr>
      <vt:lpstr>Visual Basic Editor</vt:lpstr>
      <vt:lpstr>Modules</vt:lpstr>
      <vt:lpstr>Procedure</vt:lpstr>
      <vt:lpstr>PowerPoint Presentation</vt:lpstr>
      <vt:lpstr>Macro Comments</vt:lpstr>
      <vt:lpstr>Message Box</vt:lpstr>
      <vt:lpstr>Continue …</vt:lpstr>
      <vt:lpstr>Continue …</vt:lpstr>
      <vt:lpstr>Continue …</vt:lpstr>
      <vt:lpstr>Code and output</vt:lpstr>
      <vt:lpstr>InputBox</vt:lpstr>
      <vt:lpstr>Parameter Description</vt:lpstr>
      <vt:lpstr>Code and output</vt:lpstr>
      <vt:lpstr>Variables</vt:lpstr>
      <vt:lpstr>Data Types</vt:lpstr>
      <vt:lpstr>Code and output</vt:lpstr>
      <vt:lpstr>Constants</vt:lpstr>
      <vt:lpstr>Code and output</vt:lpstr>
      <vt:lpstr>PowerPoint Presentation</vt:lpstr>
      <vt:lpstr>Operators</vt:lpstr>
      <vt:lpstr>Decisions</vt:lpstr>
      <vt:lpstr>Loops</vt:lpstr>
      <vt:lpstr>Strings</vt:lpstr>
      <vt:lpstr>Date-Time Function</vt:lpstr>
      <vt:lpstr>Arrays</vt:lpstr>
      <vt:lpstr>PowerPoint Presentation</vt:lpstr>
      <vt:lpstr>User-Defined Functions</vt:lpstr>
      <vt:lpstr>Sub Procedure</vt:lpstr>
      <vt:lpstr>Events</vt:lpstr>
      <vt:lpstr>Error Handling</vt:lpstr>
      <vt:lpstr>Excel Objects</vt:lpstr>
      <vt:lpstr>Text Files</vt:lpstr>
      <vt:lpstr>Programming Charts</vt:lpstr>
      <vt:lpstr>PowerPoint Presentation</vt:lpstr>
      <vt:lpstr>User Form in VBA</vt:lpstr>
      <vt:lpstr>User 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Excel Part 2</dc:title>
  <dc:creator>Rahul Saha</dc:creator>
  <cp:lastModifiedBy>Rahul Saha</cp:lastModifiedBy>
  <cp:revision>52</cp:revision>
  <dcterms:created xsi:type="dcterms:W3CDTF">2019-05-10T19:06:07Z</dcterms:created>
  <dcterms:modified xsi:type="dcterms:W3CDTF">2019-05-11T15:08:00Z</dcterms:modified>
</cp:coreProperties>
</file>