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29"/>
  </p:notesMasterIdLst>
  <p:sldIdLst>
    <p:sldId id="256" r:id="rId3"/>
    <p:sldId id="267" r:id="rId4"/>
    <p:sldId id="389" r:id="rId5"/>
    <p:sldId id="413" r:id="rId6"/>
    <p:sldId id="416" r:id="rId7"/>
    <p:sldId id="412" r:id="rId8"/>
    <p:sldId id="428" r:id="rId9"/>
    <p:sldId id="4025" r:id="rId10"/>
    <p:sldId id="4044" r:id="rId11"/>
    <p:sldId id="4045" r:id="rId12"/>
    <p:sldId id="4046" r:id="rId13"/>
    <p:sldId id="4047" r:id="rId14"/>
    <p:sldId id="4048" r:id="rId15"/>
    <p:sldId id="4049" r:id="rId16"/>
    <p:sldId id="4050" r:id="rId17"/>
    <p:sldId id="411" r:id="rId18"/>
    <p:sldId id="370" r:id="rId19"/>
    <p:sldId id="365" r:id="rId20"/>
    <p:sldId id="4051" r:id="rId21"/>
    <p:sldId id="4052" r:id="rId22"/>
    <p:sldId id="393" r:id="rId23"/>
    <p:sldId id="423" r:id="rId24"/>
    <p:sldId id="397" r:id="rId25"/>
    <p:sldId id="4026" r:id="rId26"/>
    <p:sldId id="373" r:id="rId27"/>
    <p:sldId id="26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30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6BDB6-6FE9-4D1D-A02A-AE011DCAA40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17CFA2C1-9C14-4E9C-87BE-BE5C258B04A6}">
      <dgm:prSet phldrT="[Text]">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b="1" dirty="0">
              <a:latin typeface="Times New Roman" panose="02020603050405020304" pitchFamily="18" charset="0"/>
              <a:cs typeface="Times New Roman" panose="02020603050405020304" pitchFamily="18" charset="0"/>
            </a:rPr>
            <a:t>Business Understanding</a:t>
          </a:r>
        </a:p>
      </dgm:t>
    </dgm:pt>
    <dgm:pt modelId="{18E6E46D-57CD-4CD5-B098-90954346B48F}" type="parTrans" cxnId="{A5762369-56CB-4CE7-83C4-24A0A23E0E21}">
      <dgm:prSet/>
      <dgm:spPr/>
      <dgm:t>
        <a:bodyPr/>
        <a:lstStyle/>
        <a:p>
          <a:endParaRPr lang="en-US"/>
        </a:p>
      </dgm:t>
    </dgm:pt>
    <dgm:pt modelId="{A7865E2A-BDA4-407F-9332-FD7C172A650D}" type="sibTrans" cxnId="{A5762369-56CB-4CE7-83C4-24A0A23E0E21}">
      <dgm:prSet/>
      <dgm:spPr/>
      <dgm:t>
        <a:bodyPr/>
        <a:lstStyle/>
        <a:p>
          <a:endParaRPr lang="en-US"/>
        </a:p>
      </dgm:t>
    </dgm:pt>
    <dgm:pt modelId="{B309559C-3EFC-4F6C-82CF-2B13634224BD}">
      <dgm:prSet phldrT="[Text]" custT="1">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sz="2400" b="1" dirty="0">
              <a:latin typeface="Times New Roman" panose="02020603050405020304" pitchFamily="18" charset="0"/>
              <a:cs typeface="Times New Roman" panose="02020603050405020304" pitchFamily="18" charset="0"/>
            </a:rPr>
            <a:t>What is the use case ?</a:t>
          </a:r>
        </a:p>
      </dgm:t>
    </dgm:pt>
    <dgm:pt modelId="{EEECFE93-7A41-4AA6-894F-8E999746CB52}" type="parTrans" cxnId="{507A7FA4-5A68-4C45-8590-AD535EA374C6}">
      <dgm:prSet/>
      <dgm:spPr/>
      <dgm:t>
        <a:bodyPr/>
        <a:lstStyle/>
        <a:p>
          <a:endParaRPr lang="en-US"/>
        </a:p>
      </dgm:t>
    </dgm:pt>
    <dgm:pt modelId="{32AAF2B1-801F-4875-B318-E13DAF06FE5A}" type="sibTrans" cxnId="{507A7FA4-5A68-4C45-8590-AD535EA374C6}">
      <dgm:prSet/>
      <dgm:spPr/>
      <dgm:t>
        <a:bodyPr/>
        <a:lstStyle/>
        <a:p>
          <a:endParaRPr lang="en-US"/>
        </a:p>
      </dgm:t>
    </dgm:pt>
    <dgm:pt modelId="{D5188155-1446-4D65-BABF-C34177029C9F}">
      <dgm:prSet phldrT="[Text]" custT="1">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sz="2400" b="1" dirty="0">
              <a:latin typeface="Times New Roman" panose="02020603050405020304" pitchFamily="18" charset="0"/>
              <a:cs typeface="Times New Roman" panose="02020603050405020304" pitchFamily="18" charset="0"/>
            </a:rPr>
            <a:t>What is the end goal ?</a:t>
          </a:r>
        </a:p>
      </dgm:t>
    </dgm:pt>
    <dgm:pt modelId="{B0AFC383-95E3-4A6B-9167-BB3934BFD5B0}" type="parTrans" cxnId="{4E2BFC75-BEF5-447B-8081-9EF2AE10168A}">
      <dgm:prSet/>
      <dgm:spPr/>
      <dgm:t>
        <a:bodyPr/>
        <a:lstStyle/>
        <a:p>
          <a:endParaRPr lang="en-US"/>
        </a:p>
      </dgm:t>
    </dgm:pt>
    <dgm:pt modelId="{62221FD3-7D24-4932-98E0-D3470C905058}" type="sibTrans" cxnId="{4E2BFC75-BEF5-447B-8081-9EF2AE10168A}">
      <dgm:prSet/>
      <dgm:spPr/>
      <dgm:t>
        <a:bodyPr/>
        <a:lstStyle/>
        <a:p>
          <a:endParaRPr lang="en-US"/>
        </a:p>
      </dgm:t>
    </dgm:pt>
    <dgm:pt modelId="{C6AC3C29-1602-4EE6-BD10-1420C0472ED2}">
      <dgm:prSet phldrT="[Text]" custT="1">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sz="2400" b="1" dirty="0">
              <a:latin typeface="Times New Roman" panose="02020603050405020304" pitchFamily="18" charset="0"/>
              <a:cs typeface="Times New Roman" panose="02020603050405020304" pitchFamily="18" charset="0"/>
            </a:rPr>
            <a:t>What is the budget?</a:t>
          </a:r>
        </a:p>
      </dgm:t>
    </dgm:pt>
    <dgm:pt modelId="{5FCCF9CE-0BE9-4BCE-A6D0-728ADE175A98}" type="parTrans" cxnId="{B7B21B3B-E1D4-44DA-843C-D3352536762E}">
      <dgm:prSet/>
      <dgm:spPr/>
      <dgm:t>
        <a:bodyPr/>
        <a:lstStyle/>
        <a:p>
          <a:endParaRPr lang="en-US"/>
        </a:p>
      </dgm:t>
    </dgm:pt>
    <dgm:pt modelId="{454558AA-3511-4F43-B152-B4093866CDE7}" type="sibTrans" cxnId="{B7B21B3B-E1D4-44DA-843C-D3352536762E}">
      <dgm:prSet/>
      <dgm:spPr/>
      <dgm:t>
        <a:bodyPr/>
        <a:lstStyle/>
        <a:p>
          <a:endParaRPr lang="en-US"/>
        </a:p>
      </dgm:t>
    </dgm:pt>
    <dgm:pt modelId="{E60D8FFE-9F0C-4B4E-B25F-2158B7B791DA}">
      <dgm:prSet phldrT="[Text]" custT="1">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sz="2400" b="1" dirty="0">
              <a:latin typeface="Times New Roman" panose="02020603050405020304" pitchFamily="18" charset="0"/>
              <a:cs typeface="Times New Roman" panose="02020603050405020304" pitchFamily="18" charset="0"/>
            </a:rPr>
            <a:t>What are the various specifications ?</a:t>
          </a:r>
        </a:p>
      </dgm:t>
    </dgm:pt>
    <dgm:pt modelId="{BB9C1994-86DE-4B1D-98BA-65386E884628}" type="parTrans" cxnId="{87E8C821-4465-4929-8CCF-1D7473C08A69}">
      <dgm:prSet/>
      <dgm:spPr/>
      <dgm:t>
        <a:bodyPr/>
        <a:lstStyle/>
        <a:p>
          <a:endParaRPr lang="en-US"/>
        </a:p>
      </dgm:t>
    </dgm:pt>
    <dgm:pt modelId="{0B8A1C3A-370D-430D-9F40-5A90C85123FF}" type="sibTrans" cxnId="{87E8C821-4465-4929-8CCF-1D7473C08A69}">
      <dgm:prSet/>
      <dgm:spPr/>
      <dgm:t>
        <a:bodyPr/>
        <a:lstStyle/>
        <a:p>
          <a:endParaRPr lang="en-US"/>
        </a:p>
      </dgm:t>
    </dgm:pt>
    <dgm:pt modelId="{89EAA247-9EA8-425A-A539-FC36D81CEB58}" type="pres">
      <dgm:prSet presAssocID="{DB86BDB6-6FE9-4D1D-A02A-AE011DCAA40B}" presName="composite" presStyleCnt="0">
        <dgm:presLayoutVars>
          <dgm:chMax val="1"/>
          <dgm:dir/>
          <dgm:resizeHandles val="exact"/>
        </dgm:presLayoutVars>
      </dgm:prSet>
      <dgm:spPr/>
    </dgm:pt>
    <dgm:pt modelId="{C3D1180F-D109-4134-8F1F-D931C2082666}" type="pres">
      <dgm:prSet presAssocID="{DB86BDB6-6FE9-4D1D-A02A-AE011DCAA40B}" presName="radial" presStyleCnt="0">
        <dgm:presLayoutVars>
          <dgm:animLvl val="ctr"/>
        </dgm:presLayoutVars>
      </dgm:prSet>
      <dgm:spPr/>
    </dgm:pt>
    <dgm:pt modelId="{0F649722-C16C-4E11-ACEB-988C4969F10A}" type="pres">
      <dgm:prSet presAssocID="{17CFA2C1-9C14-4E9C-87BE-BE5C258B04A6}" presName="centerShape" presStyleLbl="vennNode1" presStyleIdx="0" presStyleCnt="5"/>
      <dgm:spPr/>
    </dgm:pt>
    <dgm:pt modelId="{A62F7237-8243-4E26-8425-E5AA3C175BD2}" type="pres">
      <dgm:prSet presAssocID="{B309559C-3EFC-4F6C-82CF-2B13634224BD}" presName="node" presStyleLbl="vennNode1" presStyleIdx="1" presStyleCnt="5">
        <dgm:presLayoutVars>
          <dgm:bulletEnabled val="1"/>
        </dgm:presLayoutVars>
      </dgm:prSet>
      <dgm:spPr/>
    </dgm:pt>
    <dgm:pt modelId="{EFAEF52A-E572-4816-8082-CCE0ADE966D5}" type="pres">
      <dgm:prSet presAssocID="{D5188155-1446-4D65-BABF-C34177029C9F}" presName="node" presStyleLbl="vennNode1" presStyleIdx="2" presStyleCnt="5">
        <dgm:presLayoutVars>
          <dgm:bulletEnabled val="1"/>
        </dgm:presLayoutVars>
      </dgm:prSet>
      <dgm:spPr/>
    </dgm:pt>
    <dgm:pt modelId="{BC0237C4-4D85-4E7F-94AB-3D9CC45A1921}" type="pres">
      <dgm:prSet presAssocID="{C6AC3C29-1602-4EE6-BD10-1420C0472ED2}" presName="node" presStyleLbl="vennNode1" presStyleIdx="3" presStyleCnt="5">
        <dgm:presLayoutVars>
          <dgm:bulletEnabled val="1"/>
        </dgm:presLayoutVars>
      </dgm:prSet>
      <dgm:spPr/>
    </dgm:pt>
    <dgm:pt modelId="{A9399349-1513-4063-A6B9-564A1215350E}" type="pres">
      <dgm:prSet presAssocID="{E60D8FFE-9F0C-4B4E-B25F-2158B7B791DA}" presName="node" presStyleLbl="vennNode1" presStyleIdx="4" presStyleCnt="5">
        <dgm:presLayoutVars>
          <dgm:bulletEnabled val="1"/>
        </dgm:presLayoutVars>
      </dgm:prSet>
      <dgm:spPr/>
    </dgm:pt>
  </dgm:ptLst>
  <dgm:cxnLst>
    <dgm:cxn modelId="{367F4B01-E773-4F44-9905-8EEDD8BA1109}" type="presOf" srcId="{D5188155-1446-4D65-BABF-C34177029C9F}" destId="{EFAEF52A-E572-4816-8082-CCE0ADE966D5}" srcOrd="0" destOrd="0" presId="urn:microsoft.com/office/officeart/2005/8/layout/radial3"/>
    <dgm:cxn modelId="{B9027501-131A-4B66-8D94-11092A8AA310}" type="presOf" srcId="{B309559C-3EFC-4F6C-82CF-2B13634224BD}" destId="{A62F7237-8243-4E26-8425-E5AA3C175BD2}" srcOrd="0" destOrd="0" presId="urn:microsoft.com/office/officeart/2005/8/layout/radial3"/>
    <dgm:cxn modelId="{87E8C821-4465-4929-8CCF-1D7473C08A69}" srcId="{17CFA2C1-9C14-4E9C-87BE-BE5C258B04A6}" destId="{E60D8FFE-9F0C-4B4E-B25F-2158B7B791DA}" srcOrd="3" destOrd="0" parTransId="{BB9C1994-86DE-4B1D-98BA-65386E884628}" sibTransId="{0B8A1C3A-370D-430D-9F40-5A90C85123FF}"/>
    <dgm:cxn modelId="{B7B21B3B-E1D4-44DA-843C-D3352536762E}" srcId="{17CFA2C1-9C14-4E9C-87BE-BE5C258B04A6}" destId="{C6AC3C29-1602-4EE6-BD10-1420C0472ED2}" srcOrd="2" destOrd="0" parTransId="{5FCCF9CE-0BE9-4BCE-A6D0-728ADE175A98}" sibTransId="{454558AA-3511-4F43-B152-B4093866CDE7}"/>
    <dgm:cxn modelId="{0D1C913F-93D6-41A1-A49D-C637EB81D849}" type="presOf" srcId="{E60D8FFE-9F0C-4B4E-B25F-2158B7B791DA}" destId="{A9399349-1513-4063-A6B9-564A1215350E}" srcOrd="0" destOrd="0" presId="urn:microsoft.com/office/officeart/2005/8/layout/radial3"/>
    <dgm:cxn modelId="{408BC75F-22EC-41D8-9D0F-7A793B91239A}" type="presOf" srcId="{17CFA2C1-9C14-4E9C-87BE-BE5C258B04A6}" destId="{0F649722-C16C-4E11-ACEB-988C4969F10A}" srcOrd="0" destOrd="0" presId="urn:microsoft.com/office/officeart/2005/8/layout/radial3"/>
    <dgm:cxn modelId="{A5762369-56CB-4CE7-83C4-24A0A23E0E21}" srcId="{DB86BDB6-6FE9-4D1D-A02A-AE011DCAA40B}" destId="{17CFA2C1-9C14-4E9C-87BE-BE5C258B04A6}" srcOrd="0" destOrd="0" parTransId="{18E6E46D-57CD-4CD5-B098-90954346B48F}" sibTransId="{A7865E2A-BDA4-407F-9332-FD7C172A650D}"/>
    <dgm:cxn modelId="{4E2BFC75-BEF5-447B-8081-9EF2AE10168A}" srcId="{17CFA2C1-9C14-4E9C-87BE-BE5C258B04A6}" destId="{D5188155-1446-4D65-BABF-C34177029C9F}" srcOrd="1" destOrd="0" parTransId="{B0AFC383-95E3-4A6B-9167-BB3934BFD5B0}" sibTransId="{62221FD3-7D24-4932-98E0-D3470C905058}"/>
    <dgm:cxn modelId="{2CDE2E7F-5482-4865-87B4-DED13184A0B0}" type="presOf" srcId="{C6AC3C29-1602-4EE6-BD10-1420C0472ED2}" destId="{BC0237C4-4D85-4E7F-94AB-3D9CC45A1921}" srcOrd="0" destOrd="0" presId="urn:microsoft.com/office/officeart/2005/8/layout/radial3"/>
    <dgm:cxn modelId="{507A7FA4-5A68-4C45-8590-AD535EA374C6}" srcId="{17CFA2C1-9C14-4E9C-87BE-BE5C258B04A6}" destId="{B309559C-3EFC-4F6C-82CF-2B13634224BD}" srcOrd="0" destOrd="0" parTransId="{EEECFE93-7A41-4AA6-894F-8E999746CB52}" sibTransId="{32AAF2B1-801F-4875-B318-E13DAF06FE5A}"/>
    <dgm:cxn modelId="{F0169CC4-3D45-4E85-84C0-5E69FFA654F6}" type="presOf" srcId="{DB86BDB6-6FE9-4D1D-A02A-AE011DCAA40B}" destId="{89EAA247-9EA8-425A-A539-FC36D81CEB58}" srcOrd="0" destOrd="0" presId="urn:microsoft.com/office/officeart/2005/8/layout/radial3"/>
    <dgm:cxn modelId="{7806FD17-B88C-4719-9CB3-1EB6862A2A3E}" type="presParOf" srcId="{89EAA247-9EA8-425A-A539-FC36D81CEB58}" destId="{C3D1180F-D109-4134-8F1F-D931C2082666}" srcOrd="0" destOrd="0" presId="urn:microsoft.com/office/officeart/2005/8/layout/radial3"/>
    <dgm:cxn modelId="{97FC7593-5C89-4778-BE81-60B9C1E6E321}" type="presParOf" srcId="{C3D1180F-D109-4134-8F1F-D931C2082666}" destId="{0F649722-C16C-4E11-ACEB-988C4969F10A}" srcOrd="0" destOrd="0" presId="urn:microsoft.com/office/officeart/2005/8/layout/radial3"/>
    <dgm:cxn modelId="{9EF63949-3D4F-4C15-AE15-7D2B4627A7FE}" type="presParOf" srcId="{C3D1180F-D109-4134-8F1F-D931C2082666}" destId="{A62F7237-8243-4E26-8425-E5AA3C175BD2}" srcOrd="1" destOrd="0" presId="urn:microsoft.com/office/officeart/2005/8/layout/radial3"/>
    <dgm:cxn modelId="{49873121-2970-45C5-931A-41B206F7B0B4}" type="presParOf" srcId="{C3D1180F-D109-4134-8F1F-D931C2082666}" destId="{EFAEF52A-E572-4816-8082-CCE0ADE966D5}" srcOrd="2" destOrd="0" presId="urn:microsoft.com/office/officeart/2005/8/layout/radial3"/>
    <dgm:cxn modelId="{6A1E1755-0EDC-48D8-8613-B12B8510F3C5}" type="presParOf" srcId="{C3D1180F-D109-4134-8F1F-D931C2082666}" destId="{BC0237C4-4D85-4E7F-94AB-3D9CC45A1921}" srcOrd="3" destOrd="0" presId="urn:microsoft.com/office/officeart/2005/8/layout/radial3"/>
    <dgm:cxn modelId="{A7FB5E07-A7C8-47DC-B24B-765F4027B99A}" type="presParOf" srcId="{C3D1180F-D109-4134-8F1F-D931C2082666}" destId="{A9399349-1513-4063-A6B9-564A1215350E}"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B86BDB6-6FE9-4D1D-A02A-AE011DCAA40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17CFA2C1-9C14-4E9C-87BE-BE5C258B04A6}">
      <dgm:prSet phldrT="[Text]">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b="1" dirty="0">
              <a:latin typeface="Times New Roman" panose="02020603050405020304" pitchFamily="18" charset="0"/>
              <a:cs typeface="Times New Roman" panose="02020603050405020304" pitchFamily="18" charset="0"/>
            </a:rPr>
            <a:t>Data Understanding</a:t>
          </a:r>
        </a:p>
      </dgm:t>
    </dgm:pt>
    <dgm:pt modelId="{18E6E46D-57CD-4CD5-B098-90954346B48F}" type="parTrans" cxnId="{A5762369-56CB-4CE7-83C4-24A0A23E0E21}">
      <dgm:prSet/>
      <dgm:spPr/>
      <dgm:t>
        <a:bodyPr/>
        <a:lstStyle/>
        <a:p>
          <a:endParaRPr lang="en-US"/>
        </a:p>
      </dgm:t>
    </dgm:pt>
    <dgm:pt modelId="{A7865E2A-BDA4-407F-9332-FD7C172A650D}" type="sibTrans" cxnId="{A5762369-56CB-4CE7-83C4-24A0A23E0E21}">
      <dgm:prSet/>
      <dgm:spPr/>
      <dgm:t>
        <a:bodyPr/>
        <a:lstStyle/>
        <a:p>
          <a:endParaRPr lang="en-US"/>
        </a:p>
      </dgm:t>
    </dgm:pt>
    <dgm:pt modelId="{B309559C-3EFC-4F6C-82CF-2B13634224BD}">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b="1" i="0" dirty="0">
              <a:latin typeface="Times New Roman" panose="02020603050405020304" pitchFamily="18" charset="0"/>
              <a:cs typeface="Times New Roman" panose="02020603050405020304" pitchFamily="18" charset="0"/>
            </a:rPr>
            <a:t>Collect initial data</a:t>
          </a:r>
          <a:endParaRPr lang="en-US" dirty="0">
            <a:latin typeface="Times New Roman" panose="02020603050405020304" pitchFamily="18" charset="0"/>
            <a:cs typeface="Times New Roman" panose="02020603050405020304" pitchFamily="18" charset="0"/>
          </a:endParaRPr>
        </a:p>
      </dgm:t>
    </dgm:pt>
    <dgm:pt modelId="{EEECFE93-7A41-4AA6-894F-8E999746CB52}" type="parTrans" cxnId="{507A7FA4-5A68-4C45-8590-AD535EA374C6}">
      <dgm:prSet/>
      <dgm:spPr/>
      <dgm:t>
        <a:bodyPr/>
        <a:lstStyle/>
        <a:p>
          <a:endParaRPr lang="en-US"/>
        </a:p>
      </dgm:t>
    </dgm:pt>
    <dgm:pt modelId="{32AAF2B1-801F-4875-B318-E13DAF06FE5A}" type="sibTrans" cxnId="{507A7FA4-5A68-4C45-8590-AD535EA374C6}">
      <dgm:prSet/>
      <dgm:spPr/>
      <dgm:t>
        <a:bodyPr/>
        <a:lstStyle/>
        <a:p>
          <a:endParaRPr lang="en-US"/>
        </a:p>
      </dgm:t>
    </dgm:pt>
    <dgm:pt modelId="{C6AC3C29-1602-4EE6-BD10-1420C0472ED2}">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b="1" i="0" dirty="0">
              <a:latin typeface="Times New Roman" panose="02020603050405020304" pitchFamily="18" charset="0"/>
              <a:cs typeface="Times New Roman" panose="02020603050405020304" pitchFamily="18" charset="0"/>
            </a:rPr>
            <a:t>Describe data</a:t>
          </a:r>
          <a:endParaRPr lang="en-US" dirty="0">
            <a:latin typeface="Times New Roman" panose="02020603050405020304" pitchFamily="18" charset="0"/>
            <a:cs typeface="Times New Roman" panose="02020603050405020304" pitchFamily="18" charset="0"/>
          </a:endParaRPr>
        </a:p>
      </dgm:t>
    </dgm:pt>
    <dgm:pt modelId="{5FCCF9CE-0BE9-4BCE-A6D0-728ADE175A98}" type="parTrans" cxnId="{B7B21B3B-E1D4-44DA-843C-D3352536762E}">
      <dgm:prSet/>
      <dgm:spPr/>
      <dgm:t>
        <a:bodyPr/>
        <a:lstStyle/>
        <a:p>
          <a:endParaRPr lang="en-US"/>
        </a:p>
      </dgm:t>
    </dgm:pt>
    <dgm:pt modelId="{454558AA-3511-4F43-B152-B4093866CDE7}" type="sibTrans" cxnId="{B7B21B3B-E1D4-44DA-843C-D3352536762E}">
      <dgm:prSet/>
      <dgm:spPr/>
      <dgm:t>
        <a:bodyPr/>
        <a:lstStyle/>
        <a:p>
          <a:endParaRPr lang="en-US"/>
        </a:p>
      </dgm:t>
    </dgm:pt>
    <dgm:pt modelId="{FD667612-E358-4F5C-A8B2-6CEDEF85D4FC}">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b="1" i="0" dirty="0">
              <a:latin typeface="Times New Roman" panose="02020603050405020304" pitchFamily="18" charset="0"/>
              <a:cs typeface="Times New Roman" panose="02020603050405020304" pitchFamily="18" charset="0"/>
            </a:rPr>
            <a:t>Explore data</a:t>
          </a:r>
          <a:endParaRPr lang="en-US" dirty="0">
            <a:latin typeface="Times New Roman" panose="02020603050405020304" pitchFamily="18" charset="0"/>
            <a:cs typeface="Times New Roman" panose="02020603050405020304" pitchFamily="18" charset="0"/>
          </a:endParaRPr>
        </a:p>
      </dgm:t>
    </dgm:pt>
    <dgm:pt modelId="{E4B3CD54-742C-43C5-BD67-DF282C5AE8D2}" type="parTrans" cxnId="{4A578B15-CDEB-492D-AC03-BF0896DBD35E}">
      <dgm:prSet/>
      <dgm:spPr/>
      <dgm:t>
        <a:bodyPr/>
        <a:lstStyle/>
        <a:p>
          <a:endParaRPr lang="en-IN"/>
        </a:p>
      </dgm:t>
    </dgm:pt>
    <dgm:pt modelId="{7843AD5F-A83C-40A5-879E-D2AF3DA7C244}" type="sibTrans" cxnId="{4A578B15-CDEB-492D-AC03-BF0896DBD35E}">
      <dgm:prSet/>
      <dgm:spPr/>
      <dgm:t>
        <a:bodyPr/>
        <a:lstStyle/>
        <a:p>
          <a:endParaRPr lang="en-IN"/>
        </a:p>
      </dgm:t>
    </dgm:pt>
    <dgm:pt modelId="{E0D0E707-04AD-46B8-96E5-0022F224E9E3}">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b="1" i="0" dirty="0">
              <a:latin typeface="Times New Roman" panose="02020603050405020304" pitchFamily="18" charset="0"/>
              <a:cs typeface="Times New Roman" panose="02020603050405020304" pitchFamily="18" charset="0"/>
            </a:rPr>
            <a:t>Verify data quality</a:t>
          </a:r>
          <a:endParaRPr lang="en-US" dirty="0">
            <a:latin typeface="Times New Roman" panose="02020603050405020304" pitchFamily="18" charset="0"/>
            <a:cs typeface="Times New Roman" panose="02020603050405020304" pitchFamily="18" charset="0"/>
          </a:endParaRPr>
        </a:p>
      </dgm:t>
    </dgm:pt>
    <dgm:pt modelId="{640945A3-175A-4256-B704-75F72CED81ED}" type="parTrans" cxnId="{28CE1A97-D165-4582-B3EC-116409BE4336}">
      <dgm:prSet/>
      <dgm:spPr/>
      <dgm:t>
        <a:bodyPr/>
        <a:lstStyle/>
        <a:p>
          <a:endParaRPr lang="en-IN"/>
        </a:p>
      </dgm:t>
    </dgm:pt>
    <dgm:pt modelId="{DDFCB0E7-E846-4668-99D4-8C7731691A2F}" type="sibTrans" cxnId="{28CE1A97-D165-4582-B3EC-116409BE4336}">
      <dgm:prSet/>
      <dgm:spPr/>
      <dgm:t>
        <a:bodyPr/>
        <a:lstStyle/>
        <a:p>
          <a:endParaRPr lang="en-IN"/>
        </a:p>
      </dgm:t>
    </dgm:pt>
    <dgm:pt modelId="{89EAA247-9EA8-425A-A539-FC36D81CEB58}" type="pres">
      <dgm:prSet presAssocID="{DB86BDB6-6FE9-4D1D-A02A-AE011DCAA40B}" presName="composite" presStyleCnt="0">
        <dgm:presLayoutVars>
          <dgm:chMax val="1"/>
          <dgm:dir/>
          <dgm:resizeHandles val="exact"/>
        </dgm:presLayoutVars>
      </dgm:prSet>
      <dgm:spPr/>
    </dgm:pt>
    <dgm:pt modelId="{C3D1180F-D109-4134-8F1F-D931C2082666}" type="pres">
      <dgm:prSet presAssocID="{DB86BDB6-6FE9-4D1D-A02A-AE011DCAA40B}" presName="radial" presStyleCnt="0">
        <dgm:presLayoutVars>
          <dgm:animLvl val="ctr"/>
        </dgm:presLayoutVars>
      </dgm:prSet>
      <dgm:spPr/>
    </dgm:pt>
    <dgm:pt modelId="{0F649722-C16C-4E11-ACEB-988C4969F10A}" type="pres">
      <dgm:prSet presAssocID="{17CFA2C1-9C14-4E9C-87BE-BE5C258B04A6}" presName="centerShape" presStyleLbl="vennNode1" presStyleIdx="0" presStyleCnt="5"/>
      <dgm:spPr/>
    </dgm:pt>
    <dgm:pt modelId="{A62F7237-8243-4E26-8425-E5AA3C175BD2}" type="pres">
      <dgm:prSet presAssocID="{B309559C-3EFC-4F6C-82CF-2B13634224BD}" presName="node" presStyleLbl="vennNode1" presStyleIdx="1" presStyleCnt="5">
        <dgm:presLayoutVars>
          <dgm:bulletEnabled val="1"/>
        </dgm:presLayoutVars>
      </dgm:prSet>
      <dgm:spPr/>
    </dgm:pt>
    <dgm:pt modelId="{BC0237C4-4D85-4E7F-94AB-3D9CC45A1921}" type="pres">
      <dgm:prSet presAssocID="{C6AC3C29-1602-4EE6-BD10-1420C0472ED2}" presName="node" presStyleLbl="vennNode1" presStyleIdx="2" presStyleCnt="5">
        <dgm:presLayoutVars>
          <dgm:bulletEnabled val="1"/>
        </dgm:presLayoutVars>
      </dgm:prSet>
      <dgm:spPr/>
    </dgm:pt>
    <dgm:pt modelId="{4A2D1A38-096E-4B84-8C03-632D52B0F56D}" type="pres">
      <dgm:prSet presAssocID="{FD667612-E358-4F5C-A8B2-6CEDEF85D4FC}" presName="node" presStyleLbl="vennNode1" presStyleIdx="3" presStyleCnt="5">
        <dgm:presLayoutVars>
          <dgm:bulletEnabled val="1"/>
        </dgm:presLayoutVars>
      </dgm:prSet>
      <dgm:spPr/>
    </dgm:pt>
    <dgm:pt modelId="{0E5F1DA7-DB75-4079-BBEF-C2C04262032A}" type="pres">
      <dgm:prSet presAssocID="{E0D0E707-04AD-46B8-96E5-0022F224E9E3}" presName="node" presStyleLbl="vennNode1" presStyleIdx="4" presStyleCnt="5">
        <dgm:presLayoutVars>
          <dgm:bulletEnabled val="1"/>
        </dgm:presLayoutVars>
      </dgm:prSet>
      <dgm:spPr/>
    </dgm:pt>
  </dgm:ptLst>
  <dgm:cxnLst>
    <dgm:cxn modelId="{B9027501-131A-4B66-8D94-11092A8AA310}" type="presOf" srcId="{B309559C-3EFC-4F6C-82CF-2B13634224BD}" destId="{A62F7237-8243-4E26-8425-E5AA3C175BD2}" srcOrd="0" destOrd="0" presId="urn:microsoft.com/office/officeart/2005/8/layout/radial3"/>
    <dgm:cxn modelId="{4A578B15-CDEB-492D-AC03-BF0896DBD35E}" srcId="{17CFA2C1-9C14-4E9C-87BE-BE5C258B04A6}" destId="{FD667612-E358-4F5C-A8B2-6CEDEF85D4FC}" srcOrd="2" destOrd="0" parTransId="{E4B3CD54-742C-43C5-BD67-DF282C5AE8D2}" sibTransId="{7843AD5F-A83C-40A5-879E-D2AF3DA7C244}"/>
    <dgm:cxn modelId="{B7B21B3B-E1D4-44DA-843C-D3352536762E}" srcId="{17CFA2C1-9C14-4E9C-87BE-BE5C258B04A6}" destId="{C6AC3C29-1602-4EE6-BD10-1420C0472ED2}" srcOrd="1" destOrd="0" parTransId="{5FCCF9CE-0BE9-4BCE-A6D0-728ADE175A98}" sibTransId="{454558AA-3511-4F43-B152-B4093866CDE7}"/>
    <dgm:cxn modelId="{408BC75F-22EC-41D8-9D0F-7A793B91239A}" type="presOf" srcId="{17CFA2C1-9C14-4E9C-87BE-BE5C258B04A6}" destId="{0F649722-C16C-4E11-ACEB-988C4969F10A}" srcOrd="0" destOrd="0" presId="urn:microsoft.com/office/officeart/2005/8/layout/radial3"/>
    <dgm:cxn modelId="{A5762369-56CB-4CE7-83C4-24A0A23E0E21}" srcId="{DB86BDB6-6FE9-4D1D-A02A-AE011DCAA40B}" destId="{17CFA2C1-9C14-4E9C-87BE-BE5C258B04A6}" srcOrd="0" destOrd="0" parTransId="{18E6E46D-57CD-4CD5-B098-90954346B48F}" sibTransId="{A7865E2A-BDA4-407F-9332-FD7C172A650D}"/>
    <dgm:cxn modelId="{B4D7CE4F-889E-4DD2-91A5-5789E6AFDF0E}" type="presOf" srcId="{E0D0E707-04AD-46B8-96E5-0022F224E9E3}" destId="{0E5F1DA7-DB75-4079-BBEF-C2C04262032A}" srcOrd="0" destOrd="0" presId="urn:microsoft.com/office/officeart/2005/8/layout/radial3"/>
    <dgm:cxn modelId="{2CDE2E7F-5482-4865-87B4-DED13184A0B0}" type="presOf" srcId="{C6AC3C29-1602-4EE6-BD10-1420C0472ED2}" destId="{BC0237C4-4D85-4E7F-94AB-3D9CC45A1921}" srcOrd="0" destOrd="0" presId="urn:microsoft.com/office/officeart/2005/8/layout/radial3"/>
    <dgm:cxn modelId="{28CE1A97-D165-4582-B3EC-116409BE4336}" srcId="{17CFA2C1-9C14-4E9C-87BE-BE5C258B04A6}" destId="{E0D0E707-04AD-46B8-96E5-0022F224E9E3}" srcOrd="3" destOrd="0" parTransId="{640945A3-175A-4256-B704-75F72CED81ED}" sibTransId="{DDFCB0E7-E846-4668-99D4-8C7731691A2F}"/>
    <dgm:cxn modelId="{CA3552A3-4A0B-48EF-B798-568E62E7F7C1}" type="presOf" srcId="{FD667612-E358-4F5C-A8B2-6CEDEF85D4FC}" destId="{4A2D1A38-096E-4B84-8C03-632D52B0F56D}" srcOrd="0" destOrd="0" presId="urn:microsoft.com/office/officeart/2005/8/layout/radial3"/>
    <dgm:cxn modelId="{507A7FA4-5A68-4C45-8590-AD535EA374C6}" srcId="{17CFA2C1-9C14-4E9C-87BE-BE5C258B04A6}" destId="{B309559C-3EFC-4F6C-82CF-2B13634224BD}" srcOrd="0" destOrd="0" parTransId="{EEECFE93-7A41-4AA6-894F-8E999746CB52}" sibTransId="{32AAF2B1-801F-4875-B318-E13DAF06FE5A}"/>
    <dgm:cxn modelId="{F0169CC4-3D45-4E85-84C0-5E69FFA654F6}" type="presOf" srcId="{DB86BDB6-6FE9-4D1D-A02A-AE011DCAA40B}" destId="{89EAA247-9EA8-425A-A539-FC36D81CEB58}" srcOrd="0" destOrd="0" presId="urn:microsoft.com/office/officeart/2005/8/layout/radial3"/>
    <dgm:cxn modelId="{7806FD17-B88C-4719-9CB3-1EB6862A2A3E}" type="presParOf" srcId="{89EAA247-9EA8-425A-A539-FC36D81CEB58}" destId="{C3D1180F-D109-4134-8F1F-D931C2082666}" srcOrd="0" destOrd="0" presId="urn:microsoft.com/office/officeart/2005/8/layout/radial3"/>
    <dgm:cxn modelId="{97FC7593-5C89-4778-BE81-60B9C1E6E321}" type="presParOf" srcId="{C3D1180F-D109-4134-8F1F-D931C2082666}" destId="{0F649722-C16C-4E11-ACEB-988C4969F10A}" srcOrd="0" destOrd="0" presId="urn:microsoft.com/office/officeart/2005/8/layout/radial3"/>
    <dgm:cxn modelId="{9EF63949-3D4F-4C15-AE15-7D2B4627A7FE}" type="presParOf" srcId="{C3D1180F-D109-4134-8F1F-D931C2082666}" destId="{A62F7237-8243-4E26-8425-E5AA3C175BD2}" srcOrd="1" destOrd="0" presId="urn:microsoft.com/office/officeart/2005/8/layout/radial3"/>
    <dgm:cxn modelId="{6A1E1755-0EDC-48D8-8613-B12B8510F3C5}" type="presParOf" srcId="{C3D1180F-D109-4134-8F1F-D931C2082666}" destId="{BC0237C4-4D85-4E7F-94AB-3D9CC45A1921}" srcOrd="2" destOrd="0" presId="urn:microsoft.com/office/officeart/2005/8/layout/radial3"/>
    <dgm:cxn modelId="{677AF223-8DA3-4292-A149-233B40512BE4}" type="presParOf" srcId="{C3D1180F-D109-4134-8F1F-D931C2082666}" destId="{4A2D1A38-096E-4B84-8C03-632D52B0F56D}" srcOrd="3" destOrd="0" presId="urn:microsoft.com/office/officeart/2005/8/layout/radial3"/>
    <dgm:cxn modelId="{0D686A97-FC0C-450A-ACA7-7D39D2518590}" type="presParOf" srcId="{C3D1180F-D109-4134-8F1F-D931C2082666}" destId="{0E5F1DA7-DB75-4079-BBEF-C2C04262032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D35C3E-7D45-4DC6-9F09-BA7C32943B6E}" type="doc">
      <dgm:prSet loTypeId="urn:microsoft.com/office/officeart/2005/8/layout/chevron2" loCatId="list" qsTypeId="urn:microsoft.com/office/officeart/2005/8/quickstyle/simple1" qsCatId="simple" csTypeId="urn:microsoft.com/office/officeart/2005/8/colors/accent3_1" csCatId="accent3" phldr="1"/>
      <dgm:spPr/>
      <dgm:t>
        <a:bodyPr/>
        <a:lstStyle/>
        <a:p>
          <a:endParaRPr lang="en-US"/>
        </a:p>
      </dgm:t>
    </dgm:pt>
    <dgm:pt modelId="{626B0D10-2810-4EB0-A32E-397FAD52B051}">
      <dgm:prSet phldrT="[Text]" custT="1"/>
      <dgm:spPr/>
      <dgm:t>
        <a:bodyPr/>
        <a:lstStyle/>
        <a:p>
          <a:r>
            <a:rPr lang="en-US" sz="2800" dirty="0">
              <a:solidFill>
                <a:schemeClr val="bg1">
                  <a:lumMod val="10000"/>
                  <a:lumOff val="90000"/>
                </a:schemeClr>
              </a:solidFill>
              <a:latin typeface="Times New Roman" panose="02020603050405020304" pitchFamily="18" charset="0"/>
              <a:cs typeface="Times New Roman" panose="02020603050405020304" pitchFamily="18" charset="0"/>
            </a:rPr>
            <a:t>Data Cleaning</a:t>
          </a:r>
        </a:p>
      </dgm:t>
    </dgm:pt>
    <dgm:pt modelId="{0F914F30-F8F3-4AF3-967C-42AE10210288}" type="parTrans" cxnId="{B59F4851-E1C5-4D6D-B557-08CBEDA9ACB6}">
      <dgm:prSet/>
      <dgm:spPr/>
      <dgm:t>
        <a:bodyPr/>
        <a:lstStyle/>
        <a:p>
          <a:endParaRPr lang="en-US"/>
        </a:p>
      </dgm:t>
    </dgm:pt>
    <dgm:pt modelId="{9D9A824A-4548-40F8-A6D7-BBBBC29D6B12}" type="sibTrans" cxnId="{B59F4851-E1C5-4D6D-B557-08CBEDA9ACB6}">
      <dgm:prSet/>
      <dgm:spPr/>
      <dgm:t>
        <a:bodyPr/>
        <a:lstStyle/>
        <a:p>
          <a:endParaRPr lang="en-US"/>
        </a:p>
      </dgm:t>
    </dgm:pt>
    <dgm:pt modelId="{AD1B976E-9778-4CA4-B341-655D2150F4ED}">
      <dgm:prSet phldrT="[Text]" custT="1"/>
      <dgm:spPr/>
      <dgm:t>
        <a:bodyPr/>
        <a:lstStyle/>
        <a:p>
          <a:r>
            <a:rPr lang="en-US" sz="2800" kern="1200" dirty="0">
              <a:solidFill>
                <a:schemeClr val="bg2">
                  <a:lumMod val="10000"/>
                </a:schemeClr>
              </a:solidFill>
              <a:latin typeface="Times New Roman" panose="02020603050405020304" pitchFamily="18" charset="0"/>
              <a:cs typeface="Times New Roman" panose="02020603050405020304" pitchFamily="18" charset="0"/>
            </a:rPr>
            <a:t>Correcting inconsistent data by filling out missing values and smoothing out noisy data</a:t>
          </a:r>
          <a:r>
            <a:rPr lang="en-US" sz="2800" kern="1200" dirty="0">
              <a:latin typeface="Times New Roman" panose="02020603050405020304" pitchFamily="18" charset="0"/>
              <a:cs typeface="Times New Roman" panose="02020603050405020304" pitchFamily="18" charset="0"/>
            </a:rPr>
            <a:t>.</a:t>
          </a:r>
        </a:p>
      </dgm:t>
    </dgm:pt>
    <dgm:pt modelId="{C33A6596-9DD6-46EB-9D84-56B179828DCF}" type="parTrans" cxnId="{F142F32E-0CF4-4A1B-B388-5F39008B82A8}">
      <dgm:prSet/>
      <dgm:spPr/>
      <dgm:t>
        <a:bodyPr/>
        <a:lstStyle/>
        <a:p>
          <a:endParaRPr lang="en-US"/>
        </a:p>
      </dgm:t>
    </dgm:pt>
    <dgm:pt modelId="{045316BB-EFD2-481E-9864-A7B1225D0288}" type="sibTrans" cxnId="{F142F32E-0CF4-4A1B-B388-5F39008B82A8}">
      <dgm:prSet/>
      <dgm:spPr/>
      <dgm:t>
        <a:bodyPr/>
        <a:lstStyle/>
        <a:p>
          <a:endParaRPr lang="en-US"/>
        </a:p>
      </dgm:t>
    </dgm:pt>
    <dgm:pt modelId="{02246C3D-C2F3-47EC-AC41-9BD928ED1A4D}">
      <dgm:prSet phldrT="[Text]" custT="1"/>
      <dgm:spPr/>
      <dgm:t>
        <a:bodyPr/>
        <a:lstStyle/>
        <a:p>
          <a:r>
            <a:rPr lang="en-US" sz="2800" dirty="0">
              <a:solidFill>
                <a:schemeClr val="bg2">
                  <a:lumMod val="10000"/>
                </a:schemeClr>
              </a:solidFill>
              <a:latin typeface="Times New Roman" panose="02020603050405020304" pitchFamily="18" charset="0"/>
              <a:cs typeface="Times New Roman" panose="02020603050405020304" pitchFamily="18" charset="0"/>
            </a:rPr>
            <a:t>It involves normalization, transformation and aggregation of data using ETL methods</a:t>
          </a:r>
          <a:r>
            <a:rPr lang="en-US" sz="2800" dirty="0">
              <a:latin typeface="Times New Roman" panose="02020603050405020304" pitchFamily="18" charset="0"/>
              <a:cs typeface="Times New Roman" panose="02020603050405020304" pitchFamily="18" charset="0"/>
            </a:rPr>
            <a:t>.</a:t>
          </a:r>
        </a:p>
      </dgm:t>
    </dgm:pt>
    <dgm:pt modelId="{367CADA1-DCD0-414C-9CE0-19378BB94B2E}" type="parTrans" cxnId="{671CF339-5648-4B9E-9E84-9E27ADA3B0C1}">
      <dgm:prSet/>
      <dgm:spPr/>
      <dgm:t>
        <a:bodyPr/>
        <a:lstStyle/>
        <a:p>
          <a:endParaRPr lang="en-US"/>
        </a:p>
      </dgm:t>
    </dgm:pt>
    <dgm:pt modelId="{493571C1-8268-4C22-BEC8-5EF0AA9D6C1C}" type="sibTrans" cxnId="{671CF339-5648-4B9E-9E84-9E27ADA3B0C1}">
      <dgm:prSet/>
      <dgm:spPr/>
      <dgm:t>
        <a:bodyPr/>
        <a:lstStyle/>
        <a:p>
          <a:endParaRPr lang="en-US"/>
        </a:p>
      </dgm:t>
    </dgm:pt>
    <dgm:pt modelId="{6C3F9507-C88E-4448-BAC1-C31FC64F3EF9}">
      <dgm:prSet phldrT="[Text]" custT="1"/>
      <dgm:spPr/>
      <dgm:t>
        <a:bodyPr/>
        <a:lstStyle/>
        <a:p>
          <a:r>
            <a:rPr lang="en-US" sz="2800" dirty="0">
              <a:solidFill>
                <a:schemeClr val="bg1">
                  <a:lumMod val="10000"/>
                  <a:lumOff val="90000"/>
                </a:schemeClr>
              </a:solidFill>
              <a:latin typeface="Times New Roman" panose="02020603050405020304" pitchFamily="18" charset="0"/>
              <a:cs typeface="Times New Roman" panose="02020603050405020304" pitchFamily="18" charset="0"/>
            </a:rPr>
            <a:t>Data Integration</a:t>
          </a:r>
        </a:p>
      </dgm:t>
    </dgm:pt>
    <dgm:pt modelId="{75674CC0-DF27-440A-AF21-F8F86A571AFE}" type="parTrans" cxnId="{0FF29D36-CBDA-45A2-B577-95E743A3CE90}">
      <dgm:prSet/>
      <dgm:spPr/>
      <dgm:t>
        <a:bodyPr/>
        <a:lstStyle/>
        <a:p>
          <a:endParaRPr lang="en-US"/>
        </a:p>
      </dgm:t>
    </dgm:pt>
    <dgm:pt modelId="{27AD73BA-E76B-4547-B1C6-FB379C53FD5C}" type="sibTrans" cxnId="{0FF29D36-CBDA-45A2-B577-95E743A3CE90}">
      <dgm:prSet/>
      <dgm:spPr/>
      <dgm:t>
        <a:bodyPr/>
        <a:lstStyle/>
        <a:p>
          <a:endParaRPr lang="en-US"/>
        </a:p>
      </dgm:t>
    </dgm:pt>
    <dgm:pt modelId="{3139F383-139C-4959-A538-30C74553478F}">
      <dgm:prSet phldrT="[Text]" custT="1"/>
      <dgm:spPr/>
      <dgm:t>
        <a:bodyPr/>
        <a:lstStyle/>
        <a:p>
          <a:r>
            <a:rPr lang="en-US" sz="2800" dirty="0">
              <a:solidFill>
                <a:schemeClr val="bg2">
                  <a:lumMod val="10000"/>
                </a:schemeClr>
              </a:solidFill>
              <a:latin typeface="Times New Roman" panose="02020603050405020304" pitchFamily="18" charset="0"/>
              <a:cs typeface="Times New Roman" panose="02020603050405020304" pitchFamily="18" charset="0"/>
            </a:rPr>
            <a:t>Resolving any conflicts in the data and handling redundancies</a:t>
          </a:r>
          <a:r>
            <a:rPr lang="en-US" sz="2800" dirty="0">
              <a:latin typeface="Times New Roman" panose="02020603050405020304" pitchFamily="18" charset="0"/>
              <a:cs typeface="Times New Roman" panose="02020603050405020304" pitchFamily="18" charset="0"/>
            </a:rPr>
            <a:t>.</a:t>
          </a:r>
        </a:p>
      </dgm:t>
    </dgm:pt>
    <dgm:pt modelId="{F508F4D5-C839-46DD-A2FB-4A2C3C1EA295}" type="parTrans" cxnId="{FEFB7062-2121-4AE2-AAB4-472651569508}">
      <dgm:prSet/>
      <dgm:spPr/>
      <dgm:t>
        <a:bodyPr/>
        <a:lstStyle/>
        <a:p>
          <a:endParaRPr lang="en-US"/>
        </a:p>
      </dgm:t>
    </dgm:pt>
    <dgm:pt modelId="{1D2EC086-EE8B-4FDE-AA00-23EB320F20C5}" type="sibTrans" cxnId="{FEFB7062-2121-4AE2-AAB4-472651569508}">
      <dgm:prSet/>
      <dgm:spPr/>
      <dgm:t>
        <a:bodyPr/>
        <a:lstStyle/>
        <a:p>
          <a:endParaRPr lang="en-US"/>
        </a:p>
      </dgm:t>
    </dgm:pt>
    <dgm:pt modelId="{20E33904-535D-40CF-95E7-292437B328A9}">
      <dgm:prSet phldrT="[Text]"/>
      <dgm:spPr/>
      <dgm:t>
        <a:bodyPr/>
        <a:lstStyle/>
        <a:p>
          <a:endParaRPr lang="en-US" sz="2200" dirty="0"/>
        </a:p>
      </dgm:t>
    </dgm:pt>
    <dgm:pt modelId="{613E5035-2A9F-4B51-8065-D7F3F6430FBE}" type="parTrans" cxnId="{B8778CC9-42E6-4AA1-B7BA-A60AD0D8FBE1}">
      <dgm:prSet/>
      <dgm:spPr/>
      <dgm:t>
        <a:bodyPr/>
        <a:lstStyle/>
        <a:p>
          <a:endParaRPr lang="en-US"/>
        </a:p>
      </dgm:t>
    </dgm:pt>
    <dgm:pt modelId="{B9E93C23-56EE-4765-B488-E1A612A34425}" type="sibTrans" cxnId="{B8778CC9-42E6-4AA1-B7BA-A60AD0D8FBE1}">
      <dgm:prSet/>
      <dgm:spPr/>
      <dgm:t>
        <a:bodyPr/>
        <a:lstStyle/>
        <a:p>
          <a:endParaRPr lang="en-US"/>
        </a:p>
      </dgm:t>
    </dgm:pt>
    <dgm:pt modelId="{79B8A8AF-8454-4EDC-8FDB-2D81BD4C845D}">
      <dgm:prSet phldrT="[Text]" custT="1"/>
      <dgm:spPr/>
      <dgm:t>
        <a:bodyPr/>
        <a:lstStyle/>
        <a:p>
          <a:endParaRPr lang="en-US" sz="2800" kern="1200" dirty="0">
            <a:latin typeface="Times New Roman" panose="02020603050405020304" pitchFamily="18" charset="0"/>
            <a:cs typeface="Times New Roman" panose="02020603050405020304" pitchFamily="18" charset="0"/>
          </a:endParaRPr>
        </a:p>
      </dgm:t>
    </dgm:pt>
    <dgm:pt modelId="{BECB5C15-F520-4310-9022-C128E2494FA6}" type="parTrans" cxnId="{C0BF5756-8C41-4881-87A9-48C5A98EA2E8}">
      <dgm:prSet/>
      <dgm:spPr/>
      <dgm:t>
        <a:bodyPr/>
        <a:lstStyle/>
        <a:p>
          <a:endParaRPr lang="en-IN"/>
        </a:p>
      </dgm:t>
    </dgm:pt>
    <dgm:pt modelId="{F5E05F0C-4165-4C2F-B0BA-33D6B6146633}" type="sibTrans" cxnId="{C0BF5756-8C41-4881-87A9-48C5A98EA2E8}">
      <dgm:prSet/>
      <dgm:spPr/>
      <dgm:t>
        <a:bodyPr/>
        <a:lstStyle/>
        <a:p>
          <a:endParaRPr lang="en-IN"/>
        </a:p>
      </dgm:t>
    </dgm:pt>
    <dgm:pt modelId="{CD3AE43E-01B8-4475-BE6C-808D18CA50E1}">
      <dgm:prSet phldrT="[Text]" custT="1"/>
      <dgm:spPr/>
      <dgm:t>
        <a:bodyPr/>
        <a:lstStyle/>
        <a:p>
          <a:r>
            <a:rPr lang="en-US" sz="2800" dirty="0">
              <a:solidFill>
                <a:schemeClr val="bg1">
                  <a:lumMod val="10000"/>
                  <a:lumOff val="90000"/>
                </a:schemeClr>
              </a:solidFill>
              <a:latin typeface="Times New Roman" panose="02020603050405020304" pitchFamily="18" charset="0"/>
              <a:cs typeface="Times New Roman" panose="02020603050405020304" pitchFamily="18" charset="0"/>
            </a:rPr>
            <a:t>Data Transformation</a:t>
          </a:r>
        </a:p>
      </dgm:t>
    </dgm:pt>
    <dgm:pt modelId="{B38D74BB-B39B-4ECA-BB3F-C780FBFFA798}" type="sibTrans" cxnId="{028EF521-4820-486C-8C97-301C9242D670}">
      <dgm:prSet/>
      <dgm:spPr/>
      <dgm:t>
        <a:bodyPr/>
        <a:lstStyle/>
        <a:p>
          <a:endParaRPr lang="en-US"/>
        </a:p>
      </dgm:t>
    </dgm:pt>
    <dgm:pt modelId="{4A6A05D6-F051-4BF6-9411-8571E7162BE6}" type="parTrans" cxnId="{028EF521-4820-486C-8C97-301C9242D670}">
      <dgm:prSet/>
      <dgm:spPr/>
      <dgm:t>
        <a:bodyPr/>
        <a:lstStyle/>
        <a:p>
          <a:endParaRPr lang="en-US"/>
        </a:p>
      </dgm:t>
    </dgm:pt>
    <dgm:pt modelId="{CC77B267-81DB-4E85-8234-CCA7E6540F5F}" type="pres">
      <dgm:prSet presAssocID="{33D35C3E-7D45-4DC6-9F09-BA7C32943B6E}" presName="linearFlow" presStyleCnt="0">
        <dgm:presLayoutVars>
          <dgm:dir/>
          <dgm:animLvl val="lvl"/>
          <dgm:resizeHandles val="exact"/>
        </dgm:presLayoutVars>
      </dgm:prSet>
      <dgm:spPr/>
    </dgm:pt>
    <dgm:pt modelId="{E7453717-7426-41EF-8092-7FF570D5C875}" type="pres">
      <dgm:prSet presAssocID="{626B0D10-2810-4EB0-A32E-397FAD52B051}" presName="composite" presStyleCnt="0"/>
      <dgm:spPr/>
    </dgm:pt>
    <dgm:pt modelId="{B105CA68-0A93-492E-9B54-4E47AEA2B0BC}" type="pres">
      <dgm:prSet presAssocID="{626B0D10-2810-4EB0-A32E-397FAD52B051}" presName="parentText" presStyleLbl="alignNode1" presStyleIdx="0" presStyleCnt="3">
        <dgm:presLayoutVars>
          <dgm:chMax val="1"/>
          <dgm:bulletEnabled val="1"/>
        </dgm:presLayoutVars>
      </dgm:prSet>
      <dgm:spPr/>
    </dgm:pt>
    <dgm:pt modelId="{FA05C5ED-D3C8-4695-A99E-52CE7C5449FA}" type="pres">
      <dgm:prSet presAssocID="{626B0D10-2810-4EB0-A32E-397FAD52B051}" presName="descendantText" presStyleLbl="alignAcc1" presStyleIdx="0" presStyleCnt="3">
        <dgm:presLayoutVars>
          <dgm:bulletEnabled val="1"/>
        </dgm:presLayoutVars>
      </dgm:prSet>
      <dgm:spPr/>
    </dgm:pt>
    <dgm:pt modelId="{72A539EA-9B47-4380-B88C-1CD10AFD9CFD}" type="pres">
      <dgm:prSet presAssocID="{9D9A824A-4548-40F8-A6D7-BBBBC29D6B12}" presName="sp" presStyleCnt="0"/>
      <dgm:spPr/>
    </dgm:pt>
    <dgm:pt modelId="{96536C57-B19A-46F3-9327-947BF5401395}" type="pres">
      <dgm:prSet presAssocID="{CD3AE43E-01B8-4475-BE6C-808D18CA50E1}" presName="composite" presStyleCnt="0"/>
      <dgm:spPr/>
    </dgm:pt>
    <dgm:pt modelId="{D40B3D75-0B99-4E2E-A5AE-99303A830F71}" type="pres">
      <dgm:prSet presAssocID="{CD3AE43E-01B8-4475-BE6C-808D18CA50E1}" presName="parentText" presStyleLbl="alignNode1" presStyleIdx="1" presStyleCnt="3">
        <dgm:presLayoutVars>
          <dgm:chMax val="1"/>
          <dgm:bulletEnabled val="1"/>
        </dgm:presLayoutVars>
      </dgm:prSet>
      <dgm:spPr/>
    </dgm:pt>
    <dgm:pt modelId="{01E5C5F3-53C8-4D73-989A-8F39A2FF042F}" type="pres">
      <dgm:prSet presAssocID="{CD3AE43E-01B8-4475-BE6C-808D18CA50E1}" presName="descendantText" presStyleLbl="alignAcc1" presStyleIdx="1" presStyleCnt="3">
        <dgm:presLayoutVars>
          <dgm:bulletEnabled val="1"/>
        </dgm:presLayoutVars>
      </dgm:prSet>
      <dgm:spPr/>
    </dgm:pt>
    <dgm:pt modelId="{5EBD6EC4-B52A-4EAC-A84F-C1854E1AC2CA}" type="pres">
      <dgm:prSet presAssocID="{B38D74BB-B39B-4ECA-BB3F-C780FBFFA798}" presName="sp" presStyleCnt="0"/>
      <dgm:spPr/>
    </dgm:pt>
    <dgm:pt modelId="{08D1DB4C-65BA-47DC-B831-362F42EC6873}" type="pres">
      <dgm:prSet presAssocID="{6C3F9507-C88E-4448-BAC1-C31FC64F3EF9}" presName="composite" presStyleCnt="0"/>
      <dgm:spPr/>
    </dgm:pt>
    <dgm:pt modelId="{FDB0B2F0-E34A-4CFF-8DA9-FF6A27EDBC55}" type="pres">
      <dgm:prSet presAssocID="{6C3F9507-C88E-4448-BAC1-C31FC64F3EF9}" presName="parentText" presStyleLbl="alignNode1" presStyleIdx="2" presStyleCnt="3" custLinFactNeighborY="0">
        <dgm:presLayoutVars>
          <dgm:chMax val="1"/>
          <dgm:bulletEnabled val="1"/>
        </dgm:presLayoutVars>
      </dgm:prSet>
      <dgm:spPr/>
    </dgm:pt>
    <dgm:pt modelId="{4A59A6E8-96DD-410A-97CC-3A20497C651A}" type="pres">
      <dgm:prSet presAssocID="{6C3F9507-C88E-4448-BAC1-C31FC64F3EF9}" presName="descendantText" presStyleLbl="alignAcc1" presStyleIdx="2" presStyleCnt="3">
        <dgm:presLayoutVars>
          <dgm:bulletEnabled val="1"/>
        </dgm:presLayoutVars>
      </dgm:prSet>
      <dgm:spPr/>
    </dgm:pt>
  </dgm:ptLst>
  <dgm:cxnLst>
    <dgm:cxn modelId="{B2F3201E-BA40-4498-9A45-BD66FD760202}" type="presOf" srcId="{79B8A8AF-8454-4EDC-8FDB-2D81BD4C845D}" destId="{FA05C5ED-D3C8-4695-A99E-52CE7C5449FA}" srcOrd="0" destOrd="1" presId="urn:microsoft.com/office/officeart/2005/8/layout/chevron2"/>
    <dgm:cxn modelId="{028EF521-4820-486C-8C97-301C9242D670}" srcId="{33D35C3E-7D45-4DC6-9F09-BA7C32943B6E}" destId="{CD3AE43E-01B8-4475-BE6C-808D18CA50E1}" srcOrd="1" destOrd="0" parTransId="{4A6A05D6-F051-4BF6-9411-8571E7162BE6}" sibTransId="{B38D74BB-B39B-4ECA-BB3F-C780FBFFA798}"/>
    <dgm:cxn modelId="{2695BB2A-835B-4904-A740-EEE9213F3DCB}" type="presOf" srcId="{CD3AE43E-01B8-4475-BE6C-808D18CA50E1}" destId="{D40B3D75-0B99-4E2E-A5AE-99303A830F71}" srcOrd="0" destOrd="0" presId="urn:microsoft.com/office/officeart/2005/8/layout/chevron2"/>
    <dgm:cxn modelId="{F142F32E-0CF4-4A1B-B388-5F39008B82A8}" srcId="{626B0D10-2810-4EB0-A32E-397FAD52B051}" destId="{AD1B976E-9778-4CA4-B341-655D2150F4ED}" srcOrd="0" destOrd="0" parTransId="{C33A6596-9DD6-46EB-9D84-56B179828DCF}" sibTransId="{045316BB-EFD2-481E-9864-A7B1225D0288}"/>
    <dgm:cxn modelId="{0FF29D36-CBDA-45A2-B577-95E743A3CE90}" srcId="{33D35C3E-7D45-4DC6-9F09-BA7C32943B6E}" destId="{6C3F9507-C88E-4448-BAC1-C31FC64F3EF9}" srcOrd="2" destOrd="0" parTransId="{75674CC0-DF27-440A-AF21-F8F86A571AFE}" sibTransId="{27AD73BA-E76B-4547-B1C6-FB379C53FD5C}"/>
    <dgm:cxn modelId="{671CF339-5648-4B9E-9E84-9E27ADA3B0C1}" srcId="{CD3AE43E-01B8-4475-BE6C-808D18CA50E1}" destId="{02246C3D-C2F3-47EC-AC41-9BD928ED1A4D}" srcOrd="0" destOrd="0" parTransId="{367CADA1-DCD0-414C-9CE0-19378BB94B2E}" sibTransId="{493571C1-8268-4C22-BEC8-5EF0AA9D6C1C}"/>
    <dgm:cxn modelId="{FEFB7062-2121-4AE2-AAB4-472651569508}" srcId="{6C3F9507-C88E-4448-BAC1-C31FC64F3EF9}" destId="{3139F383-139C-4959-A538-30C74553478F}" srcOrd="0" destOrd="0" parTransId="{F508F4D5-C839-46DD-A2FB-4A2C3C1EA295}" sibTransId="{1D2EC086-EE8B-4FDE-AA00-23EB320F20C5}"/>
    <dgm:cxn modelId="{7A608C70-B2D3-47A0-AE89-96648F43FDD6}" type="presOf" srcId="{02246C3D-C2F3-47EC-AC41-9BD928ED1A4D}" destId="{01E5C5F3-53C8-4D73-989A-8F39A2FF042F}" srcOrd="0" destOrd="0" presId="urn:microsoft.com/office/officeart/2005/8/layout/chevron2"/>
    <dgm:cxn modelId="{B59F4851-E1C5-4D6D-B557-08CBEDA9ACB6}" srcId="{33D35C3E-7D45-4DC6-9F09-BA7C32943B6E}" destId="{626B0D10-2810-4EB0-A32E-397FAD52B051}" srcOrd="0" destOrd="0" parTransId="{0F914F30-F8F3-4AF3-967C-42AE10210288}" sibTransId="{9D9A824A-4548-40F8-A6D7-BBBBC29D6B12}"/>
    <dgm:cxn modelId="{C0BF5756-8C41-4881-87A9-48C5A98EA2E8}" srcId="{626B0D10-2810-4EB0-A32E-397FAD52B051}" destId="{79B8A8AF-8454-4EDC-8FDB-2D81BD4C845D}" srcOrd="1" destOrd="0" parTransId="{BECB5C15-F520-4310-9022-C128E2494FA6}" sibTransId="{F5E05F0C-4165-4C2F-B0BA-33D6B6146633}"/>
    <dgm:cxn modelId="{E49EFA89-A489-407E-975A-6EB2900110E3}" type="presOf" srcId="{AD1B976E-9778-4CA4-B341-655D2150F4ED}" destId="{FA05C5ED-D3C8-4695-A99E-52CE7C5449FA}" srcOrd="0" destOrd="0" presId="urn:microsoft.com/office/officeart/2005/8/layout/chevron2"/>
    <dgm:cxn modelId="{08B0D694-7AF5-4CA4-B259-0939CA501130}" type="presOf" srcId="{6C3F9507-C88E-4448-BAC1-C31FC64F3EF9}" destId="{FDB0B2F0-E34A-4CFF-8DA9-FF6A27EDBC55}" srcOrd="0" destOrd="0" presId="urn:microsoft.com/office/officeart/2005/8/layout/chevron2"/>
    <dgm:cxn modelId="{B664B595-21A0-4D7C-96B4-0146728EC0A8}" type="presOf" srcId="{33D35C3E-7D45-4DC6-9F09-BA7C32943B6E}" destId="{CC77B267-81DB-4E85-8234-CCA7E6540F5F}" srcOrd="0" destOrd="0" presId="urn:microsoft.com/office/officeart/2005/8/layout/chevron2"/>
    <dgm:cxn modelId="{52A387C4-1B3F-4D4F-BBED-A3CCDDE00465}" type="presOf" srcId="{3139F383-139C-4959-A538-30C74553478F}" destId="{4A59A6E8-96DD-410A-97CC-3A20497C651A}" srcOrd="0" destOrd="0" presId="urn:microsoft.com/office/officeart/2005/8/layout/chevron2"/>
    <dgm:cxn modelId="{B8778CC9-42E6-4AA1-B7BA-A60AD0D8FBE1}" srcId="{6C3F9507-C88E-4448-BAC1-C31FC64F3EF9}" destId="{20E33904-535D-40CF-95E7-292437B328A9}" srcOrd="1" destOrd="0" parTransId="{613E5035-2A9F-4B51-8065-D7F3F6430FBE}" sibTransId="{B9E93C23-56EE-4765-B488-E1A612A34425}"/>
    <dgm:cxn modelId="{1F3BB3CB-E3BC-489B-999A-A714A55524B2}" type="presOf" srcId="{626B0D10-2810-4EB0-A32E-397FAD52B051}" destId="{B105CA68-0A93-492E-9B54-4E47AEA2B0BC}" srcOrd="0" destOrd="0" presId="urn:microsoft.com/office/officeart/2005/8/layout/chevron2"/>
    <dgm:cxn modelId="{5A51B0FE-9ED7-43C5-9998-B22071CA7232}" type="presOf" srcId="{20E33904-535D-40CF-95E7-292437B328A9}" destId="{4A59A6E8-96DD-410A-97CC-3A20497C651A}" srcOrd="0" destOrd="1" presId="urn:microsoft.com/office/officeart/2005/8/layout/chevron2"/>
    <dgm:cxn modelId="{EDE5D3E8-0DA2-4B88-9F83-A5105D09F525}" type="presParOf" srcId="{CC77B267-81DB-4E85-8234-CCA7E6540F5F}" destId="{E7453717-7426-41EF-8092-7FF570D5C875}" srcOrd="0" destOrd="0" presId="urn:microsoft.com/office/officeart/2005/8/layout/chevron2"/>
    <dgm:cxn modelId="{11749934-D29B-4492-9908-8FC0DFBC03FE}" type="presParOf" srcId="{E7453717-7426-41EF-8092-7FF570D5C875}" destId="{B105CA68-0A93-492E-9B54-4E47AEA2B0BC}" srcOrd="0" destOrd="0" presId="urn:microsoft.com/office/officeart/2005/8/layout/chevron2"/>
    <dgm:cxn modelId="{9CC525E0-10CE-4593-A86B-040261C34C1B}" type="presParOf" srcId="{E7453717-7426-41EF-8092-7FF570D5C875}" destId="{FA05C5ED-D3C8-4695-A99E-52CE7C5449FA}" srcOrd="1" destOrd="0" presId="urn:microsoft.com/office/officeart/2005/8/layout/chevron2"/>
    <dgm:cxn modelId="{F8F8738C-D323-4611-AFB1-0FDFCFDE3E62}" type="presParOf" srcId="{CC77B267-81DB-4E85-8234-CCA7E6540F5F}" destId="{72A539EA-9B47-4380-B88C-1CD10AFD9CFD}" srcOrd="1" destOrd="0" presId="urn:microsoft.com/office/officeart/2005/8/layout/chevron2"/>
    <dgm:cxn modelId="{410C3844-8BD5-4D46-8466-484928CD7920}" type="presParOf" srcId="{CC77B267-81DB-4E85-8234-CCA7E6540F5F}" destId="{96536C57-B19A-46F3-9327-947BF5401395}" srcOrd="2" destOrd="0" presId="urn:microsoft.com/office/officeart/2005/8/layout/chevron2"/>
    <dgm:cxn modelId="{B8B8C686-487A-4332-8DCD-ABFF252ED186}" type="presParOf" srcId="{96536C57-B19A-46F3-9327-947BF5401395}" destId="{D40B3D75-0B99-4E2E-A5AE-99303A830F71}" srcOrd="0" destOrd="0" presId="urn:microsoft.com/office/officeart/2005/8/layout/chevron2"/>
    <dgm:cxn modelId="{99B47917-F66C-41FA-95A0-534011B31106}" type="presParOf" srcId="{96536C57-B19A-46F3-9327-947BF5401395}" destId="{01E5C5F3-53C8-4D73-989A-8F39A2FF042F}" srcOrd="1" destOrd="0" presId="urn:microsoft.com/office/officeart/2005/8/layout/chevron2"/>
    <dgm:cxn modelId="{361BD038-A2E1-443C-B543-EC4582785FCC}" type="presParOf" srcId="{CC77B267-81DB-4E85-8234-CCA7E6540F5F}" destId="{5EBD6EC4-B52A-4EAC-A84F-C1854E1AC2CA}" srcOrd="3" destOrd="0" presId="urn:microsoft.com/office/officeart/2005/8/layout/chevron2"/>
    <dgm:cxn modelId="{A737306E-5DB5-4E60-8800-8D61C378E8BA}" type="presParOf" srcId="{CC77B267-81DB-4E85-8234-CCA7E6540F5F}" destId="{08D1DB4C-65BA-47DC-B831-362F42EC6873}" srcOrd="4" destOrd="0" presId="urn:microsoft.com/office/officeart/2005/8/layout/chevron2"/>
    <dgm:cxn modelId="{10D8C212-85F4-4543-B213-28A6587D2DA6}" type="presParOf" srcId="{08D1DB4C-65BA-47DC-B831-362F42EC6873}" destId="{FDB0B2F0-E34A-4CFF-8DA9-FF6A27EDBC55}" srcOrd="0" destOrd="0" presId="urn:microsoft.com/office/officeart/2005/8/layout/chevron2"/>
    <dgm:cxn modelId="{F6F9A5C6-9FAD-4887-B24D-F07C65FFEC91}" type="presParOf" srcId="{08D1DB4C-65BA-47DC-B831-362F42EC6873}" destId="{4A59A6E8-96DD-410A-97CC-3A20497C651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6AA703-507A-41B1-9133-7DF3E93EF388}" type="doc">
      <dgm:prSet loTypeId="urn:microsoft.com/office/officeart/2005/8/layout/chevron2" loCatId="list" qsTypeId="urn:microsoft.com/office/officeart/2005/8/quickstyle/simple1" qsCatId="simple" csTypeId="urn:microsoft.com/office/officeart/2005/8/colors/accent3_1" csCatId="accent3" phldr="1"/>
      <dgm:spPr/>
      <dgm:t>
        <a:bodyPr/>
        <a:lstStyle/>
        <a:p>
          <a:endParaRPr lang="en-US"/>
        </a:p>
      </dgm:t>
    </dgm:pt>
    <dgm:pt modelId="{9FDAFC53-35FC-46A1-BCD7-BEE4C2917963}">
      <dgm:prSet phldrT="[Text]" custT="1"/>
      <dgm:spPr/>
      <dgm:t>
        <a:bodyPr/>
        <a:lstStyle/>
        <a:p>
          <a:r>
            <a:rPr lang="en-US" sz="2800" dirty="0">
              <a:solidFill>
                <a:schemeClr val="bg1">
                  <a:lumMod val="10000"/>
                  <a:lumOff val="90000"/>
                </a:schemeClr>
              </a:solidFill>
              <a:latin typeface="Times New Roman" panose="02020603050405020304" pitchFamily="18" charset="0"/>
              <a:cs typeface="Times New Roman" panose="02020603050405020304" pitchFamily="18" charset="0"/>
            </a:rPr>
            <a:t>Data Reduction</a:t>
          </a:r>
        </a:p>
      </dgm:t>
    </dgm:pt>
    <dgm:pt modelId="{9D345D97-9372-4821-9045-AC5DEFA30CE6}" type="parTrans" cxnId="{0AB2B47E-BBF5-4943-BE1F-E7F619D5F6B0}">
      <dgm:prSet/>
      <dgm:spPr/>
      <dgm:t>
        <a:bodyPr/>
        <a:lstStyle/>
        <a:p>
          <a:endParaRPr lang="en-US"/>
        </a:p>
      </dgm:t>
    </dgm:pt>
    <dgm:pt modelId="{DD493FC2-417B-4466-818B-0534536D4369}" type="sibTrans" cxnId="{0AB2B47E-BBF5-4943-BE1F-E7F619D5F6B0}">
      <dgm:prSet/>
      <dgm:spPr/>
      <dgm:t>
        <a:bodyPr/>
        <a:lstStyle/>
        <a:p>
          <a:endParaRPr lang="en-US"/>
        </a:p>
      </dgm:t>
    </dgm:pt>
    <dgm:pt modelId="{356475C1-69C9-4F1E-AAA8-29DAAE285910}">
      <dgm:prSet phldrT="[Text]" custT="1"/>
      <dgm:spPr/>
      <dgm:t>
        <a:bodyPr/>
        <a:lstStyle/>
        <a:p>
          <a:r>
            <a:rPr lang="en-US" sz="2800" dirty="0">
              <a:solidFill>
                <a:schemeClr val="bg2">
                  <a:lumMod val="10000"/>
                </a:schemeClr>
              </a:solidFill>
              <a:latin typeface="Times New Roman" panose="02020603050405020304" pitchFamily="18" charset="0"/>
              <a:cs typeface="Times New Roman" panose="02020603050405020304" pitchFamily="18" charset="0"/>
            </a:rPr>
            <a:t>Using</a:t>
          </a:r>
          <a:r>
            <a:rPr lang="en-US" sz="2800" baseline="0" dirty="0">
              <a:solidFill>
                <a:schemeClr val="bg2">
                  <a:lumMod val="10000"/>
                </a:schemeClr>
              </a:solidFill>
              <a:latin typeface="Times New Roman" panose="02020603050405020304" pitchFamily="18" charset="0"/>
              <a:cs typeface="Times New Roman" panose="02020603050405020304" pitchFamily="18" charset="0"/>
            </a:rPr>
            <a:t> various strategies, reducing the size of data but yielding the same outcome</a:t>
          </a:r>
          <a:r>
            <a:rPr lang="en-US" sz="2800" baseline="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dgm:t>
    </dgm:pt>
    <dgm:pt modelId="{00B81597-CC22-4838-B574-87D37A1D2021}" type="parTrans" cxnId="{59E42207-BBA3-499D-9002-E672D64B1733}">
      <dgm:prSet/>
      <dgm:spPr/>
      <dgm:t>
        <a:bodyPr/>
        <a:lstStyle/>
        <a:p>
          <a:endParaRPr lang="en-US"/>
        </a:p>
      </dgm:t>
    </dgm:pt>
    <dgm:pt modelId="{6652E9B4-A5BB-4432-8CE5-D75CD7968DE6}" type="sibTrans" cxnId="{59E42207-BBA3-499D-9002-E672D64B1733}">
      <dgm:prSet/>
      <dgm:spPr/>
      <dgm:t>
        <a:bodyPr/>
        <a:lstStyle/>
        <a:p>
          <a:endParaRPr lang="en-US"/>
        </a:p>
      </dgm:t>
    </dgm:pt>
    <dgm:pt modelId="{F463245E-FCDD-4BBB-B452-FD8033EB39A8}" type="pres">
      <dgm:prSet presAssocID="{706AA703-507A-41B1-9133-7DF3E93EF388}" presName="linearFlow" presStyleCnt="0">
        <dgm:presLayoutVars>
          <dgm:dir/>
          <dgm:animLvl val="lvl"/>
          <dgm:resizeHandles val="exact"/>
        </dgm:presLayoutVars>
      </dgm:prSet>
      <dgm:spPr/>
    </dgm:pt>
    <dgm:pt modelId="{EC762F33-9A15-46F7-B213-75579B808B73}" type="pres">
      <dgm:prSet presAssocID="{9FDAFC53-35FC-46A1-BCD7-BEE4C2917963}" presName="composite" presStyleCnt="0"/>
      <dgm:spPr/>
    </dgm:pt>
    <dgm:pt modelId="{C37BBF53-AB55-4C4A-B3EE-AC72F67A3D2B}" type="pres">
      <dgm:prSet presAssocID="{9FDAFC53-35FC-46A1-BCD7-BEE4C2917963}" presName="parentText" presStyleLbl="alignNode1" presStyleIdx="0" presStyleCnt="1">
        <dgm:presLayoutVars>
          <dgm:chMax val="1"/>
          <dgm:bulletEnabled val="1"/>
        </dgm:presLayoutVars>
      </dgm:prSet>
      <dgm:spPr/>
    </dgm:pt>
    <dgm:pt modelId="{8346DAB7-4836-4CDE-8BE9-5142F3C9D56F}" type="pres">
      <dgm:prSet presAssocID="{9FDAFC53-35FC-46A1-BCD7-BEE4C2917963}" presName="descendantText" presStyleLbl="alignAcc1" presStyleIdx="0" presStyleCnt="1">
        <dgm:presLayoutVars>
          <dgm:bulletEnabled val="1"/>
        </dgm:presLayoutVars>
      </dgm:prSet>
      <dgm:spPr/>
    </dgm:pt>
  </dgm:ptLst>
  <dgm:cxnLst>
    <dgm:cxn modelId="{59E42207-BBA3-499D-9002-E672D64B1733}" srcId="{9FDAFC53-35FC-46A1-BCD7-BEE4C2917963}" destId="{356475C1-69C9-4F1E-AAA8-29DAAE285910}" srcOrd="0" destOrd="0" parTransId="{00B81597-CC22-4838-B574-87D37A1D2021}" sibTransId="{6652E9B4-A5BB-4432-8CE5-D75CD7968DE6}"/>
    <dgm:cxn modelId="{C1952840-3EFC-4656-836D-D739061927A9}" type="presOf" srcId="{9FDAFC53-35FC-46A1-BCD7-BEE4C2917963}" destId="{C37BBF53-AB55-4C4A-B3EE-AC72F67A3D2B}" srcOrd="0" destOrd="0" presId="urn:microsoft.com/office/officeart/2005/8/layout/chevron2"/>
    <dgm:cxn modelId="{0AB2B47E-BBF5-4943-BE1F-E7F619D5F6B0}" srcId="{706AA703-507A-41B1-9133-7DF3E93EF388}" destId="{9FDAFC53-35FC-46A1-BCD7-BEE4C2917963}" srcOrd="0" destOrd="0" parTransId="{9D345D97-9372-4821-9045-AC5DEFA30CE6}" sibTransId="{DD493FC2-417B-4466-818B-0534536D4369}"/>
    <dgm:cxn modelId="{20D5D8AA-9613-43F6-847F-2A634F85713B}" type="presOf" srcId="{706AA703-507A-41B1-9133-7DF3E93EF388}" destId="{F463245E-FCDD-4BBB-B452-FD8033EB39A8}" srcOrd="0" destOrd="0" presId="urn:microsoft.com/office/officeart/2005/8/layout/chevron2"/>
    <dgm:cxn modelId="{724EE6D5-8341-456D-9167-A044B287CC36}" type="presOf" srcId="{356475C1-69C9-4F1E-AAA8-29DAAE285910}" destId="{8346DAB7-4836-4CDE-8BE9-5142F3C9D56F}" srcOrd="0" destOrd="0" presId="urn:microsoft.com/office/officeart/2005/8/layout/chevron2"/>
    <dgm:cxn modelId="{FD6E4259-A731-4B0F-89E7-FD6D04BA7284}" type="presParOf" srcId="{F463245E-FCDD-4BBB-B452-FD8033EB39A8}" destId="{EC762F33-9A15-46F7-B213-75579B808B73}" srcOrd="0" destOrd="0" presId="urn:microsoft.com/office/officeart/2005/8/layout/chevron2"/>
    <dgm:cxn modelId="{355A08EB-FD6F-4716-A737-97E531077DA4}" type="presParOf" srcId="{EC762F33-9A15-46F7-B213-75579B808B73}" destId="{C37BBF53-AB55-4C4A-B3EE-AC72F67A3D2B}" srcOrd="0" destOrd="0" presId="urn:microsoft.com/office/officeart/2005/8/layout/chevron2"/>
    <dgm:cxn modelId="{C03A3AF7-C3AA-4742-80D8-8EB62A22504A}" type="presParOf" srcId="{EC762F33-9A15-46F7-B213-75579B808B73}" destId="{8346DAB7-4836-4CDE-8BE9-5142F3C9D56F}" srcOrd="1" destOrd="0" presId="urn:microsoft.com/office/officeart/2005/8/layout/chevron2"/>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86BDB6-6FE9-4D1D-A02A-AE011DCAA40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17CFA2C1-9C14-4E9C-87BE-BE5C258B04A6}">
      <dgm:prSet phldrT="[Text]">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t>
        <a:bodyPr/>
        <a:lstStyle/>
        <a:p>
          <a:r>
            <a:rPr lang="en-US" dirty="0">
              <a:latin typeface="Times New Roman" panose="02020603050405020304" pitchFamily="18" charset="0"/>
              <a:cs typeface="Times New Roman" panose="02020603050405020304" pitchFamily="18" charset="0"/>
            </a:rPr>
            <a:t>Model Planning</a:t>
          </a:r>
        </a:p>
      </dgm:t>
    </dgm:pt>
    <dgm:pt modelId="{18E6E46D-57CD-4CD5-B098-90954346B48F}" type="parTrans" cxnId="{A5762369-56CB-4CE7-83C4-24A0A23E0E21}">
      <dgm:prSet/>
      <dgm:spPr/>
      <dgm:t>
        <a:bodyPr/>
        <a:lstStyle/>
        <a:p>
          <a:endParaRPr lang="en-US"/>
        </a:p>
      </dgm:t>
    </dgm:pt>
    <dgm:pt modelId="{A7865E2A-BDA4-407F-9332-FD7C172A650D}" type="sibTrans" cxnId="{A5762369-56CB-4CE7-83C4-24A0A23E0E21}">
      <dgm:prSet/>
      <dgm:spPr/>
      <dgm:t>
        <a:bodyPr/>
        <a:lstStyle/>
        <a:p>
          <a:endParaRPr lang="en-US"/>
        </a:p>
      </dgm:t>
    </dgm:pt>
    <dgm:pt modelId="{B309559C-3EFC-4F6C-82CF-2B13634224BD}">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b="1" dirty="0">
              <a:latin typeface="Times New Roman" panose="02020603050405020304" pitchFamily="18" charset="0"/>
              <a:cs typeface="Times New Roman" panose="02020603050405020304" pitchFamily="18" charset="0"/>
            </a:rPr>
            <a:t>Model Selection</a:t>
          </a:r>
        </a:p>
      </dgm:t>
    </dgm:pt>
    <dgm:pt modelId="{EEECFE93-7A41-4AA6-894F-8E999746CB52}" type="parTrans" cxnId="{507A7FA4-5A68-4C45-8590-AD535EA374C6}">
      <dgm:prSet/>
      <dgm:spPr/>
      <dgm:t>
        <a:bodyPr/>
        <a:lstStyle/>
        <a:p>
          <a:endParaRPr lang="en-US"/>
        </a:p>
      </dgm:t>
    </dgm:pt>
    <dgm:pt modelId="{32AAF2B1-801F-4875-B318-E13DAF06FE5A}" type="sibTrans" cxnId="{507A7FA4-5A68-4C45-8590-AD535EA374C6}">
      <dgm:prSet/>
      <dgm:spPr/>
      <dgm:t>
        <a:bodyPr/>
        <a:lstStyle/>
        <a:p>
          <a:endParaRPr lang="en-US"/>
        </a:p>
      </dgm:t>
    </dgm:pt>
    <dgm:pt modelId="{C6AC3C29-1602-4EE6-BD10-1420C0472ED2}">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b="1" dirty="0">
              <a:latin typeface="Times New Roman" panose="02020603050405020304" pitchFamily="18" charset="0"/>
              <a:cs typeface="Times New Roman" panose="02020603050405020304" pitchFamily="18" charset="0"/>
            </a:rPr>
            <a:t>Test Design</a:t>
          </a:r>
        </a:p>
      </dgm:t>
    </dgm:pt>
    <dgm:pt modelId="{5FCCF9CE-0BE9-4BCE-A6D0-728ADE175A98}" type="parTrans" cxnId="{B7B21B3B-E1D4-44DA-843C-D3352536762E}">
      <dgm:prSet/>
      <dgm:spPr/>
      <dgm:t>
        <a:bodyPr/>
        <a:lstStyle/>
        <a:p>
          <a:endParaRPr lang="en-US"/>
        </a:p>
      </dgm:t>
    </dgm:pt>
    <dgm:pt modelId="{454558AA-3511-4F43-B152-B4093866CDE7}" type="sibTrans" cxnId="{B7B21B3B-E1D4-44DA-843C-D3352536762E}">
      <dgm:prSet/>
      <dgm:spPr/>
      <dgm:t>
        <a:bodyPr/>
        <a:lstStyle/>
        <a:p>
          <a:endParaRPr lang="en-US"/>
        </a:p>
      </dgm:t>
    </dgm:pt>
    <dgm:pt modelId="{FD667612-E358-4F5C-A8B2-6CEDEF85D4FC}">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b="1" dirty="0">
              <a:latin typeface="Times New Roman" panose="02020603050405020304" pitchFamily="18" charset="0"/>
              <a:cs typeface="Times New Roman" panose="02020603050405020304" pitchFamily="18" charset="0"/>
            </a:rPr>
            <a:t>Model Development</a:t>
          </a:r>
        </a:p>
      </dgm:t>
    </dgm:pt>
    <dgm:pt modelId="{E4B3CD54-742C-43C5-BD67-DF282C5AE8D2}" type="parTrans" cxnId="{4A578B15-CDEB-492D-AC03-BF0896DBD35E}">
      <dgm:prSet/>
      <dgm:spPr/>
      <dgm:t>
        <a:bodyPr/>
        <a:lstStyle/>
        <a:p>
          <a:endParaRPr lang="en-IN"/>
        </a:p>
      </dgm:t>
    </dgm:pt>
    <dgm:pt modelId="{7843AD5F-A83C-40A5-879E-D2AF3DA7C244}" type="sibTrans" cxnId="{4A578B15-CDEB-492D-AC03-BF0896DBD35E}">
      <dgm:prSet/>
      <dgm:spPr/>
      <dgm:t>
        <a:bodyPr/>
        <a:lstStyle/>
        <a:p>
          <a:endParaRPr lang="en-IN"/>
        </a:p>
      </dgm:t>
    </dgm:pt>
    <dgm:pt modelId="{E0D0E707-04AD-46B8-96E5-0022F224E9E3}">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b="1" dirty="0">
              <a:latin typeface="Times New Roman" panose="02020603050405020304" pitchFamily="18" charset="0"/>
              <a:cs typeface="Times New Roman" panose="02020603050405020304" pitchFamily="18" charset="0"/>
            </a:rPr>
            <a:t>Model</a:t>
          </a:r>
          <a:r>
            <a:rPr lang="en-US" b="1" baseline="0" dirty="0">
              <a:latin typeface="Times New Roman" panose="02020603050405020304" pitchFamily="18" charset="0"/>
              <a:cs typeface="Times New Roman" panose="02020603050405020304" pitchFamily="18" charset="0"/>
            </a:rPr>
            <a:t> Assessment</a:t>
          </a:r>
          <a:endParaRPr lang="en-US" b="1" dirty="0">
            <a:latin typeface="Times New Roman" panose="02020603050405020304" pitchFamily="18" charset="0"/>
            <a:cs typeface="Times New Roman" panose="02020603050405020304" pitchFamily="18" charset="0"/>
          </a:endParaRPr>
        </a:p>
      </dgm:t>
    </dgm:pt>
    <dgm:pt modelId="{640945A3-175A-4256-B704-75F72CED81ED}" type="parTrans" cxnId="{28CE1A97-D165-4582-B3EC-116409BE4336}">
      <dgm:prSet/>
      <dgm:spPr/>
      <dgm:t>
        <a:bodyPr/>
        <a:lstStyle/>
        <a:p>
          <a:endParaRPr lang="en-IN"/>
        </a:p>
      </dgm:t>
    </dgm:pt>
    <dgm:pt modelId="{DDFCB0E7-E846-4668-99D4-8C7731691A2F}" type="sibTrans" cxnId="{28CE1A97-D165-4582-B3EC-116409BE4336}">
      <dgm:prSet/>
      <dgm:spPr/>
      <dgm:t>
        <a:bodyPr/>
        <a:lstStyle/>
        <a:p>
          <a:endParaRPr lang="en-IN"/>
        </a:p>
      </dgm:t>
    </dgm:pt>
    <dgm:pt modelId="{89EAA247-9EA8-425A-A539-FC36D81CEB58}" type="pres">
      <dgm:prSet presAssocID="{DB86BDB6-6FE9-4D1D-A02A-AE011DCAA40B}" presName="composite" presStyleCnt="0">
        <dgm:presLayoutVars>
          <dgm:chMax val="1"/>
          <dgm:dir/>
          <dgm:resizeHandles val="exact"/>
        </dgm:presLayoutVars>
      </dgm:prSet>
      <dgm:spPr/>
    </dgm:pt>
    <dgm:pt modelId="{C3D1180F-D109-4134-8F1F-D931C2082666}" type="pres">
      <dgm:prSet presAssocID="{DB86BDB6-6FE9-4D1D-A02A-AE011DCAA40B}" presName="radial" presStyleCnt="0">
        <dgm:presLayoutVars>
          <dgm:animLvl val="ctr"/>
        </dgm:presLayoutVars>
      </dgm:prSet>
      <dgm:spPr/>
    </dgm:pt>
    <dgm:pt modelId="{0F649722-C16C-4E11-ACEB-988C4969F10A}" type="pres">
      <dgm:prSet presAssocID="{17CFA2C1-9C14-4E9C-87BE-BE5C258B04A6}" presName="centerShape" presStyleLbl="vennNode1" presStyleIdx="0" presStyleCnt="5"/>
      <dgm:spPr/>
    </dgm:pt>
    <dgm:pt modelId="{A62F7237-8243-4E26-8425-E5AA3C175BD2}" type="pres">
      <dgm:prSet presAssocID="{B309559C-3EFC-4F6C-82CF-2B13634224BD}" presName="node" presStyleLbl="vennNode1" presStyleIdx="1" presStyleCnt="5">
        <dgm:presLayoutVars>
          <dgm:bulletEnabled val="1"/>
        </dgm:presLayoutVars>
      </dgm:prSet>
      <dgm:spPr/>
    </dgm:pt>
    <dgm:pt modelId="{BC0237C4-4D85-4E7F-94AB-3D9CC45A1921}" type="pres">
      <dgm:prSet presAssocID="{C6AC3C29-1602-4EE6-BD10-1420C0472ED2}" presName="node" presStyleLbl="vennNode1" presStyleIdx="2" presStyleCnt="5">
        <dgm:presLayoutVars>
          <dgm:bulletEnabled val="1"/>
        </dgm:presLayoutVars>
      </dgm:prSet>
      <dgm:spPr/>
    </dgm:pt>
    <dgm:pt modelId="{4A2D1A38-096E-4B84-8C03-632D52B0F56D}" type="pres">
      <dgm:prSet presAssocID="{FD667612-E358-4F5C-A8B2-6CEDEF85D4FC}" presName="node" presStyleLbl="vennNode1" presStyleIdx="3" presStyleCnt="5">
        <dgm:presLayoutVars>
          <dgm:bulletEnabled val="1"/>
        </dgm:presLayoutVars>
      </dgm:prSet>
      <dgm:spPr/>
    </dgm:pt>
    <dgm:pt modelId="{0E5F1DA7-DB75-4079-BBEF-C2C04262032A}" type="pres">
      <dgm:prSet presAssocID="{E0D0E707-04AD-46B8-96E5-0022F224E9E3}" presName="node" presStyleLbl="vennNode1" presStyleIdx="4" presStyleCnt="5">
        <dgm:presLayoutVars>
          <dgm:bulletEnabled val="1"/>
        </dgm:presLayoutVars>
      </dgm:prSet>
      <dgm:spPr/>
    </dgm:pt>
  </dgm:ptLst>
  <dgm:cxnLst>
    <dgm:cxn modelId="{B9027501-131A-4B66-8D94-11092A8AA310}" type="presOf" srcId="{B309559C-3EFC-4F6C-82CF-2B13634224BD}" destId="{A62F7237-8243-4E26-8425-E5AA3C175BD2}" srcOrd="0" destOrd="0" presId="urn:microsoft.com/office/officeart/2005/8/layout/radial3"/>
    <dgm:cxn modelId="{4A578B15-CDEB-492D-AC03-BF0896DBD35E}" srcId="{17CFA2C1-9C14-4E9C-87BE-BE5C258B04A6}" destId="{FD667612-E358-4F5C-A8B2-6CEDEF85D4FC}" srcOrd="2" destOrd="0" parTransId="{E4B3CD54-742C-43C5-BD67-DF282C5AE8D2}" sibTransId="{7843AD5F-A83C-40A5-879E-D2AF3DA7C244}"/>
    <dgm:cxn modelId="{B7B21B3B-E1D4-44DA-843C-D3352536762E}" srcId="{17CFA2C1-9C14-4E9C-87BE-BE5C258B04A6}" destId="{C6AC3C29-1602-4EE6-BD10-1420C0472ED2}" srcOrd="1" destOrd="0" parTransId="{5FCCF9CE-0BE9-4BCE-A6D0-728ADE175A98}" sibTransId="{454558AA-3511-4F43-B152-B4093866CDE7}"/>
    <dgm:cxn modelId="{408BC75F-22EC-41D8-9D0F-7A793B91239A}" type="presOf" srcId="{17CFA2C1-9C14-4E9C-87BE-BE5C258B04A6}" destId="{0F649722-C16C-4E11-ACEB-988C4969F10A}" srcOrd="0" destOrd="0" presId="urn:microsoft.com/office/officeart/2005/8/layout/radial3"/>
    <dgm:cxn modelId="{A5762369-56CB-4CE7-83C4-24A0A23E0E21}" srcId="{DB86BDB6-6FE9-4D1D-A02A-AE011DCAA40B}" destId="{17CFA2C1-9C14-4E9C-87BE-BE5C258B04A6}" srcOrd="0" destOrd="0" parTransId="{18E6E46D-57CD-4CD5-B098-90954346B48F}" sibTransId="{A7865E2A-BDA4-407F-9332-FD7C172A650D}"/>
    <dgm:cxn modelId="{B4D7CE4F-889E-4DD2-91A5-5789E6AFDF0E}" type="presOf" srcId="{E0D0E707-04AD-46B8-96E5-0022F224E9E3}" destId="{0E5F1DA7-DB75-4079-BBEF-C2C04262032A}" srcOrd="0" destOrd="0" presId="urn:microsoft.com/office/officeart/2005/8/layout/radial3"/>
    <dgm:cxn modelId="{2CDE2E7F-5482-4865-87B4-DED13184A0B0}" type="presOf" srcId="{C6AC3C29-1602-4EE6-BD10-1420C0472ED2}" destId="{BC0237C4-4D85-4E7F-94AB-3D9CC45A1921}" srcOrd="0" destOrd="0" presId="urn:microsoft.com/office/officeart/2005/8/layout/radial3"/>
    <dgm:cxn modelId="{28CE1A97-D165-4582-B3EC-116409BE4336}" srcId="{17CFA2C1-9C14-4E9C-87BE-BE5C258B04A6}" destId="{E0D0E707-04AD-46B8-96E5-0022F224E9E3}" srcOrd="3" destOrd="0" parTransId="{640945A3-175A-4256-B704-75F72CED81ED}" sibTransId="{DDFCB0E7-E846-4668-99D4-8C7731691A2F}"/>
    <dgm:cxn modelId="{CA3552A3-4A0B-48EF-B798-568E62E7F7C1}" type="presOf" srcId="{FD667612-E358-4F5C-A8B2-6CEDEF85D4FC}" destId="{4A2D1A38-096E-4B84-8C03-632D52B0F56D}" srcOrd="0" destOrd="0" presId="urn:microsoft.com/office/officeart/2005/8/layout/radial3"/>
    <dgm:cxn modelId="{507A7FA4-5A68-4C45-8590-AD535EA374C6}" srcId="{17CFA2C1-9C14-4E9C-87BE-BE5C258B04A6}" destId="{B309559C-3EFC-4F6C-82CF-2B13634224BD}" srcOrd="0" destOrd="0" parTransId="{EEECFE93-7A41-4AA6-894F-8E999746CB52}" sibTransId="{32AAF2B1-801F-4875-B318-E13DAF06FE5A}"/>
    <dgm:cxn modelId="{F0169CC4-3D45-4E85-84C0-5E69FFA654F6}" type="presOf" srcId="{DB86BDB6-6FE9-4D1D-A02A-AE011DCAA40B}" destId="{89EAA247-9EA8-425A-A539-FC36D81CEB58}" srcOrd="0" destOrd="0" presId="urn:microsoft.com/office/officeart/2005/8/layout/radial3"/>
    <dgm:cxn modelId="{7806FD17-B88C-4719-9CB3-1EB6862A2A3E}" type="presParOf" srcId="{89EAA247-9EA8-425A-A539-FC36D81CEB58}" destId="{C3D1180F-D109-4134-8F1F-D931C2082666}" srcOrd="0" destOrd="0" presId="urn:microsoft.com/office/officeart/2005/8/layout/radial3"/>
    <dgm:cxn modelId="{97FC7593-5C89-4778-BE81-60B9C1E6E321}" type="presParOf" srcId="{C3D1180F-D109-4134-8F1F-D931C2082666}" destId="{0F649722-C16C-4E11-ACEB-988C4969F10A}" srcOrd="0" destOrd="0" presId="urn:microsoft.com/office/officeart/2005/8/layout/radial3"/>
    <dgm:cxn modelId="{9EF63949-3D4F-4C15-AE15-7D2B4627A7FE}" type="presParOf" srcId="{C3D1180F-D109-4134-8F1F-D931C2082666}" destId="{A62F7237-8243-4E26-8425-E5AA3C175BD2}" srcOrd="1" destOrd="0" presId="urn:microsoft.com/office/officeart/2005/8/layout/radial3"/>
    <dgm:cxn modelId="{6A1E1755-0EDC-48D8-8613-B12B8510F3C5}" type="presParOf" srcId="{C3D1180F-D109-4134-8F1F-D931C2082666}" destId="{BC0237C4-4D85-4E7F-94AB-3D9CC45A1921}" srcOrd="2" destOrd="0" presId="urn:microsoft.com/office/officeart/2005/8/layout/radial3"/>
    <dgm:cxn modelId="{677AF223-8DA3-4292-A149-233B40512BE4}" type="presParOf" srcId="{C3D1180F-D109-4134-8F1F-D931C2082666}" destId="{4A2D1A38-096E-4B84-8C03-632D52B0F56D}" srcOrd="3" destOrd="0" presId="urn:microsoft.com/office/officeart/2005/8/layout/radial3"/>
    <dgm:cxn modelId="{0D686A97-FC0C-450A-ACA7-7D39D2518590}" type="presParOf" srcId="{C3D1180F-D109-4134-8F1F-D931C2082666}" destId="{0E5F1DA7-DB75-4079-BBEF-C2C04262032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49722-C16C-4E11-ACEB-988C4969F10A}">
      <dsp:nvSpPr>
        <dsp:cNvPr id="0" name=""/>
        <dsp:cNvSpPr/>
      </dsp:nvSpPr>
      <dsp:spPr>
        <a:xfrm>
          <a:off x="5278980" y="2407443"/>
          <a:ext cx="5997491" cy="5997491"/>
        </a:xfrm>
        <a:prstGeom prst="ellipse">
          <a:avLst/>
        </a:prstGeom>
        <a:solidFill>
          <a:schemeClr val="accent5">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2222500">
            <a:lnSpc>
              <a:spcPct val="90000"/>
            </a:lnSpc>
            <a:spcBef>
              <a:spcPct val="0"/>
            </a:spcBef>
            <a:spcAft>
              <a:spcPct val="35000"/>
            </a:spcAft>
            <a:buNone/>
          </a:pPr>
          <a:r>
            <a:rPr lang="en-US" sz="5000" b="1" kern="1200" dirty="0">
              <a:latin typeface="Times New Roman" panose="02020603050405020304" pitchFamily="18" charset="0"/>
              <a:cs typeface="Times New Roman" panose="02020603050405020304" pitchFamily="18" charset="0"/>
            </a:rPr>
            <a:t>Business Understanding</a:t>
          </a:r>
        </a:p>
      </dsp:txBody>
      <dsp:txXfrm>
        <a:off x="6157292" y="3285755"/>
        <a:ext cx="4240867" cy="4240867"/>
      </dsp:txXfrm>
    </dsp:sp>
    <dsp:sp modelId="{A62F7237-8243-4E26-8425-E5AA3C175BD2}">
      <dsp:nvSpPr>
        <dsp:cNvPr id="0" name=""/>
        <dsp:cNvSpPr/>
      </dsp:nvSpPr>
      <dsp:spPr>
        <a:xfrm>
          <a:off x="6778353" y="1070"/>
          <a:ext cx="2998745" cy="2998745"/>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What is the use case ?</a:t>
          </a:r>
        </a:p>
      </dsp:txBody>
      <dsp:txXfrm>
        <a:off x="7217509" y="440226"/>
        <a:ext cx="2120433" cy="2120433"/>
      </dsp:txXfrm>
    </dsp:sp>
    <dsp:sp modelId="{EFAEF52A-E572-4816-8082-CCE0ADE966D5}">
      <dsp:nvSpPr>
        <dsp:cNvPr id="0" name=""/>
        <dsp:cNvSpPr/>
      </dsp:nvSpPr>
      <dsp:spPr>
        <a:xfrm>
          <a:off x="10684099" y="3906816"/>
          <a:ext cx="2998745" cy="2998745"/>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What is the end goal ?</a:t>
          </a:r>
        </a:p>
      </dsp:txBody>
      <dsp:txXfrm>
        <a:off x="11123255" y="4345972"/>
        <a:ext cx="2120433" cy="2120433"/>
      </dsp:txXfrm>
    </dsp:sp>
    <dsp:sp modelId="{BC0237C4-4D85-4E7F-94AB-3D9CC45A1921}">
      <dsp:nvSpPr>
        <dsp:cNvPr id="0" name=""/>
        <dsp:cNvSpPr/>
      </dsp:nvSpPr>
      <dsp:spPr>
        <a:xfrm>
          <a:off x="6778353" y="7812562"/>
          <a:ext cx="2998745" cy="2998745"/>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What is the budget?</a:t>
          </a:r>
        </a:p>
      </dsp:txBody>
      <dsp:txXfrm>
        <a:off x="7217509" y="8251718"/>
        <a:ext cx="2120433" cy="2120433"/>
      </dsp:txXfrm>
    </dsp:sp>
    <dsp:sp modelId="{A9399349-1513-4063-A6B9-564A1215350E}">
      <dsp:nvSpPr>
        <dsp:cNvPr id="0" name=""/>
        <dsp:cNvSpPr/>
      </dsp:nvSpPr>
      <dsp:spPr>
        <a:xfrm>
          <a:off x="2872607" y="3906816"/>
          <a:ext cx="2998745" cy="2998745"/>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What are the various specifications ?</a:t>
          </a:r>
        </a:p>
      </dsp:txBody>
      <dsp:txXfrm>
        <a:off x="3311763" y="4345972"/>
        <a:ext cx="2120433" cy="2120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49722-C16C-4E11-ACEB-988C4969F10A}">
      <dsp:nvSpPr>
        <dsp:cNvPr id="0" name=""/>
        <dsp:cNvSpPr/>
      </dsp:nvSpPr>
      <dsp:spPr>
        <a:xfrm>
          <a:off x="5024400" y="2016881"/>
          <a:ext cx="5024511" cy="5024511"/>
        </a:xfrm>
        <a:prstGeom prst="ellipse">
          <a:avLst/>
        </a:prstGeom>
        <a:solidFill>
          <a:schemeClr val="accent5">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b="1" kern="1200" dirty="0">
              <a:latin typeface="Times New Roman" panose="02020603050405020304" pitchFamily="18" charset="0"/>
              <a:cs typeface="Times New Roman" panose="02020603050405020304" pitchFamily="18" charset="0"/>
            </a:rPr>
            <a:t>Data Understanding</a:t>
          </a:r>
        </a:p>
      </dsp:txBody>
      <dsp:txXfrm>
        <a:off x="5760223" y="2752704"/>
        <a:ext cx="3552865" cy="3552865"/>
      </dsp:txXfrm>
    </dsp:sp>
    <dsp:sp modelId="{A62F7237-8243-4E26-8425-E5AA3C175BD2}">
      <dsp:nvSpPr>
        <dsp:cNvPr id="0" name=""/>
        <dsp:cNvSpPr/>
      </dsp:nvSpPr>
      <dsp:spPr>
        <a:xfrm>
          <a:off x="6280528" y="896"/>
          <a:ext cx="2512255" cy="2512255"/>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b="1" i="0" kern="1200" dirty="0">
              <a:latin typeface="Times New Roman" panose="02020603050405020304" pitchFamily="18" charset="0"/>
              <a:cs typeface="Times New Roman" panose="02020603050405020304" pitchFamily="18" charset="0"/>
            </a:rPr>
            <a:t>Collect initial data</a:t>
          </a:r>
          <a:endParaRPr lang="en-US" sz="3500" kern="1200" dirty="0">
            <a:latin typeface="Times New Roman" panose="02020603050405020304" pitchFamily="18" charset="0"/>
            <a:cs typeface="Times New Roman" panose="02020603050405020304" pitchFamily="18" charset="0"/>
          </a:endParaRPr>
        </a:p>
      </dsp:txBody>
      <dsp:txXfrm>
        <a:off x="6648439" y="368807"/>
        <a:ext cx="1776433" cy="1776433"/>
      </dsp:txXfrm>
    </dsp:sp>
    <dsp:sp modelId="{BC0237C4-4D85-4E7F-94AB-3D9CC45A1921}">
      <dsp:nvSpPr>
        <dsp:cNvPr id="0" name=""/>
        <dsp:cNvSpPr/>
      </dsp:nvSpPr>
      <dsp:spPr>
        <a:xfrm>
          <a:off x="9552641" y="3273009"/>
          <a:ext cx="2512255" cy="2512255"/>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b="1" i="0" kern="1200" dirty="0">
              <a:latin typeface="Times New Roman" panose="02020603050405020304" pitchFamily="18" charset="0"/>
              <a:cs typeface="Times New Roman" panose="02020603050405020304" pitchFamily="18" charset="0"/>
            </a:rPr>
            <a:t>Describe data</a:t>
          </a:r>
          <a:endParaRPr lang="en-US" sz="3500" kern="1200" dirty="0">
            <a:latin typeface="Times New Roman" panose="02020603050405020304" pitchFamily="18" charset="0"/>
            <a:cs typeface="Times New Roman" panose="02020603050405020304" pitchFamily="18" charset="0"/>
          </a:endParaRPr>
        </a:p>
      </dsp:txBody>
      <dsp:txXfrm>
        <a:off x="9920552" y="3640920"/>
        <a:ext cx="1776433" cy="1776433"/>
      </dsp:txXfrm>
    </dsp:sp>
    <dsp:sp modelId="{4A2D1A38-096E-4B84-8C03-632D52B0F56D}">
      <dsp:nvSpPr>
        <dsp:cNvPr id="0" name=""/>
        <dsp:cNvSpPr/>
      </dsp:nvSpPr>
      <dsp:spPr>
        <a:xfrm>
          <a:off x="6280528" y="6545122"/>
          <a:ext cx="2512255" cy="2512255"/>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b="1" i="0" kern="1200" dirty="0">
              <a:latin typeface="Times New Roman" panose="02020603050405020304" pitchFamily="18" charset="0"/>
              <a:cs typeface="Times New Roman" panose="02020603050405020304" pitchFamily="18" charset="0"/>
            </a:rPr>
            <a:t>Explore data</a:t>
          </a:r>
          <a:endParaRPr lang="en-US" sz="3500" kern="1200" dirty="0">
            <a:latin typeface="Times New Roman" panose="02020603050405020304" pitchFamily="18" charset="0"/>
            <a:cs typeface="Times New Roman" panose="02020603050405020304" pitchFamily="18" charset="0"/>
          </a:endParaRPr>
        </a:p>
      </dsp:txBody>
      <dsp:txXfrm>
        <a:off x="6648439" y="6913033"/>
        <a:ext cx="1776433" cy="1776433"/>
      </dsp:txXfrm>
    </dsp:sp>
    <dsp:sp modelId="{0E5F1DA7-DB75-4079-BBEF-C2C04262032A}">
      <dsp:nvSpPr>
        <dsp:cNvPr id="0" name=""/>
        <dsp:cNvSpPr/>
      </dsp:nvSpPr>
      <dsp:spPr>
        <a:xfrm>
          <a:off x="3008415" y="3273009"/>
          <a:ext cx="2512255" cy="2512255"/>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b="1" i="0" kern="1200" dirty="0">
              <a:latin typeface="Times New Roman" panose="02020603050405020304" pitchFamily="18" charset="0"/>
              <a:cs typeface="Times New Roman" panose="02020603050405020304" pitchFamily="18" charset="0"/>
            </a:rPr>
            <a:t>Verify data quality</a:t>
          </a:r>
          <a:endParaRPr lang="en-US" sz="3500" kern="1200" dirty="0">
            <a:latin typeface="Times New Roman" panose="02020603050405020304" pitchFamily="18" charset="0"/>
            <a:cs typeface="Times New Roman" panose="02020603050405020304" pitchFamily="18" charset="0"/>
          </a:endParaRPr>
        </a:p>
      </dsp:txBody>
      <dsp:txXfrm>
        <a:off x="3376326" y="3640920"/>
        <a:ext cx="1776433" cy="1776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5CA68-0A93-492E-9B54-4E47AEA2B0BC}">
      <dsp:nvSpPr>
        <dsp:cNvPr id="0" name=""/>
        <dsp:cNvSpPr/>
      </dsp:nvSpPr>
      <dsp:spPr>
        <a:xfrm rot="5400000">
          <a:off x="-479805" y="480801"/>
          <a:ext cx="3198703" cy="223909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lumMod val="10000"/>
                  <a:lumOff val="90000"/>
                </a:schemeClr>
              </a:solidFill>
              <a:latin typeface="Times New Roman" panose="02020603050405020304" pitchFamily="18" charset="0"/>
              <a:cs typeface="Times New Roman" panose="02020603050405020304" pitchFamily="18" charset="0"/>
            </a:rPr>
            <a:t>Data Cleaning</a:t>
          </a:r>
        </a:p>
      </dsp:txBody>
      <dsp:txXfrm rot="-5400000">
        <a:off x="1" y="1120541"/>
        <a:ext cx="2239092" cy="959611"/>
      </dsp:txXfrm>
    </dsp:sp>
    <dsp:sp modelId="{FA05C5ED-D3C8-4695-A99E-52CE7C5449FA}">
      <dsp:nvSpPr>
        <dsp:cNvPr id="0" name=""/>
        <dsp:cNvSpPr/>
      </dsp:nvSpPr>
      <dsp:spPr>
        <a:xfrm rot="5400000">
          <a:off x="6477434" y="-4237346"/>
          <a:ext cx="2079157" cy="10555841"/>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solidFill>
                <a:schemeClr val="bg2">
                  <a:lumMod val="10000"/>
                </a:schemeClr>
              </a:solidFill>
              <a:latin typeface="Times New Roman" panose="02020603050405020304" pitchFamily="18" charset="0"/>
              <a:cs typeface="Times New Roman" panose="02020603050405020304" pitchFamily="18" charset="0"/>
            </a:rPr>
            <a:t>Correcting inconsistent data by filling out missing values and smoothing out noisy data</a:t>
          </a:r>
          <a:r>
            <a:rPr lang="en-US" sz="2800" kern="1200" dirty="0">
              <a:latin typeface="Times New Roman" panose="02020603050405020304" pitchFamily="18" charset="0"/>
              <a:cs typeface="Times New Roman" panose="02020603050405020304" pitchFamily="18" charset="0"/>
            </a:rPr>
            <a:t>.</a:t>
          </a:r>
        </a:p>
        <a:p>
          <a:pPr marL="285750" lvl="1" indent="-285750" algn="l" defTabSz="1244600">
            <a:lnSpc>
              <a:spcPct val="90000"/>
            </a:lnSpc>
            <a:spcBef>
              <a:spcPct val="0"/>
            </a:spcBef>
            <a:spcAft>
              <a:spcPct val="15000"/>
            </a:spcAft>
            <a:buChar char="•"/>
          </a:pPr>
          <a:endParaRPr lang="en-US" sz="2800" kern="1200" dirty="0">
            <a:latin typeface="Times New Roman" panose="02020603050405020304" pitchFamily="18" charset="0"/>
            <a:cs typeface="Times New Roman" panose="02020603050405020304" pitchFamily="18" charset="0"/>
          </a:endParaRPr>
        </a:p>
      </dsp:txBody>
      <dsp:txXfrm rot="-5400000">
        <a:off x="2239092" y="102492"/>
        <a:ext cx="10454345" cy="1876165"/>
      </dsp:txXfrm>
    </dsp:sp>
    <dsp:sp modelId="{D40B3D75-0B99-4E2E-A5AE-99303A830F71}">
      <dsp:nvSpPr>
        <dsp:cNvPr id="0" name=""/>
        <dsp:cNvSpPr/>
      </dsp:nvSpPr>
      <dsp:spPr>
        <a:xfrm rot="5400000">
          <a:off x="-479805" y="3493794"/>
          <a:ext cx="3198703" cy="223909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lumMod val="10000"/>
                  <a:lumOff val="90000"/>
                </a:schemeClr>
              </a:solidFill>
              <a:latin typeface="Times New Roman" panose="02020603050405020304" pitchFamily="18" charset="0"/>
              <a:cs typeface="Times New Roman" panose="02020603050405020304" pitchFamily="18" charset="0"/>
            </a:rPr>
            <a:t>Data Transformation</a:t>
          </a:r>
        </a:p>
      </dsp:txBody>
      <dsp:txXfrm rot="-5400000">
        <a:off x="1" y="4133534"/>
        <a:ext cx="2239092" cy="959611"/>
      </dsp:txXfrm>
    </dsp:sp>
    <dsp:sp modelId="{01E5C5F3-53C8-4D73-989A-8F39A2FF042F}">
      <dsp:nvSpPr>
        <dsp:cNvPr id="0" name=""/>
        <dsp:cNvSpPr/>
      </dsp:nvSpPr>
      <dsp:spPr>
        <a:xfrm rot="5400000">
          <a:off x="6477434" y="-1224352"/>
          <a:ext cx="2079157" cy="10555841"/>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solidFill>
                <a:schemeClr val="bg2">
                  <a:lumMod val="10000"/>
                </a:schemeClr>
              </a:solidFill>
              <a:latin typeface="Times New Roman" panose="02020603050405020304" pitchFamily="18" charset="0"/>
              <a:cs typeface="Times New Roman" panose="02020603050405020304" pitchFamily="18" charset="0"/>
            </a:rPr>
            <a:t>It involves normalization, transformation and aggregation of data using ETL methods</a:t>
          </a:r>
          <a:r>
            <a:rPr lang="en-US" sz="2800" kern="1200" dirty="0">
              <a:latin typeface="Times New Roman" panose="02020603050405020304" pitchFamily="18" charset="0"/>
              <a:cs typeface="Times New Roman" panose="02020603050405020304" pitchFamily="18" charset="0"/>
            </a:rPr>
            <a:t>.</a:t>
          </a:r>
        </a:p>
      </dsp:txBody>
      <dsp:txXfrm rot="-5400000">
        <a:off x="2239092" y="3115486"/>
        <a:ext cx="10454345" cy="1876165"/>
      </dsp:txXfrm>
    </dsp:sp>
    <dsp:sp modelId="{FDB0B2F0-E34A-4CFF-8DA9-FF6A27EDBC55}">
      <dsp:nvSpPr>
        <dsp:cNvPr id="0" name=""/>
        <dsp:cNvSpPr/>
      </dsp:nvSpPr>
      <dsp:spPr>
        <a:xfrm rot="5400000">
          <a:off x="-479805" y="6506788"/>
          <a:ext cx="3198703" cy="223909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lumMod val="10000"/>
                  <a:lumOff val="90000"/>
                </a:schemeClr>
              </a:solidFill>
              <a:latin typeface="Times New Roman" panose="02020603050405020304" pitchFamily="18" charset="0"/>
              <a:cs typeface="Times New Roman" panose="02020603050405020304" pitchFamily="18" charset="0"/>
            </a:rPr>
            <a:t>Data Integration</a:t>
          </a:r>
        </a:p>
      </dsp:txBody>
      <dsp:txXfrm rot="-5400000">
        <a:off x="1" y="7146528"/>
        <a:ext cx="2239092" cy="959611"/>
      </dsp:txXfrm>
    </dsp:sp>
    <dsp:sp modelId="{4A59A6E8-96DD-410A-97CC-3A20497C651A}">
      <dsp:nvSpPr>
        <dsp:cNvPr id="0" name=""/>
        <dsp:cNvSpPr/>
      </dsp:nvSpPr>
      <dsp:spPr>
        <a:xfrm rot="5400000">
          <a:off x="6477434" y="1788640"/>
          <a:ext cx="2079157" cy="10555841"/>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solidFill>
                <a:schemeClr val="bg2">
                  <a:lumMod val="10000"/>
                </a:schemeClr>
              </a:solidFill>
              <a:latin typeface="Times New Roman" panose="02020603050405020304" pitchFamily="18" charset="0"/>
              <a:cs typeface="Times New Roman" panose="02020603050405020304" pitchFamily="18" charset="0"/>
            </a:rPr>
            <a:t>Resolving any conflicts in the data and handling redundancies</a:t>
          </a:r>
          <a:r>
            <a:rPr lang="en-US" sz="2800" kern="1200" dirty="0">
              <a:latin typeface="Times New Roman" panose="02020603050405020304" pitchFamily="18" charset="0"/>
              <a:cs typeface="Times New Roman" panose="02020603050405020304" pitchFamily="18" charset="0"/>
            </a:rPr>
            <a:t>.</a:t>
          </a:r>
        </a:p>
        <a:p>
          <a:pPr marL="228600" lvl="1" indent="-228600" algn="l" defTabSz="977900">
            <a:lnSpc>
              <a:spcPct val="90000"/>
            </a:lnSpc>
            <a:spcBef>
              <a:spcPct val="0"/>
            </a:spcBef>
            <a:spcAft>
              <a:spcPct val="15000"/>
            </a:spcAft>
            <a:buChar char="•"/>
          </a:pPr>
          <a:endParaRPr lang="en-US" sz="2200" kern="1200" dirty="0"/>
        </a:p>
      </dsp:txBody>
      <dsp:txXfrm rot="-5400000">
        <a:off x="2239092" y="6128478"/>
        <a:ext cx="10454345" cy="18761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BBF53-AB55-4C4A-B3EE-AC72F67A3D2B}">
      <dsp:nvSpPr>
        <dsp:cNvPr id="0" name=""/>
        <dsp:cNvSpPr/>
      </dsp:nvSpPr>
      <dsp:spPr>
        <a:xfrm rot="5400000">
          <a:off x="-392893" y="392893"/>
          <a:ext cx="2619288" cy="1833501"/>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lumMod val="10000"/>
                  <a:lumOff val="90000"/>
                </a:schemeClr>
              </a:solidFill>
              <a:latin typeface="Times New Roman" panose="02020603050405020304" pitchFamily="18" charset="0"/>
              <a:cs typeface="Times New Roman" panose="02020603050405020304" pitchFamily="18" charset="0"/>
            </a:rPr>
            <a:t>Data Reduction</a:t>
          </a:r>
        </a:p>
      </dsp:txBody>
      <dsp:txXfrm rot="-5400000">
        <a:off x="1" y="916751"/>
        <a:ext cx="1833501" cy="785787"/>
      </dsp:txXfrm>
    </dsp:sp>
    <dsp:sp modelId="{8346DAB7-4836-4CDE-8BE9-5142F3C9D56F}">
      <dsp:nvSpPr>
        <dsp:cNvPr id="0" name=""/>
        <dsp:cNvSpPr/>
      </dsp:nvSpPr>
      <dsp:spPr>
        <a:xfrm rot="5400000">
          <a:off x="4668918" y="-2835417"/>
          <a:ext cx="1702537" cy="7373371"/>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solidFill>
                <a:schemeClr val="bg2">
                  <a:lumMod val="10000"/>
                </a:schemeClr>
              </a:solidFill>
              <a:latin typeface="Times New Roman" panose="02020603050405020304" pitchFamily="18" charset="0"/>
              <a:cs typeface="Times New Roman" panose="02020603050405020304" pitchFamily="18" charset="0"/>
            </a:rPr>
            <a:t>Using</a:t>
          </a:r>
          <a:r>
            <a:rPr lang="en-US" sz="2800" kern="1200" baseline="0" dirty="0">
              <a:solidFill>
                <a:schemeClr val="bg2">
                  <a:lumMod val="10000"/>
                </a:schemeClr>
              </a:solidFill>
              <a:latin typeface="Times New Roman" panose="02020603050405020304" pitchFamily="18" charset="0"/>
              <a:cs typeface="Times New Roman" panose="02020603050405020304" pitchFamily="18" charset="0"/>
            </a:rPr>
            <a:t> various strategies, reducing the size of data but yielding the same outcome</a:t>
          </a:r>
          <a:r>
            <a:rPr lang="en-US" sz="2800" kern="1200" baseline="0" dirty="0">
              <a:latin typeface="Times New Roman" panose="02020603050405020304" pitchFamily="18" charset="0"/>
              <a:cs typeface="Times New Roman" panose="02020603050405020304" pitchFamily="18" charset="0"/>
            </a:rPr>
            <a:t>.</a:t>
          </a:r>
          <a:endParaRPr lang="en-US" sz="2800" kern="1200" dirty="0">
            <a:latin typeface="Times New Roman" panose="02020603050405020304" pitchFamily="18" charset="0"/>
            <a:cs typeface="Times New Roman" panose="02020603050405020304" pitchFamily="18" charset="0"/>
          </a:endParaRPr>
        </a:p>
      </dsp:txBody>
      <dsp:txXfrm rot="-5400000">
        <a:off x="1833502" y="83110"/>
        <a:ext cx="7290260" cy="15363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49722-C16C-4E11-ACEB-988C4969F10A}">
      <dsp:nvSpPr>
        <dsp:cNvPr id="0" name=""/>
        <dsp:cNvSpPr/>
      </dsp:nvSpPr>
      <dsp:spPr>
        <a:xfrm>
          <a:off x="3896920" y="2113187"/>
          <a:ext cx="5264432" cy="5264432"/>
        </a:xfrm>
        <a:prstGeom prst="ellipse">
          <a:avLst/>
        </a:prstGeom>
        <a:solidFill>
          <a:schemeClr val="accent5">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Model Planning</a:t>
          </a:r>
        </a:p>
      </dsp:txBody>
      <dsp:txXfrm>
        <a:off x="4667878" y="2884145"/>
        <a:ext cx="3722516" cy="3722516"/>
      </dsp:txXfrm>
    </dsp:sp>
    <dsp:sp modelId="{A62F7237-8243-4E26-8425-E5AA3C175BD2}">
      <dsp:nvSpPr>
        <dsp:cNvPr id="0" name=""/>
        <dsp:cNvSpPr/>
      </dsp:nvSpPr>
      <dsp:spPr>
        <a:xfrm>
          <a:off x="5213028" y="939"/>
          <a:ext cx="2632216" cy="2632216"/>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Model Selection</a:t>
          </a:r>
        </a:p>
      </dsp:txBody>
      <dsp:txXfrm>
        <a:off x="5598507" y="386418"/>
        <a:ext cx="1861258" cy="1861258"/>
      </dsp:txXfrm>
    </dsp:sp>
    <dsp:sp modelId="{BC0237C4-4D85-4E7F-94AB-3D9CC45A1921}">
      <dsp:nvSpPr>
        <dsp:cNvPr id="0" name=""/>
        <dsp:cNvSpPr/>
      </dsp:nvSpPr>
      <dsp:spPr>
        <a:xfrm>
          <a:off x="8641384" y="3429295"/>
          <a:ext cx="2632216" cy="2632216"/>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Test Design</a:t>
          </a:r>
        </a:p>
      </dsp:txBody>
      <dsp:txXfrm>
        <a:off x="9026863" y="3814774"/>
        <a:ext cx="1861258" cy="1861258"/>
      </dsp:txXfrm>
    </dsp:sp>
    <dsp:sp modelId="{4A2D1A38-096E-4B84-8C03-632D52B0F56D}">
      <dsp:nvSpPr>
        <dsp:cNvPr id="0" name=""/>
        <dsp:cNvSpPr/>
      </dsp:nvSpPr>
      <dsp:spPr>
        <a:xfrm>
          <a:off x="5213028" y="6857651"/>
          <a:ext cx="2632216" cy="2632216"/>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Model Development</a:t>
          </a:r>
        </a:p>
      </dsp:txBody>
      <dsp:txXfrm>
        <a:off x="5598507" y="7243130"/>
        <a:ext cx="1861258" cy="1861258"/>
      </dsp:txXfrm>
    </dsp:sp>
    <dsp:sp modelId="{0E5F1DA7-DB75-4079-BBEF-C2C04262032A}">
      <dsp:nvSpPr>
        <dsp:cNvPr id="0" name=""/>
        <dsp:cNvSpPr/>
      </dsp:nvSpPr>
      <dsp:spPr>
        <a:xfrm>
          <a:off x="1784672" y="3429295"/>
          <a:ext cx="2632216" cy="2632216"/>
        </a:xfrm>
        <a:prstGeom prst="ellipse">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Model</a:t>
          </a:r>
          <a:r>
            <a:rPr lang="en-US" sz="2500" b="1" kern="1200" baseline="0" dirty="0">
              <a:latin typeface="Times New Roman" panose="02020603050405020304" pitchFamily="18" charset="0"/>
              <a:cs typeface="Times New Roman" panose="02020603050405020304" pitchFamily="18" charset="0"/>
            </a:rPr>
            <a:t> Assessment</a:t>
          </a:r>
          <a:endParaRPr lang="en-US" sz="2500" b="1" kern="1200" dirty="0">
            <a:latin typeface="Times New Roman" panose="02020603050405020304" pitchFamily="18" charset="0"/>
            <a:cs typeface="Times New Roman" panose="02020603050405020304" pitchFamily="18" charset="0"/>
          </a:endParaRPr>
        </a:p>
      </dsp:txBody>
      <dsp:txXfrm>
        <a:off x="2170151" y="3814774"/>
        <a:ext cx="1861258" cy="186125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617931575_1991x1322.jpg"/>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5" name="740627569_2880x1920.jpg"/>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6" name="996267730_2880x1920.jpg"/>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996267730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ree Content" userDrawn="1">
  <p:cSld name="Free Content">
    <p:spTree>
      <p:nvGrpSpPr>
        <p:cNvPr id="1" name=""/>
        <p:cNvGrpSpPr/>
        <p:nvPr/>
      </p:nvGrpSpPr>
      <p:grpSpPr>
        <a:xfrm>
          <a:off x="0" y="0"/>
          <a:ext cx="0" cy="0"/>
          <a:chOff x="0" y="0"/>
          <a:chExt cx="0" cy="0"/>
        </a:xfrm>
      </p:grpSpPr>
      <p:sp>
        <p:nvSpPr>
          <p:cNvPr id="3" name="Titel 2"/>
          <p:cNvSpPr>
            <a:spLocks noGrp="1"/>
          </p:cNvSpPr>
          <p:nvPr>
            <p:ph type="title" hasCustomPrompt="1"/>
          </p:nvPr>
        </p:nvSpPr>
        <p:spPr/>
        <p:txBody>
          <a:bodyPr/>
          <a:lstStyle/>
          <a:p>
            <a:r>
              <a:rPr lang="en-US" dirty="0"/>
              <a:t>Click to edit Master title style</a:t>
            </a:r>
            <a:endParaRPr lang="de-DE" dirty="0"/>
          </a:p>
        </p:txBody>
      </p:sp>
    </p:spTree>
    <p:custDataLst>
      <p:custData r:id="rId1"/>
    </p:custDataLst>
    <p:extLst>
      <p:ext uri="{BB962C8B-B14F-4D97-AF65-F5344CB8AC3E}">
        <p14:creationId xmlns:p14="http://schemas.microsoft.com/office/powerpoint/2010/main" val="317992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627569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136959463_1989x1321.jpg"/>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17931575_1991x1322.jpg"/>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datascience-pm.com/domino-data-science-lifecycle/"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hyperlink" Target="https://www.linkedin.com/in/sahaana-venkat-a31997127/" TargetMode="External"/><Relationship Id="rId2" Type="http://schemas.openxmlformats.org/officeDocument/2006/relationships/hyperlink" Target="mailto:sagu1995@gmail.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www.census.gov/data.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pen source license"/>
          <p:cNvSpPr txBox="1">
            <a:spLocks noGrp="1"/>
          </p:cNvSpPr>
          <p:nvPr>
            <p:ph type="ctrTitle"/>
          </p:nvPr>
        </p:nvSpPr>
        <p:spPr>
          <a:prstGeom prst="rect">
            <a:avLst/>
          </a:prstGeom>
        </p:spPr>
        <p:txBody>
          <a:bodyPr>
            <a:normAutofit/>
          </a:bodyPr>
          <a:lstStyle/>
          <a:p>
            <a:r>
              <a:rPr lang="en-IN" sz="9600" dirty="0"/>
              <a:t>Dataiku Assignment</a:t>
            </a:r>
            <a:endParaRPr sz="9600" dirty="0"/>
          </a:p>
        </p:txBody>
      </p:sp>
      <p:sp>
        <p:nvSpPr>
          <p:cNvPr id="153" name="Presentation Subtitle"/>
          <p:cNvSpPr txBox="1">
            <a:spLocks noGrp="1"/>
          </p:cNvSpPr>
          <p:nvPr>
            <p:ph type="subTitle" sz="quarter" idx="1"/>
          </p:nvPr>
        </p:nvSpPr>
        <p:spPr>
          <a:xfrm>
            <a:off x="1206496" y="7887823"/>
            <a:ext cx="21971001" cy="1905001"/>
          </a:xfrm>
          <a:prstGeom prst="rect">
            <a:avLst/>
          </a:prstGeom>
        </p:spPr>
        <p:txBody>
          <a:bodyPr/>
          <a:lstStyle/>
          <a:p>
            <a:r>
              <a:rPr lang="en-US" dirty="0"/>
              <a:t>Sahaana </a:t>
            </a:r>
            <a:r>
              <a:rPr lang="en-US" dirty="0" err="1"/>
              <a:t>Iyer</a:t>
            </a:r>
            <a:r>
              <a:rPr lang="en-US" dirty="0"/>
              <a:t> | 18-01-2023</a:t>
            </a:r>
          </a:p>
          <a:p>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5644-848B-1A08-CEC9-0FB995593189}"/>
              </a:ext>
            </a:extLst>
          </p:cNvPr>
          <p:cNvSpPr>
            <a:spLocks noGrp="1"/>
          </p:cNvSpPr>
          <p:nvPr>
            <p:ph type="title"/>
          </p:nvPr>
        </p:nvSpPr>
        <p:spPr>
          <a:xfrm>
            <a:off x="763588" y="552450"/>
            <a:ext cx="21971000" cy="1433163"/>
          </a:xfrm>
        </p:spPr>
        <p:txBody>
          <a:bodyPr/>
          <a:lstStyle/>
          <a:p>
            <a:r>
              <a:rPr lang="en-US" dirty="0"/>
              <a:t>Data Visualization</a:t>
            </a:r>
            <a:endParaRPr lang="en-IN" dirty="0"/>
          </a:p>
        </p:txBody>
      </p:sp>
      <p:pic>
        <p:nvPicPr>
          <p:cNvPr id="5" name="Picture 4">
            <a:extLst>
              <a:ext uri="{FF2B5EF4-FFF2-40B4-BE49-F238E27FC236}">
                <a16:creationId xmlns:a16="http://schemas.microsoft.com/office/drawing/2014/main" id="{3013882A-5D78-F113-995C-9F1A40EF7BAB}"/>
              </a:ext>
            </a:extLst>
          </p:cNvPr>
          <p:cNvPicPr>
            <a:picLocks noChangeAspect="1"/>
          </p:cNvPicPr>
          <p:nvPr/>
        </p:nvPicPr>
        <p:blipFill>
          <a:blip r:embed="rId2"/>
          <a:stretch>
            <a:fillRect/>
          </a:stretch>
        </p:blipFill>
        <p:spPr>
          <a:xfrm>
            <a:off x="389747" y="1985613"/>
            <a:ext cx="23504574" cy="11330588"/>
          </a:xfrm>
          <a:prstGeom prst="rect">
            <a:avLst/>
          </a:prstGeom>
        </p:spPr>
      </p:pic>
    </p:spTree>
    <p:extLst>
      <p:ext uri="{BB962C8B-B14F-4D97-AF65-F5344CB8AC3E}">
        <p14:creationId xmlns:p14="http://schemas.microsoft.com/office/powerpoint/2010/main" val="243192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5644-848B-1A08-CEC9-0FB995593189}"/>
              </a:ext>
            </a:extLst>
          </p:cNvPr>
          <p:cNvSpPr>
            <a:spLocks noGrp="1"/>
          </p:cNvSpPr>
          <p:nvPr>
            <p:ph type="title"/>
          </p:nvPr>
        </p:nvSpPr>
        <p:spPr>
          <a:xfrm>
            <a:off x="763588" y="552450"/>
            <a:ext cx="21971000" cy="1433163"/>
          </a:xfrm>
        </p:spPr>
        <p:txBody>
          <a:bodyPr/>
          <a:lstStyle/>
          <a:p>
            <a:r>
              <a:rPr lang="en-US" dirty="0"/>
              <a:t>Data Visualization</a:t>
            </a:r>
            <a:endParaRPr lang="en-IN" dirty="0"/>
          </a:p>
        </p:txBody>
      </p:sp>
      <p:pic>
        <p:nvPicPr>
          <p:cNvPr id="5" name="Picture 4">
            <a:extLst>
              <a:ext uri="{FF2B5EF4-FFF2-40B4-BE49-F238E27FC236}">
                <a16:creationId xmlns:a16="http://schemas.microsoft.com/office/drawing/2014/main" id="{58CA5FF0-AACE-796C-B669-8E7FA811E854}"/>
              </a:ext>
            </a:extLst>
          </p:cNvPr>
          <p:cNvPicPr>
            <a:picLocks noChangeAspect="1"/>
          </p:cNvPicPr>
          <p:nvPr/>
        </p:nvPicPr>
        <p:blipFill>
          <a:blip r:embed="rId2"/>
          <a:stretch>
            <a:fillRect/>
          </a:stretch>
        </p:blipFill>
        <p:spPr>
          <a:xfrm>
            <a:off x="763587" y="1985613"/>
            <a:ext cx="22531128" cy="11398736"/>
          </a:xfrm>
          <a:prstGeom prst="rect">
            <a:avLst/>
          </a:prstGeom>
        </p:spPr>
      </p:pic>
    </p:spTree>
    <p:extLst>
      <p:ext uri="{BB962C8B-B14F-4D97-AF65-F5344CB8AC3E}">
        <p14:creationId xmlns:p14="http://schemas.microsoft.com/office/powerpoint/2010/main" val="108045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5644-848B-1A08-CEC9-0FB995593189}"/>
              </a:ext>
            </a:extLst>
          </p:cNvPr>
          <p:cNvSpPr>
            <a:spLocks noGrp="1"/>
          </p:cNvSpPr>
          <p:nvPr>
            <p:ph type="title"/>
          </p:nvPr>
        </p:nvSpPr>
        <p:spPr>
          <a:xfrm>
            <a:off x="763588" y="552450"/>
            <a:ext cx="21971000" cy="1433163"/>
          </a:xfrm>
        </p:spPr>
        <p:txBody>
          <a:bodyPr/>
          <a:lstStyle/>
          <a:p>
            <a:r>
              <a:rPr lang="en-US" dirty="0"/>
              <a:t>Data Visualization</a:t>
            </a:r>
            <a:endParaRPr lang="en-IN" dirty="0"/>
          </a:p>
        </p:txBody>
      </p:sp>
      <p:pic>
        <p:nvPicPr>
          <p:cNvPr id="4" name="Picture 3">
            <a:extLst>
              <a:ext uri="{FF2B5EF4-FFF2-40B4-BE49-F238E27FC236}">
                <a16:creationId xmlns:a16="http://schemas.microsoft.com/office/drawing/2014/main" id="{CC0F2366-7746-C3C7-1BBC-5C15A14FD213}"/>
              </a:ext>
            </a:extLst>
          </p:cNvPr>
          <p:cNvPicPr>
            <a:picLocks noChangeAspect="1"/>
          </p:cNvPicPr>
          <p:nvPr/>
        </p:nvPicPr>
        <p:blipFill>
          <a:blip r:embed="rId2"/>
          <a:stretch>
            <a:fillRect/>
          </a:stretch>
        </p:blipFill>
        <p:spPr>
          <a:xfrm>
            <a:off x="330673" y="1985613"/>
            <a:ext cx="23608619" cy="11355633"/>
          </a:xfrm>
          <a:prstGeom prst="rect">
            <a:avLst/>
          </a:prstGeom>
        </p:spPr>
      </p:pic>
    </p:spTree>
    <p:extLst>
      <p:ext uri="{BB962C8B-B14F-4D97-AF65-F5344CB8AC3E}">
        <p14:creationId xmlns:p14="http://schemas.microsoft.com/office/powerpoint/2010/main" val="1408403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5644-848B-1A08-CEC9-0FB995593189}"/>
              </a:ext>
            </a:extLst>
          </p:cNvPr>
          <p:cNvSpPr>
            <a:spLocks noGrp="1"/>
          </p:cNvSpPr>
          <p:nvPr>
            <p:ph type="title"/>
          </p:nvPr>
        </p:nvSpPr>
        <p:spPr>
          <a:xfrm>
            <a:off x="763588" y="552450"/>
            <a:ext cx="21971000" cy="1433163"/>
          </a:xfrm>
        </p:spPr>
        <p:txBody>
          <a:bodyPr/>
          <a:lstStyle/>
          <a:p>
            <a:r>
              <a:rPr lang="en-US" dirty="0"/>
              <a:t>Data Visualization</a:t>
            </a:r>
            <a:endParaRPr lang="en-IN" dirty="0"/>
          </a:p>
        </p:txBody>
      </p:sp>
      <p:pic>
        <p:nvPicPr>
          <p:cNvPr id="5" name="Picture 4">
            <a:extLst>
              <a:ext uri="{FF2B5EF4-FFF2-40B4-BE49-F238E27FC236}">
                <a16:creationId xmlns:a16="http://schemas.microsoft.com/office/drawing/2014/main" id="{8F24C2C0-DC94-3AC6-8BD3-5ED49FF53583}"/>
              </a:ext>
            </a:extLst>
          </p:cNvPr>
          <p:cNvPicPr>
            <a:picLocks noChangeAspect="1"/>
          </p:cNvPicPr>
          <p:nvPr/>
        </p:nvPicPr>
        <p:blipFill>
          <a:blip r:embed="rId2"/>
          <a:stretch>
            <a:fillRect/>
          </a:stretch>
        </p:blipFill>
        <p:spPr>
          <a:xfrm>
            <a:off x="763588" y="1985612"/>
            <a:ext cx="23055782" cy="11340643"/>
          </a:xfrm>
          <a:prstGeom prst="rect">
            <a:avLst/>
          </a:prstGeom>
        </p:spPr>
      </p:pic>
    </p:spTree>
    <p:extLst>
      <p:ext uri="{BB962C8B-B14F-4D97-AF65-F5344CB8AC3E}">
        <p14:creationId xmlns:p14="http://schemas.microsoft.com/office/powerpoint/2010/main" val="4167678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5644-848B-1A08-CEC9-0FB995593189}"/>
              </a:ext>
            </a:extLst>
          </p:cNvPr>
          <p:cNvSpPr>
            <a:spLocks noGrp="1"/>
          </p:cNvSpPr>
          <p:nvPr>
            <p:ph type="title"/>
          </p:nvPr>
        </p:nvSpPr>
        <p:spPr>
          <a:xfrm>
            <a:off x="763588" y="552450"/>
            <a:ext cx="21971000" cy="1433163"/>
          </a:xfrm>
        </p:spPr>
        <p:txBody>
          <a:bodyPr/>
          <a:lstStyle/>
          <a:p>
            <a:r>
              <a:rPr lang="en-US" dirty="0"/>
              <a:t>Data Visualization</a:t>
            </a:r>
            <a:endParaRPr lang="en-IN" dirty="0"/>
          </a:p>
        </p:txBody>
      </p:sp>
      <p:pic>
        <p:nvPicPr>
          <p:cNvPr id="4" name="Picture 3">
            <a:extLst>
              <a:ext uri="{FF2B5EF4-FFF2-40B4-BE49-F238E27FC236}">
                <a16:creationId xmlns:a16="http://schemas.microsoft.com/office/drawing/2014/main" id="{D80FA9E4-E0E1-A0DD-27C8-0DA168AE5B85}"/>
              </a:ext>
            </a:extLst>
          </p:cNvPr>
          <p:cNvPicPr>
            <a:picLocks noChangeAspect="1"/>
          </p:cNvPicPr>
          <p:nvPr/>
        </p:nvPicPr>
        <p:blipFill>
          <a:blip r:embed="rId2"/>
          <a:stretch>
            <a:fillRect/>
          </a:stretch>
        </p:blipFill>
        <p:spPr>
          <a:xfrm>
            <a:off x="763588" y="2178656"/>
            <a:ext cx="23175704" cy="11282511"/>
          </a:xfrm>
          <a:prstGeom prst="rect">
            <a:avLst/>
          </a:prstGeom>
        </p:spPr>
      </p:pic>
    </p:spTree>
    <p:extLst>
      <p:ext uri="{BB962C8B-B14F-4D97-AF65-F5344CB8AC3E}">
        <p14:creationId xmlns:p14="http://schemas.microsoft.com/office/powerpoint/2010/main" val="63629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6E31-F4DD-9DD5-7598-659EF35E9CD1}"/>
              </a:ext>
            </a:extLst>
          </p:cNvPr>
          <p:cNvSpPr>
            <a:spLocks noGrp="1"/>
          </p:cNvSpPr>
          <p:nvPr>
            <p:ph type="title"/>
          </p:nvPr>
        </p:nvSpPr>
        <p:spPr/>
        <p:txBody>
          <a:bodyPr/>
          <a:lstStyle/>
          <a:p>
            <a:r>
              <a:rPr lang="en-IN" dirty="0"/>
              <a:t>Data Understanding</a:t>
            </a:r>
          </a:p>
        </p:txBody>
      </p:sp>
      <p:sp>
        <p:nvSpPr>
          <p:cNvPr id="3" name="Content Placeholder 2">
            <a:extLst>
              <a:ext uri="{FF2B5EF4-FFF2-40B4-BE49-F238E27FC236}">
                <a16:creationId xmlns:a16="http://schemas.microsoft.com/office/drawing/2014/main" id="{B8E99648-F383-5561-A1BB-A80D1A613EBD}"/>
              </a:ext>
            </a:extLst>
          </p:cNvPr>
          <p:cNvSpPr txBox="1">
            <a:spLocks/>
          </p:cNvSpPr>
          <p:nvPr/>
        </p:nvSpPr>
        <p:spPr>
          <a:xfrm>
            <a:off x="1553034" y="2881394"/>
            <a:ext cx="22107066" cy="8698146"/>
          </a:xfrm>
          <a:prstGeom prst="rect">
            <a:avLst/>
          </a:prstGeom>
        </p:spPr>
        <p:txBody>
          <a:bodyPr>
            <a:normAutofit fontScale="85000" lnSpcReduction="20000"/>
          </a:bodyPr>
          <a:lstStyle>
            <a:lvl1pPr marL="0" indent="0" algn="l" rtl="0" eaLnBrk="1" fontAlgn="base" hangingPunct="1">
              <a:lnSpc>
                <a:spcPct val="110000"/>
              </a:lnSpc>
              <a:spcBef>
                <a:spcPct val="0"/>
              </a:spcBef>
              <a:spcAft>
                <a:spcPct val="0"/>
              </a:spcAft>
              <a:buClr>
                <a:schemeClr val="accent1"/>
              </a:buClr>
              <a:buFont typeface="Arial" pitchFamily="34" charset="0"/>
              <a:buNone/>
              <a:tabLst/>
              <a:defRPr>
                <a:solidFill>
                  <a:schemeClr val="tx1"/>
                </a:solidFill>
                <a:latin typeface="Arial" pitchFamily="34" charset="0"/>
                <a:ea typeface="+mn-ea"/>
                <a:cs typeface="Arial" pitchFamily="34" charset="0"/>
              </a:defRPr>
            </a:lvl1pPr>
            <a:lvl2pPr marL="179388"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358775"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538163"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720000" indent="-180000" algn="l" rtl="0" eaLnBrk="1" fontAlgn="base" hangingPunct="1">
              <a:lnSpc>
                <a:spcPct val="110000"/>
              </a:lnSpc>
              <a:spcBef>
                <a:spcPct val="0"/>
              </a:spcBef>
              <a:spcAft>
                <a:spcPct val="0"/>
              </a:spcAft>
              <a:buClr>
                <a:srgbClr val="879BAA"/>
              </a:buClr>
              <a:buChar char="•"/>
              <a:tabLst/>
              <a:defRPr baseline="0">
                <a:solidFill>
                  <a:schemeClr val="tx1"/>
                </a:solidFill>
                <a:latin typeface="Arial" pitchFamily="34" charset="0"/>
                <a:ea typeface="+mn-ea"/>
                <a:cs typeface="Arial" pitchFamily="34" charset="0"/>
              </a:defRPr>
            </a:lvl5pPr>
            <a:lvl6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6pPr>
            <a:lvl7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7pPr>
            <a:lvl8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8pPr>
            <a:lvl9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9pPr>
          </a:lstStyle>
          <a:p>
            <a:endParaRPr lang="en-US" sz="4798" dirty="0"/>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The data has 41 columns 31 has categorical variables and 10 as numeric variables.</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From the frequency count chart we can see the 1994 and 1995 year data is present .</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The income data is calculated based on many multiple categorical variables such as sex, race, marital status, veteran status ,etc.</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The From the univariant analysis the column '</a:t>
            </a:r>
            <a:r>
              <a:rPr lang="en-US" sz="4800" kern="1200" dirty="0" err="1">
                <a:solidFill>
                  <a:srgbClr val="D5D5D5">
                    <a:lumMod val="10000"/>
                  </a:srgbClr>
                </a:solidFill>
                <a:latin typeface="Times New Roman" panose="02020603050405020304" pitchFamily="18" charset="0"/>
                <a:cs typeface="Times New Roman" panose="02020603050405020304" pitchFamily="18" charset="0"/>
              </a:rPr>
              <a:t>capital_gains</a:t>
            </a:r>
            <a:r>
              <a:rPr lang="en-US" sz="4800" kern="1200" dirty="0">
                <a:solidFill>
                  <a:srgbClr val="D5D5D5">
                    <a:lumMod val="10000"/>
                  </a:srgbClr>
                </a:solidFill>
                <a:latin typeface="Times New Roman" panose="02020603050405020304" pitchFamily="18" charset="0"/>
                <a:cs typeface="Times New Roman" panose="02020603050405020304" pitchFamily="18" charset="0"/>
              </a:rPr>
              <a:t>', ‘capital_losses','</a:t>
            </a:r>
            <a:r>
              <a:rPr lang="en-US" sz="4800" kern="1200" dirty="0" err="1">
                <a:solidFill>
                  <a:srgbClr val="D5D5D5">
                    <a:lumMod val="10000"/>
                  </a:srgbClr>
                </a:solidFill>
                <a:latin typeface="Times New Roman" panose="02020603050405020304" pitchFamily="18" charset="0"/>
                <a:cs typeface="Times New Roman" panose="02020603050405020304" pitchFamily="18" charset="0"/>
              </a:rPr>
              <a:t>dividends_from_stocks</a:t>
            </a:r>
            <a:r>
              <a:rPr lang="en-US" sz="4800" kern="1200" dirty="0">
                <a:solidFill>
                  <a:srgbClr val="D5D5D5">
                    <a:lumMod val="10000"/>
                  </a:srgbClr>
                </a:solidFill>
                <a:latin typeface="Times New Roman" panose="02020603050405020304" pitchFamily="18" charset="0"/>
                <a:cs typeface="Times New Roman" panose="02020603050405020304" pitchFamily="18" charset="0"/>
              </a:rPr>
              <a:t>’ has more zero value.</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 Some categorical columns has value ‘?’ which has no meaning.</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The categorical data ‘state from previous region’ and ‘region of previous region’ has more ‘Not in universe’ </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The data has more ‘-50000’ income when compare to ‘+50000’.</a:t>
            </a:r>
          </a:p>
          <a:p>
            <a:endParaRPr lang="en-US" sz="4798" dirty="0"/>
          </a:p>
          <a:p>
            <a:endParaRPr lang="en-US" sz="4798" dirty="0"/>
          </a:p>
          <a:p>
            <a:r>
              <a:rPr lang="en-US" sz="4798" dirty="0"/>
              <a:t> </a:t>
            </a:r>
          </a:p>
        </p:txBody>
      </p:sp>
    </p:spTree>
    <p:extLst>
      <p:ext uri="{BB962C8B-B14F-4D97-AF65-F5344CB8AC3E}">
        <p14:creationId xmlns:p14="http://schemas.microsoft.com/office/powerpoint/2010/main" val="1077921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7A4E-2018-4F79-9D92-6F785EDCA4F9}"/>
              </a:ext>
            </a:extLst>
          </p:cNvPr>
          <p:cNvSpPr>
            <a:spLocks noGrp="1"/>
          </p:cNvSpPr>
          <p:nvPr>
            <p:ph type="title"/>
          </p:nvPr>
        </p:nvSpPr>
        <p:spPr>
          <a:xfrm>
            <a:off x="749300" y="386285"/>
            <a:ext cx="21971000" cy="1433163"/>
          </a:xfrm>
        </p:spPr>
        <p:txBody>
          <a:bodyPr>
            <a:normAutofit fontScale="90000"/>
          </a:bodyPr>
          <a:lstStyle/>
          <a:p>
            <a:pPr>
              <a:lnSpc>
                <a:spcPct val="150000"/>
              </a:lnSpc>
            </a:pPr>
            <a:r>
              <a:rPr lang="en-US" dirty="0"/>
              <a:t>3) Data Preparation</a:t>
            </a:r>
            <a:br>
              <a:rPr lang="en-US" dirty="0"/>
            </a:br>
            <a:endParaRPr lang="en-US" sz="3598" dirty="0"/>
          </a:p>
        </p:txBody>
      </p:sp>
      <p:sp>
        <p:nvSpPr>
          <p:cNvPr id="3" name="TextBox 2">
            <a:extLst>
              <a:ext uri="{FF2B5EF4-FFF2-40B4-BE49-F238E27FC236}">
                <a16:creationId xmlns:a16="http://schemas.microsoft.com/office/drawing/2014/main" id="{2B28DF31-1285-40C6-96F7-2A0317712EE7}"/>
              </a:ext>
            </a:extLst>
          </p:cNvPr>
          <p:cNvSpPr txBox="1"/>
          <p:nvPr/>
        </p:nvSpPr>
        <p:spPr>
          <a:xfrm>
            <a:off x="2135975" y="3310793"/>
            <a:ext cx="2894093" cy="777197"/>
          </a:xfrm>
          <a:prstGeom prst="rect">
            <a:avLst/>
          </a:prstGeom>
          <a:noFill/>
        </p:spPr>
        <p:txBody>
          <a:bodyPr wrap="square" lIns="0" tIns="0" rIns="0" bIns="0" rtlCol="0">
            <a:noAutofit/>
          </a:bodyPr>
          <a:lstStyle/>
          <a:p>
            <a:pPr>
              <a:lnSpc>
                <a:spcPct val="110000"/>
              </a:lnSpc>
            </a:pPr>
            <a:r>
              <a:rPr lang="en-US" sz="4798" b="1" dirty="0">
                <a:solidFill>
                  <a:srgbClr val="FFFFFF"/>
                </a:solidFill>
                <a:ea typeface="Arial Unicode MS" panose="020B0604020202020204" pitchFamily="34" charset="-128"/>
                <a:cs typeface="Arial Unicode MS" panose="020B0604020202020204" pitchFamily="34" charset="-128"/>
              </a:rPr>
              <a:t>Objective</a:t>
            </a:r>
          </a:p>
        </p:txBody>
      </p:sp>
      <p:graphicFrame>
        <p:nvGraphicFramePr>
          <p:cNvPr id="5" name="Diagram 4">
            <a:extLst>
              <a:ext uri="{FF2B5EF4-FFF2-40B4-BE49-F238E27FC236}">
                <a16:creationId xmlns:a16="http://schemas.microsoft.com/office/drawing/2014/main" id="{8D1C2950-BB67-4669-B0FA-85B6D91BA029}"/>
              </a:ext>
            </a:extLst>
          </p:cNvPr>
          <p:cNvGraphicFramePr/>
          <p:nvPr>
            <p:extLst>
              <p:ext uri="{D42A27DB-BD31-4B8C-83A1-F6EECF244321}">
                <p14:modId xmlns:p14="http://schemas.microsoft.com/office/powerpoint/2010/main" val="1762639226"/>
              </p:ext>
            </p:extLst>
          </p:nvPr>
        </p:nvGraphicFramePr>
        <p:xfrm>
          <a:off x="995581" y="3386451"/>
          <a:ext cx="12794934" cy="9226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8F966E60-2DBE-495A-AC1F-62EE287F1ED8}"/>
              </a:ext>
            </a:extLst>
          </p:cNvPr>
          <p:cNvGraphicFramePr/>
          <p:nvPr>
            <p:extLst>
              <p:ext uri="{D42A27DB-BD31-4B8C-83A1-F6EECF244321}">
                <p14:modId xmlns:p14="http://schemas.microsoft.com/office/powerpoint/2010/main" val="2309530010"/>
              </p:ext>
            </p:extLst>
          </p:nvPr>
        </p:nvGraphicFramePr>
        <p:xfrm>
          <a:off x="14181546" y="3020147"/>
          <a:ext cx="9206873" cy="26192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a:extLst>
              <a:ext uri="{FF2B5EF4-FFF2-40B4-BE49-F238E27FC236}">
                <a16:creationId xmlns:a16="http://schemas.microsoft.com/office/drawing/2014/main" id="{74F65AE5-E125-DFE2-B007-294DADC392B8}"/>
              </a:ext>
            </a:extLst>
          </p:cNvPr>
          <p:cNvSpPr txBox="1"/>
          <p:nvPr/>
        </p:nvSpPr>
        <p:spPr>
          <a:xfrm>
            <a:off x="14859000" y="8509059"/>
            <a:ext cx="797242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en-US" dirty="0"/>
          </a:p>
          <a:p>
            <a:pPr marL="0" marR="0" indent="0" algn="ctr" defTabSz="2438338" rtl="0" fontAlgn="auto" latinLnBrk="0" hangingPunct="0">
              <a:lnSpc>
                <a:spcPct val="100000"/>
              </a:lnSpc>
              <a:spcBef>
                <a:spcPts val="0"/>
              </a:spcBef>
              <a:spcAft>
                <a:spcPts val="0"/>
              </a:spcAft>
              <a:buClrTx/>
              <a:buSzTx/>
              <a:buFontTx/>
              <a:buNone/>
              <a:tabLst/>
            </a:pPr>
            <a:endParaRPr kumimoji="0" lang="en-IN"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1666124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7A4E-2018-4F79-9D92-6F785EDCA4F9}"/>
              </a:ext>
            </a:extLst>
          </p:cNvPr>
          <p:cNvSpPr>
            <a:spLocks noGrp="1"/>
          </p:cNvSpPr>
          <p:nvPr>
            <p:ph type="title"/>
          </p:nvPr>
        </p:nvSpPr>
        <p:spPr/>
        <p:txBody>
          <a:bodyPr>
            <a:normAutofit/>
          </a:bodyPr>
          <a:lstStyle/>
          <a:p>
            <a:r>
              <a:rPr lang="en-US" dirty="0"/>
              <a:t>Data Preparation </a:t>
            </a:r>
          </a:p>
        </p:txBody>
      </p:sp>
      <p:sp>
        <p:nvSpPr>
          <p:cNvPr id="3" name="TextBox 2">
            <a:extLst>
              <a:ext uri="{FF2B5EF4-FFF2-40B4-BE49-F238E27FC236}">
                <a16:creationId xmlns:a16="http://schemas.microsoft.com/office/drawing/2014/main" id="{2B28DF31-1285-40C6-96F7-2A0317712EE7}"/>
              </a:ext>
            </a:extLst>
          </p:cNvPr>
          <p:cNvSpPr txBox="1"/>
          <p:nvPr/>
        </p:nvSpPr>
        <p:spPr>
          <a:xfrm>
            <a:off x="2135975" y="3310793"/>
            <a:ext cx="2894093" cy="777197"/>
          </a:xfrm>
          <a:prstGeom prst="rect">
            <a:avLst/>
          </a:prstGeom>
          <a:noFill/>
        </p:spPr>
        <p:txBody>
          <a:bodyPr wrap="square" lIns="0" tIns="0" rIns="0" bIns="0" rtlCol="0">
            <a:noAutofit/>
          </a:bodyPr>
          <a:lstStyle/>
          <a:p>
            <a:pPr>
              <a:lnSpc>
                <a:spcPct val="110000"/>
              </a:lnSpc>
            </a:pPr>
            <a:r>
              <a:rPr lang="en-US" sz="4798" b="1" dirty="0">
                <a:solidFill>
                  <a:srgbClr val="FFFFFF"/>
                </a:solidFill>
                <a:ea typeface="Arial Unicode MS" panose="020B0604020202020204" pitchFamily="34" charset="-128"/>
                <a:cs typeface="Arial Unicode MS" panose="020B0604020202020204" pitchFamily="34" charset="-128"/>
              </a:rPr>
              <a:t>Objective</a:t>
            </a:r>
          </a:p>
        </p:txBody>
      </p:sp>
      <p:sp>
        <p:nvSpPr>
          <p:cNvPr id="5" name="TextBox 4">
            <a:extLst>
              <a:ext uri="{FF2B5EF4-FFF2-40B4-BE49-F238E27FC236}">
                <a16:creationId xmlns:a16="http://schemas.microsoft.com/office/drawing/2014/main" id="{87B2A5D2-7CD0-44AE-85AF-03D16CFE68B1}"/>
              </a:ext>
            </a:extLst>
          </p:cNvPr>
          <p:cNvSpPr txBox="1"/>
          <p:nvPr/>
        </p:nvSpPr>
        <p:spPr>
          <a:xfrm>
            <a:off x="1834195" y="3021744"/>
            <a:ext cx="16586457" cy="1066245"/>
          </a:xfrm>
          <a:prstGeom prst="rect">
            <a:avLst/>
          </a:prstGeom>
          <a:noFill/>
        </p:spPr>
        <p:txBody>
          <a:bodyPr wrap="square" lIns="0" tIns="0" rIns="0" bIns="0" rtlCol="0">
            <a:noAutofit/>
          </a:bodyPr>
          <a:lstStyle/>
          <a:p>
            <a:pPr algn="just">
              <a:lnSpc>
                <a:spcPct val="110000"/>
              </a:lnSpc>
            </a:pPr>
            <a:endParaRPr lang="en-US" sz="3198" dirty="0">
              <a:solidFill>
                <a:schemeClr val="tx1"/>
              </a:solidFill>
              <a:ea typeface="Arial Unicode MS" panose="020B0604020202020204" pitchFamily="34" charset="-128"/>
              <a:cs typeface="Arial Unicode MS" panose="020B0604020202020204" pitchFamily="34" charset="-128"/>
            </a:endParaRPr>
          </a:p>
        </p:txBody>
      </p:sp>
      <p:sp>
        <p:nvSpPr>
          <p:cNvPr id="6" name="Content Placeholder 2">
            <a:extLst>
              <a:ext uri="{FF2B5EF4-FFF2-40B4-BE49-F238E27FC236}">
                <a16:creationId xmlns:a16="http://schemas.microsoft.com/office/drawing/2014/main" id="{EED84BC3-3446-48D1-A4A3-37E152B84569}"/>
              </a:ext>
            </a:extLst>
          </p:cNvPr>
          <p:cNvSpPr txBox="1">
            <a:spLocks/>
          </p:cNvSpPr>
          <p:nvPr/>
        </p:nvSpPr>
        <p:spPr>
          <a:xfrm>
            <a:off x="1553034" y="2881394"/>
            <a:ext cx="22107066" cy="8698146"/>
          </a:xfrm>
          <a:prstGeom prst="rect">
            <a:avLst/>
          </a:prstGeom>
        </p:spPr>
        <p:txBody>
          <a:bodyPr>
            <a:normAutofit fontScale="92500" lnSpcReduction="10000"/>
          </a:bodyPr>
          <a:lstStyle>
            <a:lvl1pPr marL="0" indent="0" algn="l" rtl="0" eaLnBrk="1" fontAlgn="base" hangingPunct="1">
              <a:lnSpc>
                <a:spcPct val="110000"/>
              </a:lnSpc>
              <a:spcBef>
                <a:spcPct val="0"/>
              </a:spcBef>
              <a:spcAft>
                <a:spcPct val="0"/>
              </a:spcAft>
              <a:buClr>
                <a:schemeClr val="accent1"/>
              </a:buClr>
              <a:buFont typeface="Arial" pitchFamily="34" charset="0"/>
              <a:buNone/>
              <a:tabLst/>
              <a:defRPr>
                <a:solidFill>
                  <a:schemeClr val="tx1"/>
                </a:solidFill>
                <a:latin typeface="Arial" pitchFamily="34" charset="0"/>
                <a:ea typeface="+mn-ea"/>
                <a:cs typeface="Arial" pitchFamily="34" charset="0"/>
              </a:defRPr>
            </a:lvl1pPr>
            <a:lvl2pPr marL="179388"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358775"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538163"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720000" indent="-180000" algn="l" rtl="0" eaLnBrk="1" fontAlgn="base" hangingPunct="1">
              <a:lnSpc>
                <a:spcPct val="110000"/>
              </a:lnSpc>
              <a:spcBef>
                <a:spcPct val="0"/>
              </a:spcBef>
              <a:spcAft>
                <a:spcPct val="0"/>
              </a:spcAft>
              <a:buClr>
                <a:srgbClr val="879BAA"/>
              </a:buClr>
              <a:buChar char="•"/>
              <a:tabLst/>
              <a:defRPr baseline="0">
                <a:solidFill>
                  <a:schemeClr val="tx1"/>
                </a:solidFill>
                <a:latin typeface="Arial" pitchFamily="34" charset="0"/>
                <a:ea typeface="+mn-ea"/>
                <a:cs typeface="Arial" pitchFamily="34" charset="0"/>
              </a:defRPr>
            </a:lvl5pPr>
            <a:lvl6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6pPr>
            <a:lvl7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7pPr>
            <a:lvl8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8pPr>
            <a:lvl9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9pPr>
          </a:lstStyle>
          <a:p>
            <a:endParaRPr lang="en-US" sz="4798" dirty="0"/>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Helvetica Neue"/>
                <a:ea typeface="Helvetica Neue"/>
                <a:cs typeface="Helvetica Neue"/>
              </a:rPr>
              <a:t> </a:t>
            </a:r>
            <a:r>
              <a:rPr lang="en-US" sz="4800" kern="1200" dirty="0">
                <a:solidFill>
                  <a:srgbClr val="D5D5D5">
                    <a:lumMod val="10000"/>
                  </a:srgbClr>
                </a:solidFill>
                <a:latin typeface="Times New Roman" panose="02020603050405020304" pitchFamily="18" charset="0"/>
                <a:cs typeface="Times New Roman" panose="02020603050405020304" pitchFamily="18" charset="0"/>
              </a:rPr>
              <a:t>The data has ‘?’ which does not have any meaning so we have to convert the ‘?’ into null value.</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 From the univariant analysis the column '</a:t>
            </a:r>
            <a:r>
              <a:rPr lang="en-US" sz="4800" kern="1200" dirty="0" err="1">
                <a:solidFill>
                  <a:srgbClr val="D5D5D5">
                    <a:lumMod val="10000"/>
                  </a:srgbClr>
                </a:solidFill>
                <a:latin typeface="Times New Roman" panose="02020603050405020304" pitchFamily="18" charset="0"/>
                <a:cs typeface="Times New Roman" panose="02020603050405020304" pitchFamily="18" charset="0"/>
              </a:rPr>
              <a:t>capital_gains</a:t>
            </a:r>
            <a:r>
              <a:rPr lang="en-US" sz="4800" kern="1200" dirty="0">
                <a:solidFill>
                  <a:srgbClr val="D5D5D5">
                    <a:lumMod val="10000"/>
                  </a:srgbClr>
                </a:solidFill>
                <a:latin typeface="Times New Roman" panose="02020603050405020304" pitchFamily="18" charset="0"/>
                <a:cs typeface="Times New Roman" panose="02020603050405020304" pitchFamily="18" charset="0"/>
              </a:rPr>
              <a:t>', 'capital_losses','</a:t>
            </a:r>
            <a:r>
              <a:rPr lang="en-US" sz="4800" kern="1200" dirty="0" err="1">
                <a:solidFill>
                  <a:srgbClr val="D5D5D5">
                    <a:lumMod val="10000"/>
                  </a:srgbClr>
                </a:solidFill>
                <a:latin typeface="Times New Roman" panose="02020603050405020304" pitchFamily="18" charset="0"/>
                <a:cs typeface="Times New Roman" panose="02020603050405020304" pitchFamily="18" charset="0"/>
              </a:rPr>
              <a:t>dividends_from_stocks</a:t>
            </a:r>
            <a:r>
              <a:rPr lang="en-US" sz="4800" kern="1200" dirty="0">
                <a:solidFill>
                  <a:srgbClr val="D5D5D5">
                    <a:lumMod val="10000"/>
                  </a:srgbClr>
                </a:solidFill>
                <a:latin typeface="Times New Roman" panose="02020603050405020304" pitchFamily="18" charset="0"/>
                <a:cs typeface="Times New Roman" panose="02020603050405020304" pitchFamily="18" charset="0"/>
              </a:rPr>
              <a:t>’ has more zero value so it wont be beneficial to use it for model creation it is better to delete the column.</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 The year column is not needed to pass into the model since our model can be used for different year for prediction.</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 The column instance weight is not needed since we are creating the classification model.</a:t>
            </a:r>
          </a:p>
          <a:p>
            <a:pPr marL="685457" indent="-685457">
              <a:buFont typeface="+mj-lt"/>
              <a:buAutoNum type="arabicPeriod"/>
            </a:pPr>
            <a:endParaRPr lang="en-US" sz="4798" dirty="0"/>
          </a:p>
          <a:p>
            <a:endParaRPr lang="en-US" sz="4798" dirty="0"/>
          </a:p>
          <a:p>
            <a:r>
              <a:rPr lang="en-US" sz="4798" dirty="0"/>
              <a:t> </a:t>
            </a:r>
          </a:p>
        </p:txBody>
      </p:sp>
    </p:spTree>
    <p:extLst>
      <p:ext uri="{BB962C8B-B14F-4D97-AF65-F5344CB8AC3E}">
        <p14:creationId xmlns:p14="http://schemas.microsoft.com/office/powerpoint/2010/main" val="7746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28DF31-1285-40C6-96F7-2A0317712EE7}"/>
              </a:ext>
            </a:extLst>
          </p:cNvPr>
          <p:cNvSpPr txBox="1"/>
          <p:nvPr/>
        </p:nvSpPr>
        <p:spPr>
          <a:xfrm>
            <a:off x="2135975" y="3310793"/>
            <a:ext cx="2894093" cy="777197"/>
          </a:xfrm>
          <a:prstGeom prst="rect">
            <a:avLst/>
          </a:prstGeom>
          <a:noFill/>
        </p:spPr>
        <p:txBody>
          <a:bodyPr wrap="square" lIns="0" tIns="0" rIns="0" bIns="0" rtlCol="0">
            <a:noAutofit/>
          </a:bodyPr>
          <a:lstStyle/>
          <a:p>
            <a:pPr>
              <a:lnSpc>
                <a:spcPct val="110000"/>
              </a:lnSpc>
            </a:pPr>
            <a:r>
              <a:rPr lang="en-US" sz="4798" b="1" dirty="0">
                <a:solidFill>
                  <a:srgbClr val="FFFFFF"/>
                </a:solidFill>
                <a:ea typeface="Arial Unicode MS" panose="020B0604020202020204" pitchFamily="34" charset="-128"/>
                <a:cs typeface="Arial Unicode MS" panose="020B0604020202020204" pitchFamily="34" charset="-128"/>
              </a:rPr>
              <a:t>Objective</a:t>
            </a:r>
          </a:p>
        </p:txBody>
      </p:sp>
      <p:sp>
        <p:nvSpPr>
          <p:cNvPr id="9" name="Title 8">
            <a:extLst>
              <a:ext uri="{FF2B5EF4-FFF2-40B4-BE49-F238E27FC236}">
                <a16:creationId xmlns:a16="http://schemas.microsoft.com/office/drawing/2014/main" id="{E8FF0C4C-202A-9F91-CEC0-68F0235D0D1E}"/>
              </a:ext>
            </a:extLst>
          </p:cNvPr>
          <p:cNvSpPr>
            <a:spLocks noGrp="1"/>
          </p:cNvSpPr>
          <p:nvPr>
            <p:ph type="title"/>
          </p:nvPr>
        </p:nvSpPr>
        <p:spPr/>
        <p:txBody>
          <a:bodyPr/>
          <a:lstStyle/>
          <a:p>
            <a:r>
              <a:rPr lang="en-IN" dirty="0"/>
              <a:t>Bivariant Analysis</a:t>
            </a:r>
          </a:p>
        </p:txBody>
      </p:sp>
      <p:pic>
        <p:nvPicPr>
          <p:cNvPr id="11" name="Picture 10">
            <a:extLst>
              <a:ext uri="{FF2B5EF4-FFF2-40B4-BE49-F238E27FC236}">
                <a16:creationId xmlns:a16="http://schemas.microsoft.com/office/drawing/2014/main" id="{8060580F-FB10-5604-7BDF-58A1B3AAE074}"/>
              </a:ext>
            </a:extLst>
          </p:cNvPr>
          <p:cNvPicPr>
            <a:picLocks noChangeAspect="1"/>
          </p:cNvPicPr>
          <p:nvPr/>
        </p:nvPicPr>
        <p:blipFill>
          <a:blip r:embed="rId2"/>
          <a:stretch>
            <a:fillRect/>
          </a:stretch>
        </p:blipFill>
        <p:spPr>
          <a:xfrm>
            <a:off x="749509" y="2566111"/>
            <a:ext cx="23129822" cy="10895055"/>
          </a:xfrm>
          <a:prstGeom prst="rect">
            <a:avLst/>
          </a:prstGeom>
        </p:spPr>
      </p:pic>
    </p:spTree>
    <p:extLst>
      <p:ext uri="{BB962C8B-B14F-4D97-AF65-F5344CB8AC3E}">
        <p14:creationId xmlns:p14="http://schemas.microsoft.com/office/powerpoint/2010/main" val="1310679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28DF31-1285-40C6-96F7-2A0317712EE7}"/>
              </a:ext>
            </a:extLst>
          </p:cNvPr>
          <p:cNvSpPr txBox="1"/>
          <p:nvPr/>
        </p:nvSpPr>
        <p:spPr>
          <a:xfrm>
            <a:off x="2135975" y="3310793"/>
            <a:ext cx="2894093" cy="777197"/>
          </a:xfrm>
          <a:prstGeom prst="rect">
            <a:avLst/>
          </a:prstGeom>
          <a:noFill/>
        </p:spPr>
        <p:txBody>
          <a:bodyPr wrap="square" lIns="0" tIns="0" rIns="0" bIns="0" rtlCol="0">
            <a:noAutofit/>
          </a:bodyPr>
          <a:lstStyle/>
          <a:p>
            <a:pPr>
              <a:lnSpc>
                <a:spcPct val="110000"/>
              </a:lnSpc>
            </a:pPr>
            <a:r>
              <a:rPr lang="en-US" sz="4798" b="1" dirty="0">
                <a:solidFill>
                  <a:srgbClr val="FFFFFF"/>
                </a:solidFill>
                <a:ea typeface="Arial Unicode MS" panose="020B0604020202020204" pitchFamily="34" charset="-128"/>
                <a:cs typeface="Arial Unicode MS" panose="020B0604020202020204" pitchFamily="34" charset="-128"/>
              </a:rPr>
              <a:t>Objective</a:t>
            </a:r>
          </a:p>
        </p:txBody>
      </p:sp>
      <p:sp>
        <p:nvSpPr>
          <p:cNvPr id="9" name="Title 8">
            <a:extLst>
              <a:ext uri="{FF2B5EF4-FFF2-40B4-BE49-F238E27FC236}">
                <a16:creationId xmlns:a16="http://schemas.microsoft.com/office/drawing/2014/main" id="{E8FF0C4C-202A-9F91-CEC0-68F0235D0D1E}"/>
              </a:ext>
            </a:extLst>
          </p:cNvPr>
          <p:cNvSpPr>
            <a:spLocks noGrp="1"/>
          </p:cNvSpPr>
          <p:nvPr>
            <p:ph type="title"/>
          </p:nvPr>
        </p:nvSpPr>
        <p:spPr/>
        <p:txBody>
          <a:bodyPr/>
          <a:lstStyle/>
          <a:p>
            <a:r>
              <a:rPr lang="en-IN" dirty="0"/>
              <a:t>Bivariant Analysis</a:t>
            </a:r>
          </a:p>
        </p:txBody>
      </p:sp>
      <p:pic>
        <p:nvPicPr>
          <p:cNvPr id="4" name="Picture 3">
            <a:extLst>
              <a:ext uri="{FF2B5EF4-FFF2-40B4-BE49-F238E27FC236}">
                <a16:creationId xmlns:a16="http://schemas.microsoft.com/office/drawing/2014/main" id="{E7D19497-D9DD-55BE-9493-67BAC1AB7F17}"/>
              </a:ext>
            </a:extLst>
          </p:cNvPr>
          <p:cNvPicPr>
            <a:picLocks noChangeAspect="1"/>
          </p:cNvPicPr>
          <p:nvPr/>
        </p:nvPicPr>
        <p:blipFill>
          <a:blip r:embed="rId2"/>
          <a:stretch>
            <a:fillRect/>
          </a:stretch>
        </p:blipFill>
        <p:spPr>
          <a:xfrm>
            <a:off x="932937" y="2717511"/>
            <a:ext cx="22736532" cy="3758240"/>
          </a:xfrm>
          <a:prstGeom prst="rect">
            <a:avLst/>
          </a:prstGeom>
        </p:spPr>
      </p:pic>
      <p:sp>
        <p:nvSpPr>
          <p:cNvPr id="7" name="Content Placeholder 2">
            <a:extLst>
              <a:ext uri="{FF2B5EF4-FFF2-40B4-BE49-F238E27FC236}">
                <a16:creationId xmlns:a16="http://schemas.microsoft.com/office/drawing/2014/main" id="{8B0A0356-76A9-BAAF-F7D0-DF291CD1B9C1}"/>
              </a:ext>
            </a:extLst>
          </p:cNvPr>
          <p:cNvSpPr txBox="1">
            <a:spLocks/>
          </p:cNvSpPr>
          <p:nvPr/>
        </p:nvSpPr>
        <p:spPr>
          <a:xfrm>
            <a:off x="932937" y="7498365"/>
            <a:ext cx="22107066" cy="3354514"/>
          </a:xfrm>
          <a:prstGeom prst="rect">
            <a:avLst/>
          </a:prstGeom>
        </p:spPr>
        <p:txBody>
          <a:bodyPr>
            <a:normAutofit fontScale="92500" lnSpcReduction="20000"/>
          </a:bodyPr>
          <a:lstStyle>
            <a:lvl1pPr marL="0" indent="0" algn="l" rtl="0" eaLnBrk="1" fontAlgn="base" hangingPunct="1">
              <a:lnSpc>
                <a:spcPct val="110000"/>
              </a:lnSpc>
              <a:spcBef>
                <a:spcPct val="0"/>
              </a:spcBef>
              <a:spcAft>
                <a:spcPct val="0"/>
              </a:spcAft>
              <a:buClr>
                <a:schemeClr val="accent1"/>
              </a:buClr>
              <a:buFont typeface="Arial" pitchFamily="34" charset="0"/>
              <a:buNone/>
              <a:tabLst/>
              <a:defRPr>
                <a:solidFill>
                  <a:schemeClr val="tx1"/>
                </a:solidFill>
                <a:latin typeface="Arial" pitchFamily="34" charset="0"/>
                <a:ea typeface="+mn-ea"/>
                <a:cs typeface="Arial" pitchFamily="34" charset="0"/>
              </a:defRPr>
            </a:lvl1pPr>
            <a:lvl2pPr marL="179388"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358775"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538163"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720000" indent="-180000" algn="l" rtl="0" eaLnBrk="1" fontAlgn="base" hangingPunct="1">
              <a:lnSpc>
                <a:spcPct val="110000"/>
              </a:lnSpc>
              <a:spcBef>
                <a:spcPct val="0"/>
              </a:spcBef>
              <a:spcAft>
                <a:spcPct val="0"/>
              </a:spcAft>
              <a:buClr>
                <a:srgbClr val="879BAA"/>
              </a:buClr>
              <a:buChar char="•"/>
              <a:tabLst/>
              <a:defRPr baseline="0">
                <a:solidFill>
                  <a:schemeClr val="tx1"/>
                </a:solidFill>
                <a:latin typeface="Arial" pitchFamily="34" charset="0"/>
                <a:ea typeface="+mn-ea"/>
                <a:cs typeface="Arial" pitchFamily="34" charset="0"/>
              </a:defRPr>
            </a:lvl5pPr>
            <a:lvl6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6pPr>
            <a:lvl7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7pPr>
            <a:lvl8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8pPr>
            <a:lvl9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9pPr>
          </a:lstStyle>
          <a:p>
            <a:endParaRPr lang="en-US" sz="4798" dirty="0"/>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The categorical data ‘state from previous region’ and ‘region of previous region’ has more ‘Not in universe’ so it give any growth for the model development.</a:t>
            </a:r>
            <a:endParaRPr lang="en-US" sz="4798" dirty="0"/>
          </a:p>
          <a:p>
            <a:endParaRPr lang="en-US" sz="4798" dirty="0"/>
          </a:p>
          <a:p>
            <a:r>
              <a:rPr lang="en-US" sz="4798" dirty="0"/>
              <a:t> </a:t>
            </a:r>
          </a:p>
        </p:txBody>
      </p:sp>
    </p:spTree>
    <p:extLst>
      <p:ext uri="{BB962C8B-B14F-4D97-AF65-F5344CB8AC3E}">
        <p14:creationId xmlns:p14="http://schemas.microsoft.com/office/powerpoint/2010/main" val="136384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ype of open source license"/>
          <p:cNvSpPr txBox="1">
            <a:spLocks noGrp="1"/>
          </p:cNvSpPr>
          <p:nvPr>
            <p:ph type="title"/>
          </p:nvPr>
        </p:nvSpPr>
        <p:spPr>
          <a:prstGeom prst="rect">
            <a:avLst/>
          </a:prstGeom>
        </p:spPr>
        <p:txBody>
          <a:bodyPr/>
          <a:lstStyle/>
          <a:p>
            <a:r>
              <a:rPr lang="en-US" dirty="0"/>
              <a:t>CRISP – DM Framework</a:t>
            </a:r>
          </a:p>
        </p:txBody>
      </p:sp>
      <p:sp>
        <p:nvSpPr>
          <p:cNvPr id="162" name="Copyright…"/>
          <p:cNvSpPr txBox="1">
            <a:spLocks noGrp="1"/>
          </p:cNvSpPr>
          <p:nvPr>
            <p:ph type="body" idx="1"/>
          </p:nvPr>
        </p:nvSpPr>
        <p:spPr>
          <a:xfrm>
            <a:off x="871963" y="2465996"/>
            <a:ext cx="21971001" cy="10853953"/>
          </a:xfrm>
          <a:prstGeom prst="rect">
            <a:avLst/>
          </a:prstGeom>
        </p:spPr>
        <p:txBody>
          <a:bodyPr/>
          <a:lstStyle/>
          <a:p>
            <a:pPr marL="0" indent="0">
              <a:buNone/>
            </a:pPr>
            <a:endParaRPr dirty="0"/>
          </a:p>
          <a:p>
            <a:endParaRPr dirty="0"/>
          </a:p>
          <a:p>
            <a:endParaRPr dirty="0"/>
          </a:p>
        </p:txBody>
      </p:sp>
      <p:sp>
        <p:nvSpPr>
          <p:cNvPr id="163" name="Copyright is a law that restricts the right to use, modify, and share creative works without the permission of the copyright holder. Think about music, movies, etc that are the intellectual property of their creator. When an author releases a program und"/>
          <p:cNvSpPr txBox="1"/>
          <p:nvPr/>
        </p:nvSpPr>
        <p:spPr>
          <a:xfrm>
            <a:off x="1541036" y="3501542"/>
            <a:ext cx="12920031" cy="76738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fontAlgn="base" hangingPunct="1">
              <a:spcBef>
                <a:spcPct val="0"/>
              </a:spcBef>
              <a:spcAft>
                <a:spcPct val="0"/>
              </a:spcAft>
              <a:buClr>
                <a:schemeClr val="accent1"/>
              </a:buClr>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The </a:t>
            </a:r>
            <a:r>
              <a:rPr lang="en-US" sz="3700" kern="1200" dirty="0" err="1">
                <a:solidFill>
                  <a:srgbClr val="D5D5D5">
                    <a:lumMod val="10000"/>
                  </a:srgbClr>
                </a:solidFill>
                <a:latin typeface="Times New Roman" panose="02020603050405020304" pitchFamily="18" charset="0"/>
                <a:cs typeface="Times New Roman" panose="02020603050405020304" pitchFamily="18" charset="0"/>
              </a:rPr>
              <a:t>CRoss</a:t>
            </a:r>
            <a:r>
              <a:rPr lang="en-US" sz="3700" kern="1200" dirty="0">
                <a:solidFill>
                  <a:srgbClr val="D5D5D5">
                    <a:lumMod val="10000"/>
                  </a:srgbClr>
                </a:solidFill>
                <a:latin typeface="Times New Roman" panose="02020603050405020304" pitchFamily="18" charset="0"/>
                <a:cs typeface="Times New Roman" panose="02020603050405020304" pitchFamily="18" charset="0"/>
              </a:rPr>
              <a:t> Industry Standard Process for Data Mining (CRISP-DM) is a process model with six phases that naturally describes the </a:t>
            </a:r>
            <a:r>
              <a:rPr lang="en-US" sz="3700" kern="1200" dirty="0">
                <a:solidFill>
                  <a:srgbClr val="D5D5D5">
                    <a:lumMod val="10000"/>
                  </a:srgb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 science life cycle</a:t>
            </a:r>
            <a:r>
              <a:rPr lang="en-US" sz="3700" kern="1200" dirty="0">
                <a:solidFill>
                  <a:srgbClr val="D5D5D5">
                    <a:lumMod val="10000"/>
                  </a:srgbClr>
                </a:solidFill>
                <a:latin typeface="Times New Roman" panose="02020603050405020304" pitchFamily="18" charset="0"/>
                <a:cs typeface="Times New Roman" panose="02020603050405020304" pitchFamily="18" charset="0"/>
              </a:rPr>
              <a:t>. It’s like a set of guardrails to help you plan, organize, and implement your data science (or machine learning) project.</a:t>
            </a:r>
          </a:p>
          <a:p>
            <a:pPr algn="l" fontAlgn="base" hangingPunct="1">
              <a:spcBef>
                <a:spcPct val="0"/>
              </a:spcBef>
              <a:spcAft>
                <a:spcPct val="0"/>
              </a:spcAft>
              <a:buClr>
                <a:schemeClr val="accent1"/>
              </a:buClr>
              <a:defRPr sz="2800">
                <a:solidFill>
                  <a:srgbClr val="3B3B3B"/>
                </a:solidFill>
                <a:latin typeface="Times New Roman"/>
                <a:ea typeface="Times New Roman"/>
                <a:cs typeface="Times New Roman"/>
                <a:sym typeface="Times New Roman"/>
              </a:defRPr>
            </a:pPr>
            <a:endParaRPr lang="en-US" sz="3700" kern="1200" dirty="0">
              <a:solidFill>
                <a:srgbClr val="D5D5D5">
                  <a:lumMod val="10000"/>
                </a:srgbClr>
              </a:solidFill>
              <a:latin typeface="Times New Roman" panose="02020603050405020304" pitchFamily="18" charset="0"/>
              <a:cs typeface="Times New Roman" panose="02020603050405020304" pitchFamily="18" charset="0"/>
            </a:endParaRPr>
          </a:p>
          <a:p>
            <a:pPr marL="742950" indent="-742950" algn="l" fontAlgn="base" hangingPunct="1">
              <a:spcBef>
                <a:spcPct val="0"/>
              </a:spcBef>
              <a:spcAft>
                <a:spcPct val="0"/>
              </a:spcAft>
              <a:buClr>
                <a:schemeClr val="accent1"/>
              </a:buClr>
              <a:buFont typeface="+mj-lt"/>
              <a:buAutoNum type="arabicPeriod"/>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Business understanding – What does the business need?</a:t>
            </a:r>
          </a:p>
          <a:p>
            <a:pPr marL="742950" indent="-742950" algn="l" fontAlgn="base" hangingPunct="1">
              <a:spcBef>
                <a:spcPct val="0"/>
              </a:spcBef>
              <a:spcAft>
                <a:spcPct val="0"/>
              </a:spcAft>
              <a:buClr>
                <a:schemeClr val="accent1"/>
              </a:buClr>
              <a:buFont typeface="+mj-lt"/>
              <a:buAutoNum type="arabicPeriod"/>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Data understanding – What data do we have / need? Is it clean?</a:t>
            </a:r>
          </a:p>
          <a:p>
            <a:pPr marL="742950" indent="-742950" algn="l" fontAlgn="base" hangingPunct="1">
              <a:spcBef>
                <a:spcPct val="0"/>
              </a:spcBef>
              <a:spcAft>
                <a:spcPct val="0"/>
              </a:spcAft>
              <a:buClr>
                <a:schemeClr val="accent1"/>
              </a:buClr>
              <a:buFont typeface="+mj-lt"/>
              <a:buAutoNum type="arabicPeriod"/>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Data preparation – How do we organize the data for modeling?</a:t>
            </a:r>
          </a:p>
          <a:p>
            <a:pPr marL="742950" indent="-742950" algn="l" fontAlgn="base" hangingPunct="1">
              <a:spcBef>
                <a:spcPct val="0"/>
              </a:spcBef>
              <a:spcAft>
                <a:spcPct val="0"/>
              </a:spcAft>
              <a:buClr>
                <a:schemeClr val="accent1"/>
              </a:buClr>
              <a:buFont typeface="+mj-lt"/>
              <a:buAutoNum type="arabicPeriod"/>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Modeling – What modeling techniques should we apply?</a:t>
            </a:r>
          </a:p>
          <a:p>
            <a:pPr marL="742950" indent="-742950" algn="l" fontAlgn="base" hangingPunct="1">
              <a:spcBef>
                <a:spcPct val="0"/>
              </a:spcBef>
              <a:spcAft>
                <a:spcPct val="0"/>
              </a:spcAft>
              <a:buClr>
                <a:schemeClr val="accent1"/>
              </a:buClr>
              <a:buFont typeface="+mj-lt"/>
              <a:buAutoNum type="arabicPeriod"/>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Evaluation – Which model best meets the business objectives?</a:t>
            </a:r>
          </a:p>
          <a:p>
            <a:pPr marL="742950" indent="-742950" algn="l" fontAlgn="base" hangingPunct="1">
              <a:spcBef>
                <a:spcPct val="0"/>
              </a:spcBef>
              <a:spcAft>
                <a:spcPct val="0"/>
              </a:spcAft>
              <a:buClr>
                <a:schemeClr val="accent1"/>
              </a:buClr>
              <a:buFont typeface="+mj-lt"/>
              <a:buAutoNum type="arabicPeriod"/>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Deployment – How do stakeholders access the results?</a:t>
            </a:r>
          </a:p>
          <a:p>
            <a:br>
              <a:rPr lang="en-US" dirty="0"/>
            </a:br>
            <a:endParaRPr dirty="0"/>
          </a:p>
        </p:txBody>
      </p:sp>
      <p:pic>
        <p:nvPicPr>
          <p:cNvPr id="3" name="Picture 2">
            <a:extLst>
              <a:ext uri="{FF2B5EF4-FFF2-40B4-BE49-F238E27FC236}">
                <a16:creationId xmlns:a16="http://schemas.microsoft.com/office/drawing/2014/main" id="{2B8235AE-76C7-49C3-90BA-2C4E97D94E59}"/>
              </a:ext>
            </a:extLst>
          </p:cNvPr>
          <p:cNvPicPr>
            <a:picLocks noChangeAspect="1"/>
          </p:cNvPicPr>
          <p:nvPr/>
        </p:nvPicPr>
        <p:blipFill>
          <a:blip r:embed="rId3"/>
          <a:stretch>
            <a:fillRect/>
          </a:stretch>
        </p:blipFill>
        <p:spPr>
          <a:xfrm>
            <a:off x="14763427" y="3221446"/>
            <a:ext cx="8748610" cy="8234088"/>
          </a:xfrm>
          <a:prstGeom prst="rect">
            <a:avLst/>
          </a:prstGeom>
        </p:spPr>
      </p:pic>
    </p:spTree>
    <p:extLst>
      <p:ext uri="{BB962C8B-B14F-4D97-AF65-F5344CB8AC3E}">
        <p14:creationId xmlns:p14="http://schemas.microsoft.com/office/powerpoint/2010/main" val="376950145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28DF31-1285-40C6-96F7-2A0317712EE7}"/>
              </a:ext>
            </a:extLst>
          </p:cNvPr>
          <p:cNvSpPr txBox="1"/>
          <p:nvPr/>
        </p:nvSpPr>
        <p:spPr>
          <a:xfrm>
            <a:off x="2135975" y="3310793"/>
            <a:ext cx="2894093" cy="777197"/>
          </a:xfrm>
          <a:prstGeom prst="rect">
            <a:avLst/>
          </a:prstGeom>
          <a:noFill/>
        </p:spPr>
        <p:txBody>
          <a:bodyPr wrap="square" lIns="0" tIns="0" rIns="0" bIns="0" rtlCol="0">
            <a:noAutofit/>
          </a:bodyPr>
          <a:lstStyle/>
          <a:p>
            <a:pPr>
              <a:lnSpc>
                <a:spcPct val="110000"/>
              </a:lnSpc>
            </a:pPr>
            <a:r>
              <a:rPr lang="en-US" sz="4798" b="1" dirty="0">
                <a:solidFill>
                  <a:srgbClr val="FFFFFF"/>
                </a:solidFill>
                <a:ea typeface="Arial Unicode MS" panose="020B0604020202020204" pitchFamily="34" charset="-128"/>
                <a:cs typeface="Arial Unicode MS" panose="020B0604020202020204" pitchFamily="34" charset="-128"/>
              </a:rPr>
              <a:t>Objective</a:t>
            </a:r>
          </a:p>
        </p:txBody>
      </p:sp>
      <p:sp>
        <p:nvSpPr>
          <p:cNvPr id="9" name="Title 8">
            <a:extLst>
              <a:ext uri="{FF2B5EF4-FFF2-40B4-BE49-F238E27FC236}">
                <a16:creationId xmlns:a16="http://schemas.microsoft.com/office/drawing/2014/main" id="{E8FF0C4C-202A-9F91-CEC0-68F0235D0D1E}"/>
              </a:ext>
            </a:extLst>
          </p:cNvPr>
          <p:cNvSpPr>
            <a:spLocks noGrp="1"/>
          </p:cNvSpPr>
          <p:nvPr>
            <p:ph type="title"/>
          </p:nvPr>
        </p:nvSpPr>
        <p:spPr/>
        <p:txBody>
          <a:bodyPr/>
          <a:lstStyle/>
          <a:p>
            <a:r>
              <a:rPr lang="en-IN" dirty="0"/>
              <a:t>Bivariant Analysis</a:t>
            </a:r>
          </a:p>
        </p:txBody>
      </p:sp>
      <p:sp>
        <p:nvSpPr>
          <p:cNvPr id="2" name="Content Placeholder 2">
            <a:extLst>
              <a:ext uri="{FF2B5EF4-FFF2-40B4-BE49-F238E27FC236}">
                <a16:creationId xmlns:a16="http://schemas.microsoft.com/office/drawing/2014/main" id="{DAE04D8F-782C-AC07-3885-C3ECBFCCE3B8}"/>
              </a:ext>
            </a:extLst>
          </p:cNvPr>
          <p:cNvSpPr txBox="1">
            <a:spLocks/>
          </p:cNvSpPr>
          <p:nvPr/>
        </p:nvSpPr>
        <p:spPr>
          <a:xfrm>
            <a:off x="1070434" y="3310793"/>
            <a:ext cx="22107066" cy="8962170"/>
          </a:xfrm>
          <a:prstGeom prst="rect">
            <a:avLst/>
          </a:prstGeom>
        </p:spPr>
        <p:txBody>
          <a:bodyPr>
            <a:normAutofit fontScale="77500" lnSpcReduction="20000"/>
          </a:bodyPr>
          <a:lstStyle>
            <a:lvl1pPr marL="0" indent="0" algn="l" rtl="0" eaLnBrk="1" fontAlgn="base" hangingPunct="1">
              <a:lnSpc>
                <a:spcPct val="110000"/>
              </a:lnSpc>
              <a:spcBef>
                <a:spcPct val="0"/>
              </a:spcBef>
              <a:spcAft>
                <a:spcPct val="0"/>
              </a:spcAft>
              <a:buClr>
                <a:schemeClr val="accent1"/>
              </a:buClr>
              <a:buFont typeface="Arial" pitchFamily="34" charset="0"/>
              <a:buNone/>
              <a:tabLst/>
              <a:defRPr>
                <a:solidFill>
                  <a:schemeClr val="tx1"/>
                </a:solidFill>
                <a:latin typeface="Arial" pitchFamily="34" charset="0"/>
                <a:ea typeface="+mn-ea"/>
                <a:cs typeface="Arial" pitchFamily="34" charset="0"/>
              </a:defRPr>
            </a:lvl1pPr>
            <a:lvl2pPr marL="179388"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358775"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538163" indent="-1800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720000" indent="-180000" algn="l" rtl="0" eaLnBrk="1" fontAlgn="base" hangingPunct="1">
              <a:lnSpc>
                <a:spcPct val="110000"/>
              </a:lnSpc>
              <a:spcBef>
                <a:spcPct val="0"/>
              </a:spcBef>
              <a:spcAft>
                <a:spcPct val="0"/>
              </a:spcAft>
              <a:buClr>
                <a:srgbClr val="879BAA"/>
              </a:buClr>
              <a:buChar char="•"/>
              <a:tabLst/>
              <a:defRPr baseline="0">
                <a:solidFill>
                  <a:schemeClr val="tx1"/>
                </a:solidFill>
                <a:latin typeface="Arial" pitchFamily="34" charset="0"/>
                <a:ea typeface="+mn-ea"/>
                <a:cs typeface="Arial" pitchFamily="34" charset="0"/>
              </a:defRPr>
            </a:lvl5pPr>
            <a:lvl6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6pPr>
            <a:lvl7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7pPr>
            <a:lvl8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8pPr>
            <a:lvl9pPr marL="720000" indent="0" algn="l" rtl="0" eaLnBrk="1" fontAlgn="base" hangingPunct="1">
              <a:lnSpc>
                <a:spcPct val="110000"/>
              </a:lnSpc>
              <a:spcBef>
                <a:spcPct val="0"/>
              </a:spcBef>
              <a:spcAft>
                <a:spcPct val="0"/>
              </a:spcAft>
              <a:buClr>
                <a:schemeClr val="accent1"/>
              </a:buClr>
              <a:buFont typeface="Wingdings" charset="0"/>
              <a:buNone/>
              <a:defRPr>
                <a:solidFill>
                  <a:schemeClr val="tx1"/>
                </a:solidFill>
                <a:latin typeface="+mn-lt"/>
                <a:ea typeface="+mn-ea"/>
              </a:defRPr>
            </a:lvl9pPr>
          </a:lstStyle>
          <a:p>
            <a:endParaRPr lang="en-US" sz="4798" dirty="0"/>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More than numerical data the categorical data has good relationship with the income column.</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From the bivariant analysis the female comes under the ‘-50000’ income category more when compare to men.</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In the class of work ‘Private’ sector has some ‘+50000’ income category when compared to other class of work.</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In the education ‘Bachelor’ class has some ‘+50000’ income category when compared to other education.</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In the race ‘White’ class has some ‘+50000’ income category when compared to other race.</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In the marital status ‘Married or Civil Partnership’ class has some ‘+50000’ income category when compared to other marital status.</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In the tax filed status ‘Joint both under 65’ class has some ‘+50000’ income category when compared to other tax filed status.</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The own business and self employed comes under ‘-50000’ income category.</a:t>
            </a:r>
          </a:p>
          <a:p>
            <a:pPr marL="571214" indent="-571214">
              <a:lnSpc>
                <a:spcPct val="120000"/>
              </a:lnSpc>
              <a:buFont typeface="Wingdings" panose="05000000000000000000" pitchFamily="2" charset="2"/>
              <a:buChar char="q"/>
            </a:pPr>
            <a:r>
              <a:rPr lang="en-US" sz="4800" kern="1200" dirty="0">
                <a:solidFill>
                  <a:srgbClr val="D5D5D5">
                    <a:lumMod val="10000"/>
                  </a:srgbClr>
                </a:solidFill>
                <a:latin typeface="Times New Roman" panose="02020603050405020304" pitchFamily="18" charset="0"/>
                <a:cs typeface="Times New Roman" panose="02020603050405020304" pitchFamily="18" charset="0"/>
              </a:rPr>
              <a:t>In the citizenship ‘Native – Born in US ’ class has some ‘+50000’ income category when compared to other citizenship.</a:t>
            </a:r>
            <a:endParaRPr lang="en-US" sz="4798" dirty="0"/>
          </a:p>
          <a:p>
            <a:r>
              <a:rPr lang="en-US" sz="4798" dirty="0"/>
              <a:t> </a:t>
            </a:r>
          </a:p>
        </p:txBody>
      </p:sp>
    </p:spTree>
    <p:extLst>
      <p:ext uri="{BB962C8B-B14F-4D97-AF65-F5344CB8AC3E}">
        <p14:creationId xmlns:p14="http://schemas.microsoft.com/office/powerpoint/2010/main" val="333558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7A4E-2018-4F79-9D92-6F785EDCA4F9}"/>
              </a:ext>
            </a:extLst>
          </p:cNvPr>
          <p:cNvSpPr>
            <a:spLocks noGrp="1"/>
          </p:cNvSpPr>
          <p:nvPr>
            <p:ph type="title"/>
          </p:nvPr>
        </p:nvSpPr>
        <p:spPr>
          <a:xfrm>
            <a:off x="491068" y="379952"/>
            <a:ext cx="21971000" cy="1433163"/>
          </a:xfrm>
        </p:spPr>
        <p:txBody>
          <a:bodyPr>
            <a:normAutofit fontScale="90000"/>
          </a:bodyPr>
          <a:lstStyle/>
          <a:p>
            <a:pPr>
              <a:lnSpc>
                <a:spcPct val="150000"/>
              </a:lnSpc>
            </a:pPr>
            <a:r>
              <a:rPr lang="en-US" dirty="0"/>
              <a:t>4) Model Planning</a:t>
            </a:r>
            <a:br>
              <a:rPr lang="en-US" dirty="0"/>
            </a:br>
            <a:endParaRPr lang="en-US" sz="3598" dirty="0"/>
          </a:p>
        </p:txBody>
      </p:sp>
      <p:sp>
        <p:nvSpPr>
          <p:cNvPr id="3" name="TextBox 2">
            <a:extLst>
              <a:ext uri="{FF2B5EF4-FFF2-40B4-BE49-F238E27FC236}">
                <a16:creationId xmlns:a16="http://schemas.microsoft.com/office/drawing/2014/main" id="{2B28DF31-1285-40C6-96F7-2A0317712EE7}"/>
              </a:ext>
            </a:extLst>
          </p:cNvPr>
          <p:cNvSpPr txBox="1"/>
          <p:nvPr/>
        </p:nvSpPr>
        <p:spPr>
          <a:xfrm>
            <a:off x="2135975" y="3310793"/>
            <a:ext cx="2894093" cy="777197"/>
          </a:xfrm>
          <a:prstGeom prst="rect">
            <a:avLst/>
          </a:prstGeom>
          <a:noFill/>
        </p:spPr>
        <p:txBody>
          <a:bodyPr wrap="square" lIns="0" tIns="0" rIns="0" bIns="0" rtlCol="0">
            <a:noAutofit/>
          </a:bodyPr>
          <a:lstStyle/>
          <a:p>
            <a:pPr>
              <a:lnSpc>
                <a:spcPct val="110000"/>
              </a:lnSpc>
            </a:pPr>
            <a:r>
              <a:rPr lang="en-US" sz="4798" b="1" dirty="0">
                <a:solidFill>
                  <a:srgbClr val="FFFFFF"/>
                </a:solidFill>
                <a:ea typeface="Arial Unicode MS" panose="020B0604020202020204" pitchFamily="34" charset="-128"/>
                <a:cs typeface="Arial Unicode MS" panose="020B0604020202020204" pitchFamily="34" charset="-128"/>
              </a:rPr>
              <a:t>Objective</a:t>
            </a:r>
          </a:p>
        </p:txBody>
      </p:sp>
      <p:graphicFrame>
        <p:nvGraphicFramePr>
          <p:cNvPr id="4" name="Diagram 3">
            <a:extLst>
              <a:ext uri="{FF2B5EF4-FFF2-40B4-BE49-F238E27FC236}">
                <a16:creationId xmlns:a16="http://schemas.microsoft.com/office/drawing/2014/main" id="{E520A478-F7AD-F940-8700-6A8B6C30C8F4}"/>
              </a:ext>
            </a:extLst>
          </p:cNvPr>
          <p:cNvGraphicFramePr/>
          <p:nvPr>
            <p:extLst>
              <p:ext uri="{D42A27DB-BD31-4B8C-83A1-F6EECF244321}">
                <p14:modId xmlns:p14="http://schemas.microsoft.com/office/powerpoint/2010/main" val="3883414842"/>
              </p:ext>
            </p:extLst>
          </p:nvPr>
        </p:nvGraphicFramePr>
        <p:xfrm>
          <a:off x="4908884" y="3310793"/>
          <a:ext cx="13058273" cy="9490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646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op open source license"/>
          <p:cNvSpPr txBox="1">
            <a:spLocks noGrp="1"/>
          </p:cNvSpPr>
          <p:nvPr>
            <p:ph type="title"/>
          </p:nvPr>
        </p:nvSpPr>
        <p:spPr>
          <a:xfrm>
            <a:off x="664900" y="700635"/>
            <a:ext cx="21971000" cy="1434949"/>
          </a:xfrm>
          <a:prstGeom prst="rect">
            <a:avLst/>
          </a:prstGeom>
        </p:spPr>
        <p:txBody>
          <a:bodyPr/>
          <a:lstStyle/>
          <a:p>
            <a:r>
              <a:rPr lang="en-US" dirty="0"/>
              <a:t>Unsupervised Learning</a:t>
            </a:r>
            <a:endParaRPr dirty="0"/>
          </a:p>
        </p:txBody>
      </p:sp>
      <p:sp>
        <p:nvSpPr>
          <p:cNvPr id="180" name="6. Common Development and Distribution License (CDDL)…"/>
          <p:cNvSpPr txBox="1"/>
          <p:nvPr/>
        </p:nvSpPr>
        <p:spPr>
          <a:xfrm>
            <a:off x="821663" y="2783894"/>
            <a:ext cx="12644041" cy="4519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fontAlgn="base" hangingPunct="1">
              <a:spcBef>
                <a:spcPct val="0"/>
              </a:spcBef>
              <a:spcAft>
                <a:spcPct val="0"/>
              </a:spcAft>
              <a:buClr>
                <a:schemeClr val="accent1"/>
              </a:buClr>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Unsupervised learning, also known as unsupervised machine learning, uses machine learning algorithms to analyze and cluster unlabeled datasets. These algorithms discover hidden patterns or data groupings without the need for human intervention. Its ability to discover similarities and differences in information make it the ideal solution for exploratory data analysis, cross-selling strategies, customer segmentation, and image recognition.</a:t>
            </a:r>
            <a:endParaRPr sz="3700" kern="1200" dirty="0">
              <a:solidFill>
                <a:srgbClr val="D5D5D5">
                  <a:lumMod val="10000"/>
                </a:srgbClr>
              </a:solidFill>
              <a:latin typeface="Times New Roman" panose="02020603050405020304" pitchFamily="18" charset="0"/>
              <a:cs typeface="Times New Roman" panose="02020603050405020304" pitchFamily="18" charset="0"/>
            </a:endParaRPr>
          </a:p>
          <a:p>
            <a:pPr algn="l" defTabSz="457200">
              <a:defRPr sz="2800">
                <a:solidFill>
                  <a:srgbClr val="3B3B3B"/>
                </a:solidFill>
                <a:latin typeface="Times New Roman"/>
                <a:ea typeface="Times New Roman"/>
                <a:cs typeface="Times New Roman"/>
                <a:sym typeface="Times New Roman"/>
              </a:defRPr>
            </a:pPr>
            <a:endParaRPr dirty="0"/>
          </a:p>
        </p:txBody>
      </p:sp>
      <p:sp>
        <p:nvSpPr>
          <p:cNvPr id="6" name="TextBox 5">
            <a:extLst>
              <a:ext uri="{FF2B5EF4-FFF2-40B4-BE49-F238E27FC236}">
                <a16:creationId xmlns:a16="http://schemas.microsoft.com/office/drawing/2014/main" id="{9C2E79CE-927C-4918-B51C-4C45222AE9B3}"/>
              </a:ext>
            </a:extLst>
          </p:cNvPr>
          <p:cNvSpPr txBox="1"/>
          <p:nvPr/>
        </p:nvSpPr>
        <p:spPr>
          <a:xfrm>
            <a:off x="464661" y="7191867"/>
            <a:ext cx="12644041" cy="1519045"/>
          </a:xfrm>
          <a:prstGeom prst="rect">
            <a:avLst/>
          </a:prstGeom>
          <a:noFill/>
        </p:spPr>
        <p:txBody>
          <a:bodyPr wrap="square" lIns="0" tIns="0" rIns="0" bIns="0" rtlCol="0">
            <a:noAutofit/>
          </a:bodyPr>
          <a:lstStyle/>
          <a:p>
            <a:pPr algn="l" fontAlgn="base" hangingPunct="1">
              <a:spcBef>
                <a:spcPct val="0"/>
              </a:spcBef>
              <a:spcAft>
                <a:spcPct val="0"/>
              </a:spcAft>
              <a:buClr>
                <a:schemeClr val="accent1"/>
              </a:buClr>
              <a:defRPr sz="2800">
                <a:solidFill>
                  <a:srgbClr val="3B3B3B"/>
                </a:solidFill>
                <a:latin typeface="Times New Roman"/>
                <a:ea typeface="Times New Roman"/>
                <a:cs typeface="Times New Roman"/>
                <a:sym typeface="Times New Roman"/>
              </a:defRPr>
            </a:pPr>
            <a:r>
              <a:rPr lang="en-US" sz="3700" b="1" kern="1200" dirty="0">
                <a:solidFill>
                  <a:srgbClr val="D5D5D5">
                    <a:lumMod val="10000"/>
                  </a:srgbClr>
                </a:solidFill>
                <a:latin typeface="Times New Roman" panose="02020603050405020304" pitchFamily="18" charset="0"/>
                <a:cs typeface="Times New Roman" panose="02020603050405020304" pitchFamily="18" charset="0"/>
              </a:rPr>
              <a:t>Algorithm Example : </a:t>
            </a:r>
            <a:r>
              <a:rPr lang="en-US" sz="3700" kern="1200" dirty="0">
                <a:solidFill>
                  <a:srgbClr val="D5D5D5">
                    <a:lumMod val="10000"/>
                  </a:srgbClr>
                </a:solidFill>
                <a:latin typeface="Times New Roman" panose="02020603050405020304" pitchFamily="18" charset="0"/>
                <a:cs typeface="Times New Roman" panose="02020603050405020304" pitchFamily="18" charset="0"/>
              </a:rPr>
              <a:t>K means, One Class SVM, Isolation forest, etc.</a:t>
            </a:r>
          </a:p>
        </p:txBody>
      </p:sp>
      <p:pic>
        <p:nvPicPr>
          <p:cNvPr id="4" name="Picture 3">
            <a:extLst>
              <a:ext uri="{FF2B5EF4-FFF2-40B4-BE49-F238E27FC236}">
                <a16:creationId xmlns:a16="http://schemas.microsoft.com/office/drawing/2014/main" id="{1D4BE7C3-0944-42BD-9C36-B4CA1DC92157}"/>
              </a:ext>
            </a:extLst>
          </p:cNvPr>
          <p:cNvPicPr>
            <a:picLocks noChangeAspect="1"/>
          </p:cNvPicPr>
          <p:nvPr/>
        </p:nvPicPr>
        <p:blipFill>
          <a:blip r:embed="rId2"/>
          <a:stretch>
            <a:fillRect/>
          </a:stretch>
        </p:blipFill>
        <p:spPr>
          <a:xfrm>
            <a:off x="9946748" y="8533475"/>
            <a:ext cx="10638500" cy="5182525"/>
          </a:xfrm>
          <a:prstGeom prst="rect">
            <a:avLst/>
          </a:prstGeom>
        </p:spPr>
      </p:pic>
      <p:sp>
        <p:nvSpPr>
          <p:cNvPr id="2" name="TextBox 1">
            <a:extLst>
              <a:ext uri="{FF2B5EF4-FFF2-40B4-BE49-F238E27FC236}">
                <a16:creationId xmlns:a16="http://schemas.microsoft.com/office/drawing/2014/main" id="{19F471BA-C932-6A00-6AD6-D0058CC445E9}"/>
              </a:ext>
            </a:extLst>
          </p:cNvPr>
          <p:cNvSpPr txBox="1"/>
          <p:nvPr/>
        </p:nvSpPr>
        <p:spPr>
          <a:xfrm>
            <a:off x="821663" y="9693576"/>
            <a:ext cx="7616033" cy="2939266"/>
          </a:xfrm>
          <a:prstGeom prst="rect">
            <a:avLst/>
          </a:prstGeom>
          <a:noFill/>
        </p:spPr>
        <p:txBody>
          <a:bodyPr wrap="square">
            <a:spAutoFit/>
          </a:bodyPr>
          <a:lstStyle/>
          <a:p>
            <a:pPr algn="l" fontAlgn="base" hangingPunct="1">
              <a:spcBef>
                <a:spcPct val="0"/>
              </a:spcBef>
              <a:spcAft>
                <a:spcPct val="0"/>
              </a:spcAft>
              <a:buClr>
                <a:schemeClr val="accent1"/>
              </a:buClr>
              <a:defRPr sz="2800">
                <a:solidFill>
                  <a:srgbClr val="3B3B3B"/>
                </a:solidFill>
                <a:latin typeface="Times New Roman"/>
                <a:ea typeface="Times New Roman"/>
                <a:cs typeface="Times New Roman"/>
                <a:sym typeface="Times New Roman"/>
              </a:defRPr>
            </a:pPr>
            <a:r>
              <a:rPr lang="en-US" sz="3700" b="1" kern="1200" dirty="0">
                <a:solidFill>
                  <a:srgbClr val="D5D5D5">
                    <a:lumMod val="10000"/>
                  </a:srgbClr>
                </a:solidFill>
                <a:latin typeface="Times New Roman" panose="02020603050405020304" pitchFamily="18" charset="0"/>
                <a:cs typeface="Times New Roman" panose="02020603050405020304" pitchFamily="18" charset="0"/>
              </a:rPr>
              <a:t>General fields:</a:t>
            </a:r>
          </a:p>
          <a:p>
            <a:pPr marL="571500" indent="-571500" algn="l" fontAlgn="base" hangingPunct="1">
              <a:spcBef>
                <a:spcPct val="0"/>
              </a:spcBef>
              <a:spcAft>
                <a:spcPct val="0"/>
              </a:spcAft>
              <a:buClr>
                <a:schemeClr val="accent1"/>
              </a:buClr>
              <a:buFont typeface="Wingdings" panose="05000000000000000000" pitchFamily="2" charset="2"/>
              <a:buChar char="v"/>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 E commerce</a:t>
            </a:r>
          </a:p>
          <a:p>
            <a:pPr marL="571500" indent="-571500" algn="l" fontAlgn="base" hangingPunct="1">
              <a:spcBef>
                <a:spcPct val="0"/>
              </a:spcBef>
              <a:spcAft>
                <a:spcPct val="0"/>
              </a:spcAft>
              <a:buClr>
                <a:schemeClr val="accent1"/>
              </a:buClr>
              <a:buFont typeface="Wingdings" panose="05000000000000000000" pitchFamily="2" charset="2"/>
              <a:buChar char="v"/>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 Anomaly Detection</a:t>
            </a:r>
          </a:p>
          <a:p>
            <a:pPr marL="571500" indent="-571500" algn="l" fontAlgn="base" hangingPunct="1">
              <a:spcBef>
                <a:spcPct val="0"/>
              </a:spcBef>
              <a:spcAft>
                <a:spcPct val="0"/>
              </a:spcAft>
              <a:buClr>
                <a:schemeClr val="accent1"/>
              </a:buClr>
              <a:buFont typeface="Wingdings" panose="05000000000000000000" pitchFamily="2" charset="2"/>
              <a:buChar char="v"/>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 You Tube</a:t>
            </a:r>
          </a:p>
          <a:p>
            <a:pPr marL="571500" indent="-571500" algn="l" fontAlgn="base" hangingPunct="1">
              <a:spcBef>
                <a:spcPct val="0"/>
              </a:spcBef>
              <a:spcAft>
                <a:spcPct val="0"/>
              </a:spcAft>
              <a:buClr>
                <a:schemeClr val="accent1"/>
              </a:buClr>
              <a:buFont typeface="Wingdings" panose="05000000000000000000" pitchFamily="2" charset="2"/>
              <a:buChar char="v"/>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 Media services</a:t>
            </a:r>
          </a:p>
        </p:txBody>
      </p:sp>
      <p:pic>
        <p:nvPicPr>
          <p:cNvPr id="3" name="Picture 2">
            <a:extLst>
              <a:ext uri="{FF2B5EF4-FFF2-40B4-BE49-F238E27FC236}">
                <a16:creationId xmlns:a16="http://schemas.microsoft.com/office/drawing/2014/main" id="{A734B7DE-B9DD-57F2-2F0E-FE7D49746179}"/>
              </a:ext>
            </a:extLst>
          </p:cNvPr>
          <p:cNvPicPr>
            <a:picLocks noChangeAspect="1"/>
          </p:cNvPicPr>
          <p:nvPr/>
        </p:nvPicPr>
        <p:blipFill>
          <a:blip r:embed="rId3"/>
          <a:stretch>
            <a:fillRect/>
          </a:stretch>
        </p:blipFill>
        <p:spPr>
          <a:xfrm>
            <a:off x="13354052" y="2358873"/>
            <a:ext cx="10774387" cy="6476243"/>
          </a:xfrm>
          <a:prstGeom prst="rect">
            <a:avLst/>
          </a:prstGeom>
        </p:spPr>
      </p:pic>
    </p:spTree>
    <p:extLst>
      <p:ext uri="{BB962C8B-B14F-4D97-AF65-F5344CB8AC3E}">
        <p14:creationId xmlns:p14="http://schemas.microsoft.com/office/powerpoint/2010/main" val="339780492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7A4E-2018-4F79-9D92-6F785EDCA4F9}"/>
              </a:ext>
            </a:extLst>
          </p:cNvPr>
          <p:cNvSpPr>
            <a:spLocks noGrp="1"/>
          </p:cNvSpPr>
          <p:nvPr>
            <p:ph type="title"/>
          </p:nvPr>
        </p:nvSpPr>
        <p:spPr/>
        <p:txBody>
          <a:bodyPr>
            <a:normAutofit fontScale="90000"/>
          </a:bodyPr>
          <a:lstStyle/>
          <a:p>
            <a:pPr>
              <a:lnSpc>
                <a:spcPct val="150000"/>
              </a:lnSpc>
            </a:pPr>
            <a:r>
              <a:rPr lang="en-US" dirty="0"/>
              <a:t>5) Evaluation</a:t>
            </a:r>
            <a:br>
              <a:rPr lang="en-US" dirty="0"/>
            </a:br>
            <a:endParaRPr lang="en-US" sz="3598" dirty="0"/>
          </a:p>
        </p:txBody>
      </p:sp>
      <p:sp>
        <p:nvSpPr>
          <p:cNvPr id="3" name="TextBox 2">
            <a:extLst>
              <a:ext uri="{FF2B5EF4-FFF2-40B4-BE49-F238E27FC236}">
                <a16:creationId xmlns:a16="http://schemas.microsoft.com/office/drawing/2014/main" id="{2B28DF31-1285-40C6-96F7-2A0317712EE7}"/>
              </a:ext>
            </a:extLst>
          </p:cNvPr>
          <p:cNvSpPr txBox="1"/>
          <p:nvPr/>
        </p:nvSpPr>
        <p:spPr>
          <a:xfrm>
            <a:off x="2135975" y="3310793"/>
            <a:ext cx="2894093" cy="777197"/>
          </a:xfrm>
          <a:prstGeom prst="rect">
            <a:avLst/>
          </a:prstGeom>
          <a:noFill/>
        </p:spPr>
        <p:txBody>
          <a:bodyPr wrap="square" lIns="0" tIns="0" rIns="0" bIns="0" rtlCol="0">
            <a:noAutofit/>
          </a:bodyPr>
          <a:lstStyle/>
          <a:p>
            <a:pPr>
              <a:lnSpc>
                <a:spcPct val="110000"/>
              </a:lnSpc>
            </a:pPr>
            <a:r>
              <a:rPr lang="en-US" sz="4798" b="1" dirty="0">
                <a:solidFill>
                  <a:srgbClr val="FFFFFF"/>
                </a:solidFill>
                <a:ea typeface="Arial Unicode MS" panose="020B0604020202020204" pitchFamily="34" charset="-128"/>
                <a:cs typeface="Arial Unicode MS" panose="020B0604020202020204" pitchFamily="34" charset="-128"/>
              </a:rPr>
              <a:t>Objective</a:t>
            </a:r>
          </a:p>
        </p:txBody>
      </p:sp>
      <p:pic>
        <p:nvPicPr>
          <p:cNvPr id="4" name="Picture 3">
            <a:extLst>
              <a:ext uri="{FF2B5EF4-FFF2-40B4-BE49-F238E27FC236}">
                <a16:creationId xmlns:a16="http://schemas.microsoft.com/office/drawing/2014/main" id="{13B45A13-FF6A-4049-9DD4-09E99DAEFD62}"/>
              </a:ext>
            </a:extLst>
          </p:cNvPr>
          <p:cNvPicPr>
            <a:picLocks noChangeAspect="1"/>
          </p:cNvPicPr>
          <p:nvPr/>
        </p:nvPicPr>
        <p:blipFill>
          <a:blip r:embed="rId2"/>
          <a:stretch>
            <a:fillRect/>
          </a:stretch>
        </p:blipFill>
        <p:spPr>
          <a:xfrm>
            <a:off x="1206500" y="4286038"/>
            <a:ext cx="22844584" cy="7463713"/>
          </a:xfrm>
          <a:prstGeom prst="rect">
            <a:avLst/>
          </a:prstGeom>
        </p:spPr>
      </p:pic>
    </p:spTree>
    <p:extLst>
      <p:ext uri="{BB962C8B-B14F-4D97-AF65-F5344CB8AC3E}">
        <p14:creationId xmlns:p14="http://schemas.microsoft.com/office/powerpoint/2010/main" val="798830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08B1-79F6-48FE-858D-29C12D30F257}"/>
              </a:ext>
            </a:extLst>
          </p:cNvPr>
          <p:cNvSpPr>
            <a:spLocks noGrp="1"/>
          </p:cNvSpPr>
          <p:nvPr>
            <p:ph type="title"/>
          </p:nvPr>
        </p:nvSpPr>
        <p:spPr>
          <a:xfrm>
            <a:off x="892175" y="398256"/>
            <a:ext cx="21971000" cy="1433163"/>
          </a:xfrm>
        </p:spPr>
        <p:txBody>
          <a:bodyPr/>
          <a:lstStyle/>
          <a:p>
            <a:r>
              <a:rPr lang="en-US" dirty="0"/>
              <a:t>Model Comparison</a:t>
            </a:r>
          </a:p>
        </p:txBody>
      </p:sp>
      <p:sp>
        <p:nvSpPr>
          <p:cNvPr id="5" name="TextBox 4">
            <a:extLst>
              <a:ext uri="{FF2B5EF4-FFF2-40B4-BE49-F238E27FC236}">
                <a16:creationId xmlns:a16="http://schemas.microsoft.com/office/drawing/2014/main" id="{E161E3C0-963F-46B5-98CF-179CAA3E9FDD}"/>
              </a:ext>
            </a:extLst>
          </p:cNvPr>
          <p:cNvSpPr txBox="1"/>
          <p:nvPr/>
        </p:nvSpPr>
        <p:spPr>
          <a:xfrm>
            <a:off x="1314451" y="2249883"/>
            <a:ext cx="22695022" cy="3579417"/>
          </a:xfrm>
          <a:prstGeom prst="rect">
            <a:avLst/>
          </a:prstGeom>
          <a:noFill/>
        </p:spPr>
        <p:txBody>
          <a:bodyPr wrap="square" lIns="0" tIns="0" rIns="0" bIns="0" rtlCol="0">
            <a:noAutofit/>
          </a:bodyPr>
          <a:lstStyle/>
          <a:p>
            <a:pPr algn="l" fontAlgn="base" hangingPunct="1">
              <a:spcBef>
                <a:spcPct val="0"/>
              </a:spcBef>
              <a:spcAft>
                <a:spcPct val="0"/>
              </a:spcAft>
              <a:buClr>
                <a:schemeClr val="accent1"/>
              </a:buClr>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For this problem statement we have used models which gives the good prediction for the classification model </a:t>
            </a:r>
          </a:p>
          <a:p>
            <a:pPr algn="l" fontAlgn="base" hangingPunct="1">
              <a:spcBef>
                <a:spcPct val="0"/>
              </a:spcBef>
              <a:spcAft>
                <a:spcPct val="0"/>
              </a:spcAft>
              <a:buClr>
                <a:schemeClr val="accent1"/>
              </a:buClr>
              <a:defRPr sz="2800">
                <a:solidFill>
                  <a:srgbClr val="3B3B3B"/>
                </a:solidFill>
                <a:latin typeface="Times New Roman"/>
                <a:ea typeface="Times New Roman"/>
                <a:cs typeface="Times New Roman"/>
                <a:sym typeface="Times New Roman"/>
              </a:defRPr>
            </a:pPr>
            <a:endParaRPr lang="en-US" sz="3700" kern="1200" dirty="0">
              <a:solidFill>
                <a:srgbClr val="D5D5D5">
                  <a:lumMod val="10000"/>
                </a:srgbClr>
              </a:solidFill>
              <a:latin typeface="Times New Roman" panose="02020603050405020304" pitchFamily="18" charset="0"/>
              <a:cs typeface="Times New Roman" panose="02020603050405020304" pitchFamily="18" charset="0"/>
            </a:endParaRPr>
          </a:p>
          <a:p>
            <a:pPr marL="742950" indent="-742950" algn="l" fontAlgn="base" hangingPunct="1">
              <a:spcBef>
                <a:spcPct val="0"/>
              </a:spcBef>
              <a:spcAft>
                <a:spcPct val="0"/>
              </a:spcAft>
              <a:buClr>
                <a:schemeClr val="accent1"/>
              </a:buClr>
              <a:buFont typeface="+mj-lt"/>
              <a:buAutoNum type="arabicPeriod"/>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Logistic regression</a:t>
            </a:r>
          </a:p>
          <a:p>
            <a:pPr marL="742950" indent="-742950" algn="l" fontAlgn="base" hangingPunct="1">
              <a:spcBef>
                <a:spcPct val="0"/>
              </a:spcBef>
              <a:spcAft>
                <a:spcPct val="0"/>
              </a:spcAft>
              <a:buClr>
                <a:schemeClr val="accent1"/>
              </a:buClr>
              <a:buFont typeface="+mj-lt"/>
              <a:buAutoNum type="arabicPeriod"/>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Decision Tree </a:t>
            </a:r>
          </a:p>
          <a:p>
            <a:pPr marL="742950" indent="-742950" algn="l" fontAlgn="base" hangingPunct="1">
              <a:spcBef>
                <a:spcPct val="0"/>
              </a:spcBef>
              <a:spcAft>
                <a:spcPct val="0"/>
              </a:spcAft>
              <a:buClr>
                <a:schemeClr val="accent1"/>
              </a:buClr>
              <a:buFont typeface="+mj-lt"/>
              <a:buAutoNum type="arabicPeriod"/>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Random forest</a:t>
            </a:r>
          </a:p>
          <a:p>
            <a:pPr marL="742950" indent="-742950" algn="l" fontAlgn="base" hangingPunct="1">
              <a:spcBef>
                <a:spcPct val="0"/>
              </a:spcBef>
              <a:spcAft>
                <a:spcPct val="0"/>
              </a:spcAft>
              <a:buClr>
                <a:schemeClr val="accent1"/>
              </a:buClr>
              <a:buFont typeface="+mj-lt"/>
              <a:buAutoNum type="arabicPeriod"/>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KNN</a:t>
            </a:r>
          </a:p>
        </p:txBody>
      </p:sp>
      <p:graphicFrame>
        <p:nvGraphicFramePr>
          <p:cNvPr id="3" name="Table 5">
            <a:extLst>
              <a:ext uri="{FF2B5EF4-FFF2-40B4-BE49-F238E27FC236}">
                <a16:creationId xmlns:a16="http://schemas.microsoft.com/office/drawing/2014/main" id="{13BFDCA8-5106-1CD8-68DF-73E5E21D5328}"/>
              </a:ext>
            </a:extLst>
          </p:cNvPr>
          <p:cNvGraphicFramePr>
            <a:graphicFrameLocks noGrp="1"/>
          </p:cNvGraphicFramePr>
          <p:nvPr>
            <p:extLst>
              <p:ext uri="{D42A27DB-BD31-4B8C-83A1-F6EECF244321}">
                <p14:modId xmlns:p14="http://schemas.microsoft.com/office/powerpoint/2010/main" val="1760178203"/>
              </p:ext>
            </p:extLst>
          </p:nvPr>
        </p:nvGraphicFramePr>
        <p:xfrm>
          <a:off x="2648344" y="6247764"/>
          <a:ext cx="16256002" cy="3706470"/>
        </p:xfrm>
        <a:graphic>
          <a:graphicData uri="http://schemas.openxmlformats.org/drawingml/2006/table">
            <a:tbl>
              <a:tblPr firstRow="1" bandRow="1">
                <a:tableStyleId>{7DF18680-E054-41AD-8BC1-D1AEF772440D}</a:tableStyleId>
              </a:tblPr>
              <a:tblGrid>
                <a:gridCol w="8128001">
                  <a:extLst>
                    <a:ext uri="{9D8B030D-6E8A-4147-A177-3AD203B41FA5}">
                      <a16:colId xmlns:a16="http://schemas.microsoft.com/office/drawing/2014/main" val="2830515799"/>
                    </a:ext>
                  </a:extLst>
                </a:gridCol>
                <a:gridCol w="8128001">
                  <a:extLst>
                    <a:ext uri="{9D8B030D-6E8A-4147-A177-3AD203B41FA5}">
                      <a16:colId xmlns:a16="http://schemas.microsoft.com/office/drawing/2014/main" val="1461781378"/>
                    </a:ext>
                  </a:extLst>
                </a:gridCol>
              </a:tblGrid>
              <a:tr h="741294">
                <a:tc>
                  <a:txBody>
                    <a:bodyPr/>
                    <a:lstStyle/>
                    <a:p>
                      <a:pPr algn="ctr"/>
                      <a:r>
                        <a:rPr lang="en-US" sz="3600" dirty="0">
                          <a:latin typeface="Times New Roman" panose="02020603050405020304" pitchFamily="18" charset="0"/>
                          <a:cs typeface="Times New Roman" panose="02020603050405020304" pitchFamily="18" charset="0"/>
                        </a:rPr>
                        <a:t>Model Name</a:t>
                      </a:r>
                    </a:p>
                  </a:txBody>
                  <a:tcPr marL="182785" marR="182785" marT="91392" marB="91392"/>
                </a:tc>
                <a:tc>
                  <a:txBody>
                    <a:bodyPr/>
                    <a:lstStyle/>
                    <a:p>
                      <a:pPr algn="ctr"/>
                      <a:r>
                        <a:rPr lang="en-US" sz="3600" dirty="0">
                          <a:latin typeface="Times New Roman" panose="02020603050405020304" pitchFamily="18" charset="0"/>
                          <a:cs typeface="Times New Roman" panose="02020603050405020304" pitchFamily="18" charset="0"/>
                        </a:rPr>
                        <a:t> Accuracy Score</a:t>
                      </a:r>
                    </a:p>
                  </a:txBody>
                  <a:tcPr marL="182785" marR="182785" marT="91392" marB="91392"/>
                </a:tc>
                <a:extLst>
                  <a:ext uri="{0D108BD9-81ED-4DB2-BD59-A6C34878D82A}">
                    <a16:rowId xmlns:a16="http://schemas.microsoft.com/office/drawing/2014/main" val="2627992841"/>
                  </a:ext>
                </a:extLst>
              </a:tr>
              <a:tr h="741294">
                <a:tc>
                  <a:txBody>
                    <a:bodyPr/>
                    <a:lstStyle/>
                    <a:p>
                      <a:pPr algn="ctr"/>
                      <a:r>
                        <a:rPr lang="en-US" sz="3600" dirty="0">
                          <a:latin typeface="Times New Roman" panose="02020603050405020304" pitchFamily="18" charset="0"/>
                          <a:cs typeface="Times New Roman" panose="02020603050405020304" pitchFamily="18" charset="0"/>
                        </a:rPr>
                        <a:t>Logistic regression</a:t>
                      </a:r>
                    </a:p>
                  </a:txBody>
                  <a:tcPr marL="182785" marR="182785" marT="91392" marB="91392"/>
                </a:tc>
                <a:tc>
                  <a:txBody>
                    <a:bodyPr/>
                    <a:lstStyle/>
                    <a:p>
                      <a:pPr algn="ctr"/>
                      <a:r>
                        <a:rPr lang="en-US" sz="3600" dirty="0">
                          <a:latin typeface="Times New Roman" panose="02020603050405020304" pitchFamily="18" charset="0"/>
                          <a:cs typeface="Times New Roman" panose="02020603050405020304" pitchFamily="18" charset="0"/>
                        </a:rPr>
                        <a:t>94.45%</a:t>
                      </a:r>
                    </a:p>
                  </a:txBody>
                  <a:tcPr marL="182785" marR="182785" marT="91392" marB="91392"/>
                </a:tc>
                <a:extLst>
                  <a:ext uri="{0D108BD9-81ED-4DB2-BD59-A6C34878D82A}">
                    <a16:rowId xmlns:a16="http://schemas.microsoft.com/office/drawing/2014/main" val="1789673302"/>
                  </a:ext>
                </a:extLst>
              </a:tr>
              <a:tr h="741294">
                <a:tc>
                  <a:txBody>
                    <a:bodyPr/>
                    <a:lstStyle/>
                    <a:p>
                      <a:pPr algn="ctr"/>
                      <a:r>
                        <a:rPr lang="en-US" sz="3600" dirty="0">
                          <a:latin typeface="Times New Roman" panose="02020603050405020304" pitchFamily="18" charset="0"/>
                          <a:cs typeface="Times New Roman" panose="02020603050405020304" pitchFamily="18" charset="0"/>
                        </a:rPr>
                        <a:t>Decision Tree</a:t>
                      </a:r>
                    </a:p>
                  </a:txBody>
                  <a:tcPr marL="182785" marR="182785" marT="91392" marB="91392"/>
                </a:tc>
                <a:tc>
                  <a:txBody>
                    <a:bodyPr/>
                    <a:lstStyle/>
                    <a:p>
                      <a:pPr algn="ctr"/>
                      <a:r>
                        <a:rPr lang="en-US" sz="3600" dirty="0">
                          <a:latin typeface="Times New Roman" panose="02020603050405020304" pitchFamily="18" charset="0"/>
                          <a:cs typeface="Times New Roman" panose="02020603050405020304" pitchFamily="18" charset="0"/>
                        </a:rPr>
                        <a:t>89.74 %</a:t>
                      </a:r>
                    </a:p>
                  </a:txBody>
                  <a:tcPr marL="182785" marR="182785" marT="91392" marB="91392"/>
                </a:tc>
                <a:extLst>
                  <a:ext uri="{0D108BD9-81ED-4DB2-BD59-A6C34878D82A}">
                    <a16:rowId xmlns:a16="http://schemas.microsoft.com/office/drawing/2014/main" val="2155248197"/>
                  </a:ext>
                </a:extLst>
              </a:tr>
              <a:tr h="741294">
                <a:tc>
                  <a:txBody>
                    <a:bodyPr/>
                    <a:lstStyle/>
                    <a:p>
                      <a:pPr algn="ctr"/>
                      <a:r>
                        <a:rPr lang="en-US" sz="3600" dirty="0">
                          <a:latin typeface="Times New Roman" panose="02020603050405020304" pitchFamily="18" charset="0"/>
                          <a:cs typeface="Times New Roman" panose="02020603050405020304" pitchFamily="18" charset="0"/>
                        </a:rPr>
                        <a:t>Random Forest</a:t>
                      </a:r>
                    </a:p>
                  </a:txBody>
                  <a:tcPr marL="182785" marR="182785" marT="91392" marB="91392"/>
                </a:tc>
                <a:tc>
                  <a:txBody>
                    <a:bodyPr/>
                    <a:lstStyle/>
                    <a:p>
                      <a:pPr algn="ctr"/>
                      <a:r>
                        <a:rPr lang="en-US" sz="3600" dirty="0">
                          <a:latin typeface="Times New Roman" panose="02020603050405020304" pitchFamily="18" charset="0"/>
                          <a:cs typeface="Times New Roman" panose="02020603050405020304" pitchFamily="18" charset="0"/>
                        </a:rPr>
                        <a:t>94.14%</a:t>
                      </a:r>
                    </a:p>
                  </a:txBody>
                  <a:tcPr marL="182785" marR="182785" marT="91392" marB="91392"/>
                </a:tc>
                <a:extLst>
                  <a:ext uri="{0D108BD9-81ED-4DB2-BD59-A6C34878D82A}">
                    <a16:rowId xmlns:a16="http://schemas.microsoft.com/office/drawing/2014/main" val="3195799569"/>
                  </a:ext>
                </a:extLst>
              </a:tr>
              <a:tr h="741294">
                <a:tc>
                  <a:txBody>
                    <a:bodyPr/>
                    <a:lstStyle/>
                    <a:p>
                      <a:pPr algn="ctr"/>
                      <a:r>
                        <a:rPr lang="en-US" sz="3600" dirty="0">
                          <a:latin typeface="Times New Roman" panose="02020603050405020304" pitchFamily="18" charset="0"/>
                          <a:cs typeface="Times New Roman" panose="02020603050405020304" pitchFamily="18" charset="0"/>
                        </a:rPr>
                        <a:t>KNN</a:t>
                      </a:r>
                    </a:p>
                  </a:txBody>
                  <a:tcPr marL="182785" marR="182785" marT="91392" marB="91392"/>
                </a:tc>
                <a:tc>
                  <a:txBody>
                    <a:bodyPr/>
                    <a:lstStyle/>
                    <a:p>
                      <a:pPr algn="ctr"/>
                      <a:r>
                        <a:rPr lang="en-US" sz="3600" dirty="0">
                          <a:latin typeface="Times New Roman" panose="02020603050405020304" pitchFamily="18" charset="0"/>
                          <a:cs typeface="Times New Roman" panose="02020603050405020304" pitchFamily="18" charset="0"/>
                        </a:rPr>
                        <a:t>94.49%</a:t>
                      </a:r>
                    </a:p>
                  </a:txBody>
                  <a:tcPr marL="182785" marR="182785" marT="91392" marB="91392"/>
                </a:tc>
                <a:extLst>
                  <a:ext uri="{0D108BD9-81ED-4DB2-BD59-A6C34878D82A}">
                    <a16:rowId xmlns:a16="http://schemas.microsoft.com/office/drawing/2014/main" val="4094723329"/>
                  </a:ext>
                </a:extLst>
              </a:tr>
            </a:tbl>
          </a:graphicData>
        </a:graphic>
      </p:graphicFrame>
      <p:sp>
        <p:nvSpPr>
          <p:cNvPr id="4" name="TextBox 3">
            <a:extLst>
              <a:ext uri="{FF2B5EF4-FFF2-40B4-BE49-F238E27FC236}">
                <a16:creationId xmlns:a16="http://schemas.microsoft.com/office/drawing/2014/main" id="{01D023C5-6B39-9B55-945B-0598A3E4043F}"/>
              </a:ext>
            </a:extLst>
          </p:cNvPr>
          <p:cNvSpPr txBox="1"/>
          <p:nvPr/>
        </p:nvSpPr>
        <p:spPr>
          <a:xfrm>
            <a:off x="1457326" y="11074796"/>
            <a:ext cx="22695022" cy="1255318"/>
          </a:xfrm>
          <a:prstGeom prst="rect">
            <a:avLst/>
          </a:prstGeom>
          <a:noFill/>
        </p:spPr>
        <p:txBody>
          <a:bodyPr wrap="square" lIns="0" tIns="0" rIns="0" bIns="0" rtlCol="0">
            <a:noAutofit/>
          </a:bodyPr>
          <a:lstStyle/>
          <a:p>
            <a:pPr algn="l" fontAlgn="base" hangingPunct="1">
              <a:spcBef>
                <a:spcPct val="0"/>
              </a:spcBef>
              <a:spcAft>
                <a:spcPct val="0"/>
              </a:spcAft>
              <a:buClr>
                <a:schemeClr val="accent1"/>
              </a:buClr>
              <a:defRPr sz="2800">
                <a:solidFill>
                  <a:srgbClr val="3B3B3B"/>
                </a:solidFill>
                <a:latin typeface="Times New Roman"/>
                <a:ea typeface="Times New Roman"/>
                <a:cs typeface="Times New Roman"/>
                <a:sym typeface="Times New Roman"/>
              </a:defRP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From the above table we can see KNN has more accuracy when compare to other models.</a:t>
            </a:r>
          </a:p>
        </p:txBody>
      </p:sp>
    </p:spTree>
    <p:extLst>
      <p:ext uri="{BB962C8B-B14F-4D97-AF65-F5344CB8AC3E}">
        <p14:creationId xmlns:p14="http://schemas.microsoft.com/office/powerpoint/2010/main" val="2561039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08B1-79F6-48FE-858D-29C12D30F257}"/>
              </a:ext>
            </a:extLst>
          </p:cNvPr>
          <p:cNvSpPr>
            <a:spLocks noGrp="1"/>
          </p:cNvSpPr>
          <p:nvPr>
            <p:ph type="title"/>
          </p:nvPr>
        </p:nvSpPr>
        <p:spPr/>
        <p:txBody>
          <a:bodyPr/>
          <a:lstStyle/>
          <a:p>
            <a:r>
              <a:rPr lang="en-US" dirty="0"/>
              <a:t>KNN neighbor comparison</a:t>
            </a:r>
          </a:p>
        </p:txBody>
      </p:sp>
      <p:sp>
        <p:nvSpPr>
          <p:cNvPr id="5" name="TextBox 4">
            <a:extLst>
              <a:ext uri="{FF2B5EF4-FFF2-40B4-BE49-F238E27FC236}">
                <a16:creationId xmlns:a16="http://schemas.microsoft.com/office/drawing/2014/main" id="{E161E3C0-963F-46B5-98CF-179CAA3E9FDD}"/>
              </a:ext>
            </a:extLst>
          </p:cNvPr>
          <p:cNvSpPr txBox="1"/>
          <p:nvPr/>
        </p:nvSpPr>
        <p:spPr>
          <a:xfrm>
            <a:off x="920271" y="2288379"/>
            <a:ext cx="23232076" cy="10373399"/>
          </a:xfrm>
          <a:prstGeom prst="rect">
            <a:avLst/>
          </a:prstGeom>
          <a:noFill/>
        </p:spPr>
        <p:txBody>
          <a:bodyPr wrap="square" lIns="0" tIns="0" rIns="0" bIns="0" rtlCol="0">
            <a:noAutofit/>
          </a:bodyPr>
          <a:lstStyle/>
          <a:p>
            <a:pPr>
              <a:lnSpc>
                <a:spcPct val="110000"/>
              </a:lnSpc>
            </a:pPr>
            <a:endParaRPr lang="en-US" sz="2399" dirty="0">
              <a:solidFill>
                <a:schemeClr val="tx1"/>
              </a:solidFill>
              <a:ea typeface="Arial Unicode MS" panose="020B0604020202020204" pitchFamily="34" charset="-128"/>
              <a:cs typeface="Arial Unicode MS" panose="020B0604020202020204" pitchFamily="34" charset="-128"/>
            </a:endParaRPr>
          </a:p>
        </p:txBody>
      </p:sp>
      <p:pic>
        <p:nvPicPr>
          <p:cNvPr id="6" name="Picture 5">
            <a:extLst>
              <a:ext uri="{FF2B5EF4-FFF2-40B4-BE49-F238E27FC236}">
                <a16:creationId xmlns:a16="http://schemas.microsoft.com/office/drawing/2014/main" id="{D9C7A6C1-12A9-C2A2-D423-83BD52931677}"/>
              </a:ext>
            </a:extLst>
          </p:cNvPr>
          <p:cNvPicPr>
            <a:picLocks noChangeAspect="1"/>
          </p:cNvPicPr>
          <p:nvPr/>
        </p:nvPicPr>
        <p:blipFill>
          <a:blip r:embed="rId2"/>
          <a:stretch>
            <a:fillRect/>
          </a:stretch>
        </p:blipFill>
        <p:spPr>
          <a:xfrm>
            <a:off x="2161870" y="2639838"/>
            <a:ext cx="18869329" cy="10766558"/>
          </a:xfrm>
          <a:prstGeom prst="rect">
            <a:avLst/>
          </a:prstGeom>
        </p:spPr>
      </p:pic>
    </p:spTree>
    <p:extLst>
      <p:ext uri="{BB962C8B-B14F-4D97-AF65-F5344CB8AC3E}">
        <p14:creationId xmlns:p14="http://schemas.microsoft.com/office/powerpoint/2010/main" val="4079360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hank you"/>
          <p:cNvSpPr txBox="1">
            <a:spLocks noGrp="1"/>
          </p:cNvSpPr>
          <p:nvPr>
            <p:ph type="title"/>
          </p:nvPr>
        </p:nvSpPr>
        <p:spPr>
          <a:xfrm>
            <a:off x="778933" y="3111500"/>
            <a:ext cx="7835904" cy="4648200"/>
          </a:xfrm>
          <a:prstGeom prst="rect">
            <a:avLst/>
          </a:prstGeom>
        </p:spPr>
        <p:txBody>
          <a:bodyPr/>
          <a:lstStyle/>
          <a:p>
            <a:r>
              <a:rPr dirty="0"/>
              <a:t>Thank you </a:t>
            </a:r>
          </a:p>
        </p:txBody>
      </p:sp>
      <p:sp>
        <p:nvSpPr>
          <p:cNvPr id="6" name="TextBox 5">
            <a:extLst>
              <a:ext uri="{FF2B5EF4-FFF2-40B4-BE49-F238E27FC236}">
                <a16:creationId xmlns:a16="http://schemas.microsoft.com/office/drawing/2014/main" id="{B574F8C3-33EB-44F9-849F-422224C2F28F}"/>
              </a:ext>
            </a:extLst>
          </p:cNvPr>
          <p:cNvSpPr txBox="1"/>
          <p:nvPr/>
        </p:nvSpPr>
        <p:spPr>
          <a:xfrm>
            <a:off x="778933" y="9674570"/>
            <a:ext cx="14439904"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endParaRPr kumimoji="0" lang="en-US" sz="4800" b="0" i="0" u="none" strike="noStrike" cap="none" spc="0" normalizeH="0" baseline="0" dirty="0">
              <a:ln>
                <a:noFill/>
              </a:ln>
              <a:solidFill>
                <a:srgbClr val="FFFFFF"/>
              </a:solidFill>
              <a:effectLst/>
              <a:uFillTx/>
              <a:latin typeface="+mn-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a:ln>
                  <a:noFill/>
                </a:ln>
                <a:solidFill>
                  <a:srgbClr val="FFFFFF"/>
                </a:solidFill>
                <a:effectLst/>
                <a:uFillTx/>
                <a:latin typeface="+mn-lt"/>
                <a:ea typeface="+mn-ea"/>
                <a:cs typeface="+mn-cs"/>
                <a:sym typeface="Helvetica Neue"/>
              </a:rPr>
              <a:t>Sahaana </a:t>
            </a:r>
            <a:r>
              <a:rPr lang="en-US" sz="4800" dirty="0" err="1">
                <a:solidFill>
                  <a:srgbClr val="FFFFFF"/>
                </a:solidFill>
              </a:rPr>
              <a:t>Iyer</a:t>
            </a:r>
            <a:endParaRPr kumimoji="0" lang="en-US" sz="4800" b="0" i="0" u="none" strike="noStrike" cap="none" spc="0" normalizeH="0" baseline="0" dirty="0">
              <a:ln>
                <a:noFill/>
              </a:ln>
              <a:solidFill>
                <a:srgbClr val="FFFFFF"/>
              </a:solidFill>
              <a:effectLst/>
              <a:uFillTx/>
              <a:latin typeface="+mn-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lang="en-US" sz="4800" dirty="0">
                <a:solidFill>
                  <a:srgbClr val="FFFFFF"/>
                </a:solidFill>
              </a:rPr>
              <a:t>Mail ID : </a:t>
            </a:r>
            <a:r>
              <a:rPr lang="en-US" sz="3200" dirty="0">
                <a:solidFill>
                  <a:srgbClr val="FFFFFF"/>
                </a:solidFill>
                <a:hlinkClick r:id="rId2">
                  <a:extLst>
                    <a:ext uri="{A12FA001-AC4F-418D-AE19-62706E023703}">
                      <ahyp:hlinkClr xmlns:ahyp="http://schemas.microsoft.com/office/drawing/2018/hyperlinkcolor" val="tx"/>
                    </a:ext>
                  </a:extLst>
                </a:hlinkClick>
              </a:rPr>
              <a:t>sagu1995@gmail.com</a:t>
            </a:r>
            <a:endParaRPr lang="en-US" sz="3200" dirty="0">
              <a:solidFill>
                <a:srgbClr val="FFFFFF"/>
              </a:solidFill>
            </a:endParaRPr>
          </a:p>
          <a:p>
            <a:pPr marL="0" marR="0" indent="0" algn="l" defTabSz="2438338" rtl="0" fontAlgn="auto" latinLnBrk="0" hangingPunct="0">
              <a:lnSpc>
                <a:spcPct val="100000"/>
              </a:lnSpc>
              <a:spcBef>
                <a:spcPts val="0"/>
              </a:spcBef>
              <a:spcAft>
                <a:spcPts val="0"/>
              </a:spcAft>
              <a:buClrTx/>
              <a:buSzTx/>
              <a:buFontTx/>
              <a:buNone/>
              <a:tabLst/>
            </a:pPr>
            <a:r>
              <a:rPr lang="en-US" sz="4800" dirty="0">
                <a:solidFill>
                  <a:srgbClr val="FFFFFF"/>
                </a:solidFill>
              </a:rPr>
              <a:t>LinkedIn ID : </a:t>
            </a:r>
            <a:r>
              <a:rPr lang="en-US" sz="3200" dirty="0">
                <a:solidFill>
                  <a:srgbClr val="FFFFFF"/>
                </a:solidFill>
                <a:hlinkClick r:id="rId3">
                  <a:extLst>
                    <a:ext uri="{A12FA001-AC4F-418D-AE19-62706E023703}">
                      <ahyp:hlinkClr xmlns:ahyp="http://schemas.microsoft.com/office/drawing/2018/hyperlinkcolor" val="tx"/>
                    </a:ext>
                  </a:extLst>
                </a:hlinkClick>
              </a:rPr>
              <a:t>https://www.linkedin.com/in/sahaana-venkat-a31997127/</a:t>
            </a:r>
            <a:endParaRPr lang="en-US" sz="3200" dirty="0">
              <a:solidFill>
                <a:srgbClr val="FFFFFF"/>
              </a:solidFill>
            </a:endParaRPr>
          </a:p>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7A4E-2018-4F79-9D92-6F785EDCA4F9}"/>
              </a:ext>
            </a:extLst>
          </p:cNvPr>
          <p:cNvSpPr>
            <a:spLocks noGrp="1"/>
          </p:cNvSpPr>
          <p:nvPr>
            <p:ph type="title"/>
          </p:nvPr>
        </p:nvSpPr>
        <p:spPr>
          <a:xfrm>
            <a:off x="757321" y="567490"/>
            <a:ext cx="21971000" cy="1433163"/>
          </a:xfrm>
        </p:spPr>
        <p:txBody>
          <a:bodyPr>
            <a:normAutofit fontScale="90000"/>
          </a:bodyPr>
          <a:lstStyle/>
          <a:p>
            <a:pPr>
              <a:lnSpc>
                <a:spcPct val="150000"/>
              </a:lnSpc>
            </a:pPr>
            <a:r>
              <a:rPr lang="en-US" sz="8800" dirty="0"/>
              <a:t>1) Business Understanding</a:t>
            </a:r>
            <a:br>
              <a:rPr lang="en-US" dirty="0"/>
            </a:br>
            <a:endParaRPr lang="en-US" sz="3598" dirty="0"/>
          </a:p>
        </p:txBody>
      </p:sp>
      <p:sp>
        <p:nvSpPr>
          <p:cNvPr id="3" name="TextBox 2">
            <a:extLst>
              <a:ext uri="{FF2B5EF4-FFF2-40B4-BE49-F238E27FC236}">
                <a16:creationId xmlns:a16="http://schemas.microsoft.com/office/drawing/2014/main" id="{2B28DF31-1285-40C6-96F7-2A0317712EE7}"/>
              </a:ext>
            </a:extLst>
          </p:cNvPr>
          <p:cNvSpPr txBox="1"/>
          <p:nvPr/>
        </p:nvSpPr>
        <p:spPr>
          <a:xfrm>
            <a:off x="2135975" y="3310793"/>
            <a:ext cx="2894093" cy="777197"/>
          </a:xfrm>
          <a:prstGeom prst="rect">
            <a:avLst/>
          </a:prstGeom>
          <a:noFill/>
        </p:spPr>
        <p:txBody>
          <a:bodyPr wrap="square" lIns="0" tIns="0" rIns="0" bIns="0" rtlCol="0">
            <a:noAutofit/>
          </a:bodyPr>
          <a:lstStyle/>
          <a:p>
            <a:pPr>
              <a:lnSpc>
                <a:spcPct val="110000"/>
              </a:lnSpc>
            </a:pPr>
            <a:r>
              <a:rPr lang="en-US" sz="4798" b="1" dirty="0">
                <a:solidFill>
                  <a:srgbClr val="FFFFFF"/>
                </a:solidFill>
                <a:ea typeface="Arial Unicode MS" panose="020B0604020202020204" pitchFamily="34" charset="-128"/>
                <a:cs typeface="Arial Unicode MS" panose="020B0604020202020204" pitchFamily="34" charset="-128"/>
              </a:rPr>
              <a:t>Objective</a:t>
            </a:r>
          </a:p>
        </p:txBody>
      </p:sp>
      <p:graphicFrame>
        <p:nvGraphicFramePr>
          <p:cNvPr id="5" name="Diagram 4">
            <a:extLst>
              <a:ext uri="{FF2B5EF4-FFF2-40B4-BE49-F238E27FC236}">
                <a16:creationId xmlns:a16="http://schemas.microsoft.com/office/drawing/2014/main" id="{1A0091AB-EF51-40C2-8183-5D330FAA14E9}"/>
              </a:ext>
            </a:extLst>
          </p:cNvPr>
          <p:cNvGraphicFramePr/>
          <p:nvPr>
            <p:extLst>
              <p:ext uri="{D42A27DB-BD31-4B8C-83A1-F6EECF244321}">
                <p14:modId xmlns:p14="http://schemas.microsoft.com/office/powerpoint/2010/main" val="710821471"/>
              </p:ext>
            </p:extLst>
          </p:nvPr>
        </p:nvGraphicFramePr>
        <p:xfrm>
          <a:off x="3625516" y="2630905"/>
          <a:ext cx="16555452" cy="10812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93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ype of open source license"/>
          <p:cNvSpPr txBox="1">
            <a:spLocks noGrp="1"/>
          </p:cNvSpPr>
          <p:nvPr>
            <p:ph type="title"/>
          </p:nvPr>
        </p:nvSpPr>
        <p:spPr>
          <a:xfrm>
            <a:off x="456532" y="532298"/>
            <a:ext cx="21971000" cy="1433163"/>
          </a:xfrm>
          <a:prstGeom prst="rect">
            <a:avLst/>
          </a:prstGeom>
        </p:spPr>
        <p:txBody>
          <a:bodyPr/>
          <a:lstStyle/>
          <a:p>
            <a:r>
              <a:rPr lang="en-IN" dirty="0"/>
              <a:t>Census Income KDD Dataset</a:t>
            </a:r>
            <a:endParaRPr dirty="0"/>
          </a:p>
        </p:txBody>
      </p:sp>
      <p:sp>
        <p:nvSpPr>
          <p:cNvPr id="3" name="TextBox 2">
            <a:extLst>
              <a:ext uri="{FF2B5EF4-FFF2-40B4-BE49-F238E27FC236}">
                <a16:creationId xmlns:a16="http://schemas.microsoft.com/office/drawing/2014/main" id="{F7FB042B-5133-917C-CAE4-DD4476CEABC7}"/>
              </a:ext>
            </a:extLst>
          </p:cNvPr>
          <p:cNvSpPr txBox="1"/>
          <p:nvPr/>
        </p:nvSpPr>
        <p:spPr>
          <a:xfrm>
            <a:off x="534649" y="2228780"/>
            <a:ext cx="23392819" cy="10720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fontAlgn="base" hangingPunct="1">
              <a:spcBef>
                <a:spcPct val="0"/>
              </a:spcBef>
              <a:spcAft>
                <a:spcPct val="0"/>
              </a:spcAft>
              <a:buClr>
                <a:schemeClr val="accent1"/>
              </a:buCl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This data was extracted from the census bureau database found at</a:t>
            </a:r>
          </a:p>
          <a:p>
            <a:pPr algn="l" fontAlgn="base" hangingPunct="1">
              <a:spcBef>
                <a:spcPct val="0"/>
              </a:spcBef>
              <a:spcAft>
                <a:spcPct val="0"/>
              </a:spcAft>
              <a:buClr>
                <a:schemeClr val="accent1"/>
              </a:buClr>
            </a:pPr>
            <a:r>
              <a:rPr lang="en-US" sz="3700" kern="1200" dirty="0">
                <a:solidFill>
                  <a:srgbClr val="D5D5D5">
                    <a:lumMod val="10000"/>
                  </a:srgb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https://www.census.gov/data.html</a:t>
            </a:r>
            <a:endParaRPr lang="en-US" sz="3700" kern="1200" dirty="0">
              <a:solidFill>
                <a:srgbClr val="D5D5D5">
                  <a:lumMod val="10000"/>
                </a:srgbClr>
              </a:solidFill>
              <a:latin typeface="Times New Roman" panose="02020603050405020304" pitchFamily="18" charset="0"/>
              <a:cs typeface="Times New Roman" panose="02020603050405020304" pitchFamily="18" charset="0"/>
            </a:endParaRPr>
          </a:p>
          <a:p>
            <a:pPr algn="l" fontAlgn="base" hangingPunct="1">
              <a:spcBef>
                <a:spcPct val="0"/>
              </a:spcBef>
              <a:spcAft>
                <a:spcPct val="0"/>
              </a:spcAft>
              <a:buClr>
                <a:schemeClr val="accent1"/>
              </a:buCl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Donor: Terran Lane and Ronny </a:t>
            </a:r>
            <a:r>
              <a:rPr lang="en-US" sz="3700" kern="1200" dirty="0" err="1">
                <a:solidFill>
                  <a:srgbClr val="D5D5D5">
                    <a:lumMod val="10000"/>
                  </a:srgbClr>
                </a:solidFill>
                <a:latin typeface="Times New Roman" panose="02020603050405020304" pitchFamily="18" charset="0"/>
                <a:cs typeface="Times New Roman" panose="02020603050405020304" pitchFamily="18" charset="0"/>
              </a:rPr>
              <a:t>Kohavi</a:t>
            </a:r>
            <a:endParaRPr lang="en-US" sz="3700" kern="1200" dirty="0">
              <a:solidFill>
                <a:srgbClr val="D5D5D5">
                  <a:lumMod val="10000"/>
                </a:srgbClr>
              </a:solidFill>
              <a:latin typeface="Times New Roman" panose="02020603050405020304" pitchFamily="18" charset="0"/>
              <a:cs typeface="Times New Roman" panose="02020603050405020304" pitchFamily="18" charset="0"/>
            </a:endParaRPr>
          </a:p>
          <a:p>
            <a:pPr algn="l" fontAlgn="base" hangingPunct="1">
              <a:spcBef>
                <a:spcPct val="0"/>
              </a:spcBef>
              <a:spcAft>
                <a:spcPct val="0"/>
              </a:spcAft>
              <a:buClr>
                <a:schemeClr val="accent1"/>
              </a:buCl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Data Mining and Visualization</a:t>
            </a:r>
          </a:p>
          <a:p>
            <a:pPr algn="l" fontAlgn="base" hangingPunct="1">
              <a:spcBef>
                <a:spcPct val="0"/>
              </a:spcBef>
              <a:spcAft>
                <a:spcPct val="0"/>
              </a:spcAft>
              <a:buClr>
                <a:schemeClr val="accent1"/>
              </a:buCl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Silicon Graphics.</a:t>
            </a:r>
          </a:p>
          <a:p>
            <a:pPr algn="l" fontAlgn="base" hangingPunct="1">
              <a:spcBef>
                <a:spcPct val="0"/>
              </a:spcBef>
              <a:spcAft>
                <a:spcPct val="0"/>
              </a:spcAft>
              <a:buClr>
                <a:schemeClr val="accent1"/>
              </a:buCl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e-mail: terran@ecn.purdue.edu, ronnyk@sgi.com for questions.</a:t>
            </a:r>
          </a:p>
          <a:p>
            <a:pPr marL="571214" indent="-571214" algn="l" fontAlgn="base" hangingPunct="1">
              <a:spcBef>
                <a:spcPct val="0"/>
              </a:spcBef>
              <a:spcAft>
                <a:spcPct val="0"/>
              </a:spcAft>
              <a:buClr>
                <a:schemeClr val="accent1"/>
              </a:buClr>
              <a:buFont typeface="Wingdings" panose="05000000000000000000" pitchFamily="2" charset="2"/>
              <a:buChar char="q"/>
            </a:pPr>
            <a:endParaRPr lang="en-US" sz="3700" kern="1200" dirty="0">
              <a:solidFill>
                <a:srgbClr val="D5D5D5">
                  <a:lumMod val="10000"/>
                </a:srgbClr>
              </a:solidFill>
              <a:latin typeface="Times New Roman" panose="02020603050405020304" pitchFamily="18" charset="0"/>
              <a:cs typeface="Times New Roman" panose="02020603050405020304" pitchFamily="18" charset="0"/>
            </a:endParaRPr>
          </a:p>
          <a:p>
            <a:pPr algn="l" fontAlgn="base" hangingPunct="1">
              <a:spcBef>
                <a:spcPct val="0"/>
              </a:spcBef>
              <a:spcAft>
                <a:spcPct val="0"/>
              </a:spcAft>
              <a:buClr>
                <a:schemeClr val="accent1"/>
              </a:buCl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The United States Census Bureau leads the country’s Federal Statistical System; its primary responsibility is to collect demographic and economic data about America to help inform strategic initiatives. Every ten years, the census is conducted to collect and organize information regarding the US population with the intention of effectively allocating billions of dollars of funding to various endeavors (e.g., the building and maintenance of hospitals, schools, fire departments, transportation infrastructure, etc.). Additionally, the collection of census information helps to examine the demographic characteristics of subpopulations across the country.</a:t>
            </a:r>
          </a:p>
          <a:p>
            <a:pPr marL="571214" indent="-571214" algn="l" fontAlgn="base" hangingPunct="1">
              <a:spcBef>
                <a:spcPct val="0"/>
              </a:spcBef>
              <a:spcAft>
                <a:spcPct val="0"/>
              </a:spcAft>
              <a:buClr>
                <a:schemeClr val="accent1"/>
              </a:buClr>
              <a:buFont typeface="Wingdings" panose="05000000000000000000" pitchFamily="2" charset="2"/>
              <a:buChar char="q"/>
            </a:pPr>
            <a:endParaRPr lang="en-US" sz="3700" kern="1200" dirty="0">
              <a:solidFill>
                <a:srgbClr val="D5D5D5">
                  <a:lumMod val="10000"/>
                </a:srgbClr>
              </a:solidFill>
              <a:latin typeface="Times New Roman" panose="02020603050405020304" pitchFamily="18" charset="0"/>
              <a:cs typeface="Times New Roman" panose="02020603050405020304" pitchFamily="18" charset="0"/>
            </a:endParaRPr>
          </a:p>
          <a:p>
            <a:pPr algn="l" fontAlgn="base" hangingPunct="1">
              <a:spcBef>
                <a:spcPct val="0"/>
              </a:spcBef>
              <a:spcAft>
                <a:spcPct val="0"/>
              </a:spcAft>
              <a:buClr>
                <a:schemeClr val="accent1"/>
              </a:buClr>
            </a:pPr>
            <a:r>
              <a:rPr lang="en-US" sz="3700" kern="1200" dirty="0">
                <a:solidFill>
                  <a:srgbClr val="D5D5D5">
                    <a:lumMod val="10000"/>
                  </a:srgbClr>
                </a:solidFill>
                <a:latin typeface="Times New Roman" panose="02020603050405020304" pitchFamily="18" charset="0"/>
                <a:cs typeface="Times New Roman" panose="02020603050405020304" pitchFamily="18" charset="0"/>
              </a:rPr>
              <a:t>Problem to identify :</a:t>
            </a:r>
          </a:p>
          <a:p>
            <a:pPr marL="571214" indent="-571214" algn="l" fontAlgn="base" hangingPunct="1">
              <a:spcBef>
                <a:spcPct val="0"/>
              </a:spcBef>
              <a:spcAft>
                <a:spcPct val="0"/>
              </a:spcAft>
              <a:buClr>
                <a:schemeClr val="accent1"/>
              </a:buClr>
              <a:buFont typeface="Wingdings" panose="05000000000000000000" pitchFamily="2" charset="2"/>
              <a:buChar char="q"/>
            </a:pPr>
            <a:endParaRPr lang="en-US" sz="3700" kern="1200" dirty="0">
              <a:solidFill>
                <a:srgbClr val="D5D5D5">
                  <a:lumMod val="10000"/>
                </a:srgbClr>
              </a:solidFill>
              <a:latin typeface="Times New Roman" panose="02020603050405020304" pitchFamily="18" charset="0"/>
              <a:cs typeface="Times New Roman" panose="02020603050405020304" pitchFamily="18" charset="0"/>
            </a:endParaRPr>
          </a:p>
          <a:p>
            <a:pPr marL="571214" indent="-571214" algn="l" fontAlgn="base" hangingPunct="1">
              <a:spcBef>
                <a:spcPct val="0"/>
              </a:spcBef>
              <a:spcAft>
                <a:spcPct val="0"/>
              </a:spcAft>
              <a:buClr>
                <a:schemeClr val="accent1"/>
              </a:buClr>
              <a:buFont typeface="Wingdings" panose="05000000000000000000" pitchFamily="2" charset="2"/>
              <a:buChar char="q"/>
            </a:pPr>
            <a:r>
              <a:rPr lang="en-US" sz="3700" kern="1200" dirty="0">
                <a:solidFill>
                  <a:srgbClr val="D5D5D5">
                    <a:lumMod val="10000"/>
                  </a:srgbClr>
                </a:solidFill>
                <a:latin typeface="Times New Roman" panose="02020603050405020304" pitchFamily="18" charset="0"/>
                <a:cs typeface="Times New Roman" panose="02020603050405020304" pitchFamily="18" charset="0"/>
              </a:rPr>
              <a:t>For this technical assessment, you have been tasked with identifying characteristics that are associated with a person making more or less than $50,000 per year</a:t>
            </a:r>
          </a:p>
          <a:p>
            <a:pPr algn="l"/>
            <a:endParaRPr lang="en-US" dirty="0"/>
          </a:p>
        </p:txBody>
      </p:sp>
    </p:spTree>
    <p:extLst>
      <p:ext uri="{BB962C8B-B14F-4D97-AF65-F5344CB8AC3E}">
        <p14:creationId xmlns:p14="http://schemas.microsoft.com/office/powerpoint/2010/main" val="4484931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ype of open source license"/>
          <p:cNvSpPr txBox="1">
            <a:spLocks noGrp="1"/>
          </p:cNvSpPr>
          <p:nvPr>
            <p:ph type="title"/>
          </p:nvPr>
        </p:nvSpPr>
        <p:spPr>
          <a:prstGeom prst="rect">
            <a:avLst/>
          </a:prstGeom>
        </p:spPr>
        <p:txBody>
          <a:bodyPr>
            <a:normAutofit/>
          </a:bodyPr>
          <a:lstStyle/>
          <a:p>
            <a:r>
              <a:rPr lang="en-US" dirty="0"/>
              <a:t>Designing the approach</a:t>
            </a:r>
            <a:endParaRPr dirty="0"/>
          </a:p>
        </p:txBody>
      </p:sp>
      <p:pic>
        <p:nvPicPr>
          <p:cNvPr id="8" name="Picture 7">
            <a:extLst>
              <a:ext uri="{FF2B5EF4-FFF2-40B4-BE49-F238E27FC236}">
                <a16:creationId xmlns:a16="http://schemas.microsoft.com/office/drawing/2014/main" id="{B6DDD404-7733-4A06-989A-587AECCCDE80}"/>
              </a:ext>
            </a:extLst>
          </p:cNvPr>
          <p:cNvPicPr>
            <a:picLocks noChangeAspect="1"/>
          </p:cNvPicPr>
          <p:nvPr/>
        </p:nvPicPr>
        <p:blipFill>
          <a:blip r:embed="rId2"/>
          <a:stretch>
            <a:fillRect/>
          </a:stretch>
        </p:blipFill>
        <p:spPr>
          <a:xfrm>
            <a:off x="4804229" y="3323771"/>
            <a:ext cx="13280571" cy="9388929"/>
          </a:xfrm>
          <a:prstGeom prst="rect">
            <a:avLst/>
          </a:prstGeom>
        </p:spPr>
      </p:pic>
    </p:spTree>
    <p:extLst>
      <p:ext uri="{BB962C8B-B14F-4D97-AF65-F5344CB8AC3E}">
        <p14:creationId xmlns:p14="http://schemas.microsoft.com/office/powerpoint/2010/main" val="11754828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7A4E-2018-4F79-9D92-6F785EDCA4F9}"/>
              </a:ext>
            </a:extLst>
          </p:cNvPr>
          <p:cNvSpPr>
            <a:spLocks noGrp="1"/>
          </p:cNvSpPr>
          <p:nvPr>
            <p:ph type="title"/>
          </p:nvPr>
        </p:nvSpPr>
        <p:spPr>
          <a:xfrm>
            <a:off x="563033" y="427566"/>
            <a:ext cx="21971000" cy="1433163"/>
          </a:xfrm>
        </p:spPr>
        <p:txBody>
          <a:bodyPr>
            <a:normAutofit fontScale="90000"/>
          </a:bodyPr>
          <a:lstStyle/>
          <a:p>
            <a:pPr>
              <a:lnSpc>
                <a:spcPct val="150000"/>
              </a:lnSpc>
            </a:pPr>
            <a:r>
              <a:rPr lang="en-US" sz="8800" dirty="0"/>
              <a:t>2) Data Understanding</a:t>
            </a:r>
            <a:br>
              <a:rPr lang="en-US" dirty="0"/>
            </a:br>
            <a:endParaRPr lang="en-US" sz="3598" dirty="0"/>
          </a:p>
        </p:txBody>
      </p:sp>
      <p:sp>
        <p:nvSpPr>
          <p:cNvPr id="3" name="TextBox 2">
            <a:extLst>
              <a:ext uri="{FF2B5EF4-FFF2-40B4-BE49-F238E27FC236}">
                <a16:creationId xmlns:a16="http://schemas.microsoft.com/office/drawing/2014/main" id="{2B28DF31-1285-40C6-96F7-2A0317712EE7}"/>
              </a:ext>
            </a:extLst>
          </p:cNvPr>
          <p:cNvSpPr txBox="1"/>
          <p:nvPr/>
        </p:nvSpPr>
        <p:spPr>
          <a:xfrm>
            <a:off x="2135975" y="3310793"/>
            <a:ext cx="2894093" cy="777197"/>
          </a:xfrm>
          <a:prstGeom prst="rect">
            <a:avLst/>
          </a:prstGeom>
          <a:noFill/>
        </p:spPr>
        <p:txBody>
          <a:bodyPr wrap="square" lIns="0" tIns="0" rIns="0" bIns="0" rtlCol="0">
            <a:noAutofit/>
          </a:bodyPr>
          <a:lstStyle/>
          <a:p>
            <a:pPr>
              <a:lnSpc>
                <a:spcPct val="110000"/>
              </a:lnSpc>
            </a:pPr>
            <a:r>
              <a:rPr lang="en-US" sz="4798" b="1" dirty="0">
                <a:solidFill>
                  <a:srgbClr val="FFFFFF"/>
                </a:solidFill>
                <a:ea typeface="Arial Unicode MS" panose="020B0604020202020204" pitchFamily="34" charset="-128"/>
                <a:cs typeface="Arial Unicode MS" panose="020B0604020202020204" pitchFamily="34" charset="-128"/>
              </a:rPr>
              <a:t>Objective</a:t>
            </a:r>
          </a:p>
        </p:txBody>
      </p:sp>
      <p:graphicFrame>
        <p:nvGraphicFramePr>
          <p:cNvPr id="5" name="Diagram 4">
            <a:extLst>
              <a:ext uri="{FF2B5EF4-FFF2-40B4-BE49-F238E27FC236}">
                <a16:creationId xmlns:a16="http://schemas.microsoft.com/office/drawing/2014/main" id="{1A0091AB-EF51-40C2-8183-5D330FAA14E9}"/>
              </a:ext>
            </a:extLst>
          </p:cNvPr>
          <p:cNvGraphicFramePr/>
          <p:nvPr>
            <p:extLst>
              <p:ext uri="{D42A27DB-BD31-4B8C-83A1-F6EECF244321}">
                <p14:modId xmlns:p14="http://schemas.microsoft.com/office/powerpoint/2010/main" val="87471258"/>
              </p:ext>
            </p:extLst>
          </p:nvPr>
        </p:nvGraphicFramePr>
        <p:xfrm>
          <a:off x="4629150" y="3443287"/>
          <a:ext cx="15073313" cy="905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302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7A4E-2018-4F79-9D92-6F785EDCA4F9}"/>
              </a:ext>
            </a:extLst>
          </p:cNvPr>
          <p:cNvSpPr>
            <a:spLocks noGrp="1"/>
          </p:cNvSpPr>
          <p:nvPr>
            <p:ph type="title"/>
          </p:nvPr>
        </p:nvSpPr>
        <p:spPr>
          <a:xfrm>
            <a:off x="677862" y="381446"/>
            <a:ext cx="21971000" cy="1433163"/>
          </a:xfrm>
        </p:spPr>
        <p:txBody>
          <a:bodyPr/>
          <a:lstStyle/>
          <a:p>
            <a:r>
              <a:rPr lang="en-US" dirty="0"/>
              <a:t>Data Structure</a:t>
            </a:r>
          </a:p>
        </p:txBody>
      </p:sp>
      <p:sp>
        <p:nvSpPr>
          <p:cNvPr id="3" name="TextBox 2">
            <a:extLst>
              <a:ext uri="{FF2B5EF4-FFF2-40B4-BE49-F238E27FC236}">
                <a16:creationId xmlns:a16="http://schemas.microsoft.com/office/drawing/2014/main" id="{2B28DF31-1285-40C6-96F7-2A0317712EE7}"/>
              </a:ext>
            </a:extLst>
          </p:cNvPr>
          <p:cNvSpPr txBox="1"/>
          <p:nvPr/>
        </p:nvSpPr>
        <p:spPr>
          <a:xfrm>
            <a:off x="2135975" y="3310793"/>
            <a:ext cx="2894093" cy="777197"/>
          </a:xfrm>
          <a:prstGeom prst="rect">
            <a:avLst/>
          </a:prstGeom>
          <a:noFill/>
        </p:spPr>
        <p:txBody>
          <a:bodyPr wrap="square" lIns="0" tIns="0" rIns="0" bIns="0" rtlCol="0">
            <a:noAutofit/>
          </a:bodyPr>
          <a:lstStyle/>
          <a:p>
            <a:pPr>
              <a:lnSpc>
                <a:spcPct val="110000"/>
              </a:lnSpc>
            </a:pPr>
            <a:r>
              <a:rPr lang="en-US" sz="4798" b="1" dirty="0">
                <a:solidFill>
                  <a:srgbClr val="FFFFFF"/>
                </a:solidFill>
                <a:ea typeface="Arial Unicode MS" panose="020B0604020202020204" pitchFamily="34" charset="-128"/>
                <a:cs typeface="Arial Unicode MS" panose="020B0604020202020204" pitchFamily="34" charset="-128"/>
              </a:rPr>
              <a:t>Objective</a:t>
            </a:r>
          </a:p>
        </p:txBody>
      </p:sp>
      <p:pic>
        <p:nvPicPr>
          <p:cNvPr id="7" name="Picture 6">
            <a:extLst>
              <a:ext uri="{FF2B5EF4-FFF2-40B4-BE49-F238E27FC236}">
                <a16:creationId xmlns:a16="http://schemas.microsoft.com/office/drawing/2014/main" id="{2E06830D-DEAB-F57E-37A2-25DFE55E4474}"/>
              </a:ext>
            </a:extLst>
          </p:cNvPr>
          <p:cNvPicPr>
            <a:picLocks noChangeAspect="1"/>
          </p:cNvPicPr>
          <p:nvPr/>
        </p:nvPicPr>
        <p:blipFill>
          <a:blip r:embed="rId2"/>
          <a:stretch>
            <a:fillRect/>
          </a:stretch>
        </p:blipFill>
        <p:spPr>
          <a:xfrm>
            <a:off x="7244059" y="1814609"/>
            <a:ext cx="8615534" cy="11397280"/>
          </a:xfrm>
          <a:prstGeom prst="rect">
            <a:avLst/>
          </a:prstGeom>
        </p:spPr>
      </p:pic>
    </p:spTree>
    <p:extLst>
      <p:ext uri="{BB962C8B-B14F-4D97-AF65-F5344CB8AC3E}">
        <p14:creationId xmlns:p14="http://schemas.microsoft.com/office/powerpoint/2010/main" val="20948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5644-848B-1A08-CEC9-0FB995593189}"/>
              </a:ext>
            </a:extLst>
          </p:cNvPr>
          <p:cNvSpPr>
            <a:spLocks noGrp="1"/>
          </p:cNvSpPr>
          <p:nvPr>
            <p:ph type="title"/>
          </p:nvPr>
        </p:nvSpPr>
        <p:spPr>
          <a:xfrm>
            <a:off x="763588" y="552450"/>
            <a:ext cx="21971000" cy="1433163"/>
          </a:xfrm>
        </p:spPr>
        <p:txBody>
          <a:bodyPr/>
          <a:lstStyle/>
          <a:p>
            <a:r>
              <a:rPr lang="en-US" dirty="0"/>
              <a:t>Data Visualization</a:t>
            </a:r>
            <a:endParaRPr lang="en-IN" dirty="0"/>
          </a:p>
        </p:txBody>
      </p:sp>
      <p:pic>
        <p:nvPicPr>
          <p:cNvPr id="4" name="Picture 3">
            <a:extLst>
              <a:ext uri="{FF2B5EF4-FFF2-40B4-BE49-F238E27FC236}">
                <a16:creationId xmlns:a16="http://schemas.microsoft.com/office/drawing/2014/main" id="{E4D55C40-C3D5-388C-B4B6-0728A958DACE}"/>
              </a:ext>
            </a:extLst>
          </p:cNvPr>
          <p:cNvPicPr>
            <a:picLocks noChangeAspect="1"/>
          </p:cNvPicPr>
          <p:nvPr/>
        </p:nvPicPr>
        <p:blipFill>
          <a:blip r:embed="rId2"/>
          <a:stretch>
            <a:fillRect/>
          </a:stretch>
        </p:blipFill>
        <p:spPr>
          <a:xfrm>
            <a:off x="908938" y="1985613"/>
            <a:ext cx="22535678" cy="11585459"/>
          </a:xfrm>
          <a:prstGeom prst="rect">
            <a:avLst/>
          </a:prstGeom>
        </p:spPr>
      </p:pic>
    </p:spTree>
    <p:extLst>
      <p:ext uri="{BB962C8B-B14F-4D97-AF65-F5344CB8AC3E}">
        <p14:creationId xmlns:p14="http://schemas.microsoft.com/office/powerpoint/2010/main" val="188932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5644-848B-1A08-CEC9-0FB995593189}"/>
              </a:ext>
            </a:extLst>
          </p:cNvPr>
          <p:cNvSpPr>
            <a:spLocks noGrp="1"/>
          </p:cNvSpPr>
          <p:nvPr>
            <p:ph type="title"/>
          </p:nvPr>
        </p:nvSpPr>
        <p:spPr>
          <a:xfrm>
            <a:off x="763588" y="552450"/>
            <a:ext cx="21971000" cy="1433163"/>
          </a:xfrm>
        </p:spPr>
        <p:txBody>
          <a:bodyPr/>
          <a:lstStyle/>
          <a:p>
            <a:r>
              <a:rPr lang="en-US" dirty="0"/>
              <a:t>Data Visualization</a:t>
            </a:r>
            <a:endParaRPr lang="en-IN" dirty="0"/>
          </a:p>
        </p:txBody>
      </p:sp>
      <p:pic>
        <p:nvPicPr>
          <p:cNvPr id="5" name="Picture 4">
            <a:extLst>
              <a:ext uri="{FF2B5EF4-FFF2-40B4-BE49-F238E27FC236}">
                <a16:creationId xmlns:a16="http://schemas.microsoft.com/office/drawing/2014/main" id="{1E3B8C14-5393-6947-DF8D-7FAA54616A3C}"/>
              </a:ext>
            </a:extLst>
          </p:cNvPr>
          <p:cNvPicPr>
            <a:picLocks noChangeAspect="1"/>
          </p:cNvPicPr>
          <p:nvPr/>
        </p:nvPicPr>
        <p:blipFill>
          <a:blip r:embed="rId2"/>
          <a:stretch>
            <a:fillRect/>
          </a:stretch>
        </p:blipFill>
        <p:spPr>
          <a:xfrm>
            <a:off x="763588" y="1985613"/>
            <a:ext cx="23190694" cy="11352734"/>
          </a:xfrm>
          <a:prstGeom prst="rect">
            <a:avLst/>
          </a:prstGeom>
        </p:spPr>
      </p:pic>
    </p:spTree>
    <p:extLst>
      <p:ext uri="{BB962C8B-B14F-4D97-AF65-F5344CB8AC3E}">
        <p14:creationId xmlns:p14="http://schemas.microsoft.com/office/powerpoint/2010/main" val="2145503350"/>
      </p:ext>
    </p:extLst>
  </p:cSld>
  <p:clrMapOvr>
    <a:masterClrMapping/>
  </p:clrMapOvr>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4ppTags>
  <Name>Free Content</Name>
  <PpLayout>11</PpLayout>
  <Index>9</Index>
</p4ppTags>
</file>

<file path=customXml/itemProps1.xml><?xml version="1.0" encoding="utf-8"?>
<ds:datastoreItem xmlns:ds="http://schemas.openxmlformats.org/officeDocument/2006/customXml" ds:itemID="{D8097D0C-BE3E-4AEC-9593-65CFCCB19297}">
  <ds:schemaRefs/>
</ds:datastoreItem>
</file>

<file path=docProps/app.xml><?xml version="1.0" encoding="utf-8"?>
<Properties xmlns="http://schemas.openxmlformats.org/officeDocument/2006/extended-properties" xmlns:vt="http://schemas.openxmlformats.org/officeDocument/2006/docPropsVTypes">
  <Template/>
  <TotalTime>2225</TotalTime>
  <Words>1143</Words>
  <Application>Microsoft Office PowerPoint</Application>
  <PresentationFormat>Custom</PresentationFormat>
  <Paragraphs>144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Helvetica Neue</vt:lpstr>
      <vt:lpstr>Helvetica Neue Medium</vt:lpstr>
      <vt:lpstr>Times New Roman</vt:lpstr>
      <vt:lpstr>Wingdings</vt:lpstr>
      <vt:lpstr>30_BasicColor</vt:lpstr>
      <vt:lpstr>Dataiku Assignment</vt:lpstr>
      <vt:lpstr>CRISP – DM Framework</vt:lpstr>
      <vt:lpstr>1) Business Understanding </vt:lpstr>
      <vt:lpstr>Census Income KDD Dataset</vt:lpstr>
      <vt:lpstr>Designing the approach</vt:lpstr>
      <vt:lpstr>2) Data Understanding </vt:lpstr>
      <vt:lpstr>Data Structure</vt:lpstr>
      <vt:lpstr>Data Visualization</vt:lpstr>
      <vt:lpstr>Data Visualization</vt:lpstr>
      <vt:lpstr>Data Visualization</vt:lpstr>
      <vt:lpstr>Data Visualization</vt:lpstr>
      <vt:lpstr>Data Visualization</vt:lpstr>
      <vt:lpstr>Data Visualization</vt:lpstr>
      <vt:lpstr>Data Visualization</vt:lpstr>
      <vt:lpstr>Data Understanding</vt:lpstr>
      <vt:lpstr>3) Data Preparation </vt:lpstr>
      <vt:lpstr>Data Preparation </vt:lpstr>
      <vt:lpstr>Bivariant Analysis</vt:lpstr>
      <vt:lpstr>Bivariant Analysis</vt:lpstr>
      <vt:lpstr>Bivariant Analysis</vt:lpstr>
      <vt:lpstr>4) Model Planning </vt:lpstr>
      <vt:lpstr>Unsupervised Learning</vt:lpstr>
      <vt:lpstr>5) Evaluation </vt:lpstr>
      <vt:lpstr>Model Comparison</vt:lpstr>
      <vt:lpstr>KNN neighbor comparison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license</dc:title>
  <dc:creator>Sahaana Venkat</dc:creator>
  <cp:lastModifiedBy>sahaana venkat</cp:lastModifiedBy>
  <cp:revision>85</cp:revision>
  <dcterms:modified xsi:type="dcterms:W3CDTF">2023-01-18T14:58:08Z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59b6cd5-d141-4a33-8bf1-0ca04484304f_Enabled">
    <vt:lpwstr>true</vt:lpwstr>
  </property>
  <property fmtid="{D5CDD505-2E9C-101B-9397-08002B2CF9AE}" pid="3" name="MSIP_Label_a59b6cd5-d141-4a33-8bf1-0ca04484304f_SetDate">
    <vt:lpwstr>2021-08-28T11:55:44Z</vt:lpwstr>
  </property>
  <property fmtid="{D5CDD505-2E9C-101B-9397-08002B2CF9AE}" pid="4" name="MSIP_Label_a59b6cd5-d141-4a33-8bf1-0ca04484304f_Method">
    <vt:lpwstr>Standard</vt:lpwstr>
  </property>
  <property fmtid="{D5CDD505-2E9C-101B-9397-08002B2CF9AE}" pid="5" name="MSIP_Label_a59b6cd5-d141-4a33-8bf1-0ca04484304f_Name">
    <vt:lpwstr>restricted-default</vt:lpwstr>
  </property>
  <property fmtid="{D5CDD505-2E9C-101B-9397-08002B2CF9AE}" pid="6" name="MSIP_Label_a59b6cd5-d141-4a33-8bf1-0ca04484304f_SiteId">
    <vt:lpwstr>38ae3bcd-9579-4fd4-adda-b42e1495d55a</vt:lpwstr>
  </property>
  <property fmtid="{D5CDD505-2E9C-101B-9397-08002B2CF9AE}" pid="7" name="MSIP_Label_a59b6cd5-d141-4a33-8bf1-0ca04484304f_ActionId">
    <vt:lpwstr>d8e21331-83d6-471e-aeb4-82d848fdf1a1</vt:lpwstr>
  </property>
  <property fmtid="{D5CDD505-2E9C-101B-9397-08002B2CF9AE}" pid="8" name="MSIP_Label_a59b6cd5-d141-4a33-8bf1-0ca04484304f_ContentBits">
    <vt:lpwstr>0</vt:lpwstr>
  </property>
  <property fmtid="{D5CDD505-2E9C-101B-9397-08002B2CF9AE}" pid="9" name="Document_Confidentiality">
    <vt:lpwstr>Restricted</vt:lpwstr>
  </property>
</Properties>
</file>