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2"/>
  </p:notesMasterIdLst>
  <p:sldIdLst>
    <p:sldId id="256" r:id="rId2"/>
    <p:sldId id="257" r:id="rId3"/>
    <p:sldId id="265" r:id="rId4"/>
    <p:sldId id="266" r:id="rId5"/>
    <p:sldId id="267" r:id="rId6"/>
    <p:sldId id="269" r:id="rId7"/>
    <p:sldId id="268" r:id="rId8"/>
    <p:sldId id="261" r:id="rId9"/>
    <p:sldId id="271"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CCCC"/>
    <a:srgbClr val="FF9933"/>
    <a:srgbClr val="FFCC99"/>
    <a:srgbClr val="A20000"/>
    <a:srgbClr val="8A0000"/>
    <a:srgbClr val="FF5050"/>
    <a:srgbClr val="700000"/>
    <a:srgbClr val="2428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9" autoAdjust="0"/>
  </p:normalViewPr>
  <p:slideViewPr>
    <p:cSldViewPr snapToGrid="0">
      <p:cViewPr varScale="1">
        <p:scale>
          <a:sx n="82" d="100"/>
          <a:sy n="82" d="100"/>
        </p:scale>
        <p:origin x="69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aha1\OneDrive\Desktop\Data%20Visualization\data_TV.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aha1\OneDrive\Desktop\Data%20Visualization\data_TV.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[data_TV.csv]Sheet2!PivotTable1</c:name>
    <c:fmtId val="6"/>
  </c:pivotSource>
  <c:chart>
    <c:autoTitleDeleted val="1"/>
    <c:pivotFmts>
      <c:pivotFmt>
        <c:idx val="0"/>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ED7331"/>
          </a:solidFill>
          <a:ln w="19050">
            <a:solidFill>
              <a:schemeClr val="lt1"/>
            </a:solidFill>
          </a:ln>
          <a:effectLst/>
        </c:spPr>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
        <c:idx val="115"/>
        <c:spPr>
          <a:solidFill>
            <a:schemeClr val="accent1"/>
          </a:solidFill>
          <a:ln w="19050">
            <a:solidFill>
              <a:schemeClr val="lt1"/>
            </a:solidFill>
          </a:ln>
          <a:effectLst/>
        </c:spPr>
      </c:pivotFmt>
      <c:pivotFmt>
        <c:idx val="116"/>
        <c:spPr>
          <a:solidFill>
            <a:schemeClr val="accent1"/>
          </a:solidFill>
          <a:ln w="19050">
            <a:solidFill>
              <a:schemeClr val="lt1"/>
            </a:solidFill>
          </a:ln>
          <a:effectLst/>
        </c:spPr>
      </c:pivotFmt>
      <c:pivotFmt>
        <c:idx val="117"/>
        <c:spPr>
          <a:solidFill>
            <a:schemeClr val="accent1"/>
          </a:solidFill>
          <a:ln w="19050">
            <a:solidFill>
              <a:schemeClr val="lt1"/>
            </a:solidFill>
          </a:ln>
          <a:effectLst/>
        </c:spPr>
      </c:pivotFmt>
      <c:pivotFmt>
        <c:idx val="118"/>
        <c:spPr>
          <a:solidFill>
            <a:schemeClr val="accent1"/>
          </a:solidFill>
          <a:ln w="19050">
            <a:solidFill>
              <a:schemeClr val="lt1"/>
            </a:solidFill>
          </a:ln>
          <a:effectLst/>
        </c:spPr>
      </c:pivotFmt>
      <c:pivotFmt>
        <c:idx val="119"/>
        <c:spPr>
          <a:solidFill>
            <a:schemeClr val="accent1"/>
          </a:solidFill>
          <a:ln w="19050">
            <a:solidFill>
              <a:schemeClr val="lt1"/>
            </a:solidFill>
          </a:ln>
          <a:effectLst/>
        </c:spPr>
      </c:pivotFmt>
      <c:pivotFmt>
        <c:idx val="120"/>
        <c:spPr>
          <a:solidFill>
            <a:schemeClr val="accent1"/>
          </a:solidFill>
          <a:ln w="19050">
            <a:solidFill>
              <a:schemeClr val="lt1"/>
            </a:solidFill>
          </a:ln>
          <a:effectLst/>
        </c:spPr>
      </c:pivotFmt>
      <c:pivotFmt>
        <c:idx val="121"/>
        <c:spPr>
          <a:solidFill>
            <a:schemeClr val="accent1"/>
          </a:solidFill>
          <a:ln w="19050">
            <a:solidFill>
              <a:schemeClr val="lt1"/>
            </a:solidFill>
          </a:ln>
          <a:effectLst/>
        </c:spPr>
      </c:pivotFmt>
      <c:pivotFmt>
        <c:idx val="122"/>
        <c:spPr>
          <a:solidFill>
            <a:schemeClr val="accent1"/>
          </a:solidFill>
          <a:ln w="19050">
            <a:solidFill>
              <a:schemeClr val="lt1"/>
            </a:solidFill>
          </a:ln>
          <a:effectLst/>
        </c:spPr>
      </c:pivotFmt>
      <c:pivotFmt>
        <c:idx val="123"/>
        <c:spPr>
          <a:solidFill>
            <a:schemeClr val="accent1"/>
          </a:solidFill>
          <a:ln w="19050">
            <a:solidFill>
              <a:schemeClr val="lt1"/>
            </a:solidFill>
          </a:ln>
          <a:effectLst/>
        </c:spPr>
      </c:pivotFmt>
      <c:pivotFmt>
        <c:idx val="124"/>
        <c:spPr>
          <a:solidFill>
            <a:schemeClr val="accent1"/>
          </a:solidFill>
          <a:ln w="19050">
            <a:solidFill>
              <a:schemeClr val="lt1"/>
            </a:solidFill>
          </a:ln>
          <a:effectLst/>
        </c:spPr>
      </c:pivotFmt>
      <c:pivotFmt>
        <c:idx val="125"/>
        <c:spPr>
          <a:solidFill>
            <a:schemeClr val="accent1"/>
          </a:solidFill>
          <a:ln w="19050">
            <a:solidFill>
              <a:schemeClr val="lt1"/>
            </a:solidFill>
          </a:ln>
          <a:effectLst/>
        </c:spPr>
      </c:pivotFmt>
      <c:pivotFmt>
        <c:idx val="126"/>
        <c:spPr>
          <a:solidFill>
            <a:schemeClr val="accent1"/>
          </a:solidFill>
          <a:ln w="19050">
            <a:solidFill>
              <a:schemeClr val="lt1"/>
            </a:solidFill>
          </a:ln>
          <a:effectLst/>
        </c:spPr>
      </c:pivotFmt>
      <c:pivotFmt>
        <c:idx val="127"/>
        <c:spPr>
          <a:solidFill>
            <a:schemeClr val="accent1"/>
          </a:solidFill>
          <a:ln w="19050">
            <a:solidFill>
              <a:schemeClr val="lt1"/>
            </a:solidFill>
          </a:ln>
          <a:effectLst/>
        </c:spPr>
      </c:pivotFmt>
      <c:pivotFmt>
        <c:idx val="128"/>
        <c:spPr>
          <a:solidFill>
            <a:schemeClr val="accent1"/>
          </a:solidFill>
          <a:ln w="19050">
            <a:solidFill>
              <a:schemeClr val="lt1"/>
            </a:solidFill>
          </a:ln>
          <a:effectLst/>
        </c:spPr>
      </c:pivotFmt>
      <c:pivotFmt>
        <c:idx val="129"/>
        <c:spPr>
          <a:solidFill>
            <a:schemeClr val="accent1"/>
          </a:solidFill>
          <a:ln w="19050">
            <a:solidFill>
              <a:schemeClr val="lt1"/>
            </a:solidFill>
          </a:ln>
          <a:effectLst/>
        </c:spPr>
      </c:pivotFmt>
      <c:pivotFmt>
        <c:idx val="130"/>
        <c:spPr>
          <a:solidFill>
            <a:schemeClr val="accent1"/>
          </a:solidFill>
          <a:ln w="19050">
            <a:solidFill>
              <a:schemeClr val="lt1"/>
            </a:solidFill>
          </a:ln>
          <a:effectLst/>
        </c:spPr>
      </c:pivotFmt>
      <c:pivotFmt>
        <c:idx val="131"/>
        <c:spPr>
          <a:solidFill>
            <a:schemeClr val="accent1"/>
          </a:solidFill>
          <a:ln w="19050">
            <a:solidFill>
              <a:schemeClr val="lt1"/>
            </a:solidFill>
          </a:ln>
          <a:effectLst/>
        </c:spPr>
      </c:pivotFmt>
      <c:pivotFmt>
        <c:idx val="132"/>
        <c:spPr>
          <a:solidFill>
            <a:schemeClr val="accent1"/>
          </a:solidFill>
          <a:ln w="19050">
            <a:solidFill>
              <a:schemeClr val="lt1"/>
            </a:solidFill>
          </a:ln>
          <a:effectLst/>
        </c:spPr>
      </c:pivotFmt>
      <c:pivotFmt>
        <c:idx val="133"/>
        <c:spPr>
          <a:solidFill>
            <a:schemeClr val="accent1"/>
          </a:solidFill>
          <a:ln w="19050">
            <a:solidFill>
              <a:schemeClr val="lt1"/>
            </a:solidFill>
          </a:ln>
          <a:effectLst/>
        </c:spPr>
      </c:pivotFmt>
      <c:pivotFmt>
        <c:idx val="134"/>
        <c:spPr>
          <a:solidFill>
            <a:schemeClr val="accent1"/>
          </a:solidFill>
          <a:ln w="19050">
            <a:solidFill>
              <a:schemeClr val="lt1"/>
            </a:solidFill>
          </a:ln>
          <a:effectLst/>
        </c:spPr>
      </c:pivotFmt>
      <c:pivotFmt>
        <c:idx val="135"/>
        <c:spPr>
          <a:solidFill>
            <a:schemeClr val="accent1"/>
          </a:solidFill>
          <a:ln w="19050">
            <a:solidFill>
              <a:schemeClr val="lt1"/>
            </a:solidFill>
          </a:ln>
          <a:effectLst/>
        </c:spPr>
      </c:pivotFmt>
      <c:pivotFmt>
        <c:idx val="136"/>
        <c:spPr>
          <a:solidFill>
            <a:schemeClr val="accent1"/>
          </a:solidFill>
          <a:ln w="19050">
            <a:solidFill>
              <a:schemeClr val="lt1"/>
            </a:solidFill>
          </a:ln>
          <a:effectLst/>
        </c:spPr>
      </c:pivotFmt>
      <c:pivotFmt>
        <c:idx val="137"/>
        <c:spPr>
          <a:solidFill>
            <a:schemeClr val="accent1"/>
          </a:solidFill>
          <a:ln w="19050">
            <a:solidFill>
              <a:schemeClr val="lt1"/>
            </a:solidFill>
          </a:ln>
          <a:effectLst/>
        </c:spPr>
      </c:pivotFmt>
      <c:pivotFmt>
        <c:idx val="138"/>
        <c:spPr>
          <a:solidFill>
            <a:schemeClr val="accent1"/>
          </a:solidFill>
          <a:ln w="19050">
            <a:solidFill>
              <a:schemeClr val="lt1"/>
            </a:solidFill>
          </a:ln>
          <a:effectLst/>
        </c:spPr>
      </c:pivotFmt>
      <c:pivotFmt>
        <c:idx val="139"/>
        <c:spPr>
          <a:solidFill>
            <a:schemeClr val="accent1"/>
          </a:solidFill>
          <a:ln w="19050">
            <a:solidFill>
              <a:schemeClr val="lt1"/>
            </a:solidFill>
          </a:ln>
          <a:effectLst/>
        </c:spPr>
      </c:pivotFmt>
      <c:pivotFmt>
        <c:idx val="140"/>
        <c:spPr>
          <a:solidFill>
            <a:schemeClr val="accent1"/>
          </a:solidFill>
          <a:ln w="19050">
            <a:solidFill>
              <a:schemeClr val="lt1"/>
            </a:solidFill>
          </a:ln>
          <a:effectLst/>
        </c:spPr>
      </c:pivotFmt>
      <c:pivotFmt>
        <c:idx val="141"/>
        <c:spPr>
          <a:solidFill>
            <a:schemeClr val="accent1"/>
          </a:solidFill>
          <a:ln w="19050">
            <a:solidFill>
              <a:schemeClr val="lt1"/>
            </a:solidFill>
          </a:ln>
          <a:effectLst/>
        </c:spPr>
      </c:pivotFmt>
      <c:pivotFmt>
        <c:idx val="142"/>
        <c:spPr>
          <a:solidFill>
            <a:schemeClr val="accent1"/>
          </a:solidFill>
          <a:ln w="19050">
            <a:solidFill>
              <a:schemeClr val="lt1"/>
            </a:solidFill>
          </a:ln>
          <a:effectLst/>
        </c:spPr>
      </c:pivotFmt>
      <c:pivotFmt>
        <c:idx val="143"/>
        <c:spPr>
          <a:solidFill>
            <a:schemeClr val="accent1"/>
          </a:solidFill>
          <a:ln w="19050">
            <a:solidFill>
              <a:schemeClr val="lt1"/>
            </a:solidFill>
          </a:ln>
          <a:effectLst/>
        </c:spPr>
      </c:pivotFmt>
      <c:pivotFmt>
        <c:idx val="144"/>
        <c:spPr>
          <a:solidFill>
            <a:schemeClr val="accent1"/>
          </a:solidFill>
          <a:ln w="19050">
            <a:solidFill>
              <a:schemeClr val="lt1"/>
            </a:solidFill>
          </a:ln>
          <a:effectLst/>
        </c:spPr>
      </c:pivotFmt>
      <c:pivotFmt>
        <c:idx val="145"/>
        <c:spPr>
          <a:solidFill>
            <a:schemeClr val="accent1"/>
          </a:solidFill>
          <a:ln w="19050">
            <a:solidFill>
              <a:schemeClr val="lt1"/>
            </a:solidFill>
          </a:ln>
          <a:effectLst/>
        </c:spPr>
      </c:pivotFmt>
      <c:pivotFmt>
        <c:idx val="146"/>
        <c:spPr>
          <a:solidFill>
            <a:schemeClr val="accent1"/>
          </a:solidFill>
          <a:ln w="19050">
            <a:solidFill>
              <a:schemeClr val="lt1"/>
            </a:solidFill>
          </a:ln>
          <a:effectLst/>
        </c:spPr>
      </c:pivotFmt>
      <c:pivotFmt>
        <c:idx val="147"/>
        <c:spPr>
          <a:solidFill>
            <a:schemeClr val="accent1"/>
          </a:solidFill>
          <a:ln w="19050">
            <a:solidFill>
              <a:schemeClr val="lt1"/>
            </a:solidFill>
          </a:ln>
          <a:effectLst/>
        </c:spPr>
      </c:pivotFmt>
      <c:pivotFmt>
        <c:idx val="148"/>
        <c:spPr>
          <a:solidFill>
            <a:schemeClr val="accent1"/>
          </a:solidFill>
          <a:ln w="19050">
            <a:solidFill>
              <a:schemeClr val="lt1"/>
            </a:solidFill>
          </a:ln>
          <a:effectLst/>
        </c:spPr>
      </c:pivotFmt>
      <c:pivotFmt>
        <c:idx val="149"/>
        <c:spPr>
          <a:solidFill>
            <a:schemeClr val="accent1"/>
          </a:solidFill>
          <a:ln w="19050">
            <a:solidFill>
              <a:schemeClr val="lt1"/>
            </a:solidFill>
          </a:ln>
          <a:effectLst/>
        </c:spPr>
      </c:pivotFmt>
      <c:pivotFmt>
        <c:idx val="150"/>
        <c:spPr>
          <a:solidFill>
            <a:schemeClr val="accent1"/>
          </a:solidFill>
          <a:ln w="19050">
            <a:solidFill>
              <a:schemeClr val="lt1"/>
            </a:solidFill>
          </a:ln>
          <a:effectLst/>
        </c:spPr>
      </c:pivotFmt>
      <c:pivotFmt>
        <c:idx val="151"/>
        <c:spPr>
          <a:solidFill>
            <a:schemeClr val="accent1"/>
          </a:solidFill>
          <a:ln w="19050">
            <a:solidFill>
              <a:schemeClr val="lt1"/>
            </a:solidFill>
          </a:ln>
          <a:effectLst/>
        </c:spPr>
      </c:pivotFmt>
      <c:pivotFmt>
        <c:idx val="152"/>
        <c:spPr>
          <a:solidFill>
            <a:schemeClr val="accent1"/>
          </a:solidFill>
          <a:ln w="19050">
            <a:solidFill>
              <a:schemeClr val="lt1"/>
            </a:solidFill>
          </a:ln>
          <a:effectLst/>
        </c:spPr>
      </c:pivotFmt>
      <c:pivotFmt>
        <c:idx val="153"/>
        <c:spPr>
          <a:solidFill>
            <a:schemeClr val="accent1"/>
          </a:solidFill>
          <a:ln w="19050">
            <a:solidFill>
              <a:schemeClr val="lt1"/>
            </a:solidFill>
          </a:ln>
          <a:effectLst/>
        </c:spPr>
      </c:pivotFmt>
      <c:pivotFmt>
        <c:idx val="154"/>
        <c:spPr>
          <a:solidFill>
            <a:schemeClr val="accent1"/>
          </a:solidFill>
          <a:ln w="19050">
            <a:solidFill>
              <a:schemeClr val="lt1"/>
            </a:solidFill>
          </a:ln>
          <a:effectLst/>
        </c:spPr>
      </c:pivotFmt>
      <c:pivotFmt>
        <c:idx val="155"/>
        <c:spPr>
          <a:solidFill>
            <a:schemeClr val="accent1"/>
          </a:solidFill>
          <a:ln w="19050">
            <a:solidFill>
              <a:schemeClr val="lt1"/>
            </a:solidFill>
          </a:ln>
          <a:effectLst/>
        </c:spPr>
      </c:pivotFmt>
      <c:pivotFmt>
        <c:idx val="156"/>
        <c:spPr>
          <a:solidFill>
            <a:schemeClr val="accent1"/>
          </a:solidFill>
          <a:ln w="19050">
            <a:solidFill>
              <a:schemeClr val="lt1"/>
            </a:solidFill>
          </a:ln>
          <a:effectLst/>
        </c:spPr>
      </c:pivotFmt>
      <c:pivotFmt>
        <c:idx val="157"/>
        <c:spPr>
          <a:solidFill>
            <a:schemeClr val="accent1"/>
          </a:solidFill>
          <a:ln w="19050">
            <a:solidFill>
              <a:schemeClr val="lt1"/>
            </a:solidFill>
          </a:ln>
          <a:effectLst/>
        </c:spPr>
      </c:pivotFmt>
      <c:pivotFmt>
        <c:idx val="158"/>
        <c:spPr>
          <a:solidFill>
            <a:schemeClr val="accent1"/>
          </a:solidFill>
          <a:ln w="19050">
            <a:solidFill>
              <a:schemeClr val="lt1"/>
            </a:solidFill>
          </a:ln>
          <a:effectLst/>
        </c:spPr>
      </c:pivotFmt>
      <c:pivotFmt>
        <c:idx val="159"/>
        <c:spPr>
          <a:solidFill>
            <a:schemeClr val="accent1"/>
          </a:solidFill>
          <a:ln w="19050">
            <a:solidFill>
              <a:schemeClr val="lt1"/>
            </a:solidFill>
          </a:ln>
          <a:effectLst/>
        </c:spPr>
      </c:pivotFmt>
      <c:pivotFmt>
        <c:idx val="160"/>
        <c:spPr>
          <a:solidFill>
            <a:schemeClr val="accent1"/>
          </a:solidFill>
          <a:ln w="19050">
            <a:solidFill>
              <a:schemeClr val="lt1"/>
            </a:solidFill>
          </a:ln>
          <a:effectLst/>
        </c:spPr>
      </c:pivotFmt>
      <c:pivotFmt>
        <c:idx val="161"/>
        <c:spPr>
          <a:solidFill>
            <a:schemeClr val="accent1"/>
          </a:solidFill>
          <a:ln w="19050">
            <a:solidFill>
              <a:schemeClr val="lt1"/>
            </a:solidFill>
          </a:ln>
          <a:effectLst/>
        </c:spPr>
      </c:pivotFmt>
    </c:pivotFmts>
    <c:plotArea>
      <c:layout>
        <c:manualLayout>
          <c:layoutTarget val="inner"/>
          <c:xMode val="edge"/>
          <c:yMode val="edge"/>
          <c:x val="0.21395065741817168"/>
          <c:y val="0.11739575509382129"/>
          <c:w val="0.5586358352090629"/>
          <c:h val="0.80395850188995299"/>
        </c:manualLayout>
      </c:layout>
      <c:doughnutChart>
        <c:varyColors val="1"/>
        <c:ser>
          <c:idx val="0"/>
          <c:order val="0"/>
          <c:tx>
            <c:strRef>
              <c:f>Sheet2!$B$2</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EB12-4A29-B68E-701A771E0842}"/>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EB12-4A29-B68E-701A771E0842}"/>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EB12-4A29-B68E-701A771E0842}"/>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EB12-4A29-B68E-701A771E0842}"/>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EB12-4A29-B68E-701A771E0842}"/>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EB12-4A29-B68E-701A771E0842}"/>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EB12-4A29-B68E-701A771E0842}"/>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EB12-4A29-B68E-701A771E0842}"/>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EB12-4A29-B68E-701A771E0842}"/>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EB12-4A29-B68E-701A771E0842}"/>
              </c:ext>
            </c:extLst>
          </c:dPt>
          <c:dPt>
            <c:idx val="1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15-EB12-4A29-B68E-701A771E0842}"/>
              </c:ext>
            </c:extLst>
          </c:dPt>
          <c:dPt>
            <c:idx val="11"/>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17-EB12-4A29-B68E-701A771E0842}"/>
              </c:ext>
            </c:extLst>
          </c:dPt>
          <c:dPt>
            <c:idx val="1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19-EB12-4A29-B68E-701A771E0842}"/>
              </c:ext>
            </c:extLst>
          </c:dPt>
          <c:dPt>
            <c:idx val="13"/>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1B-EB12-4A29-B68E-701A771E0842}"/>
              </c:ext>
            </c:extLst>
          </c:dPt>
          <c:dPt>
            <c:idx val="14"/>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1D-EB12-4A29-B68E-701A771E0842}"/>
              </c:ext>
            </c:extLst>
          </c:dPt>
          <c:dPt>
            <c:idx val="15"/>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1F-EB12-4A29-B68E-701A771E0842}"/>
              </c:ext>
            </c:extLst>
          </c:dPt>
          <c:dPt>
            <c:idx val="1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21-EB12-4A29-B68E-701A771E0842}"/>
              </c:ext>
            </c:extLst>
          </c:dPt>
          <c:dPt>
            <c:idx val="17"/>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23-EB12-4A29-B68E-701A771E0842}"/>
              </c:ext>
            </c:extLst>
          </c:dPt>
          <c:dPt>
            <c:idx val="18"/>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25-EB12-4A29-B68E-701A771E0842}"/>
              </c:ext>
            </c:extLst>
          </c:dPt>
          <c:dPt>
            <c:idx val="19"/>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27-EB12-4A29-B68E-701A771E0842}"/>
              </c:ext>
            </c:extLst>
          </c:dPt>
          <c:dPt>
            <c:idx val="2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29-EB12-4A29-B68E-701A771E0842}"/>
              </c:ext>
            </c:extLst>
          </c:dPt>
          <c:dPt>
            <c:idx val="21"/>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2B-EB12-4A29-B68E-701A771E0842}"/>
              </c:ext>
            </c:extLst>
          </c:dPt>
          <c:dPt>
            <c:idx val="2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2D-EB12-4A29-B68E-701A771E0842}"/>
              </c:ext>
            </c:extLst>
          </c:dPt>
          <c:dPt>
            <c:idx val="23"/>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2F-EB12-4A29-B68E-701A771E0842}"/>
              </c:ext>
            </c:extLst>
          </c:dPt>
          <c:dPt>
            <c:idx val="24"/>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31-EB12-4A29-B68E-701A771E0842}"/>
              </c:ext>
            </c:extLst>
          </c:dPt>
          <c:dPt>
            <c:idx val="25"/>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33-EB12-4A29-B68E-701A771E0842}"/>
              </c:ext>
            </c:extLst>
          </c:dPt>
          <c:dPt>
            <c:idx val="26"/>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35-EB12-4A29-B68E-701A771E0842}"/>
              </c:ext>
            </c:extLst>
          </c:dPt>
          <c:dPt>
            <c:idx val="27"/>
            <c:bubble3D val="0"/>
            <c:spPr>
              <a:solidFill>
                <a:schemeClr val="accent1"/>
              </a:solidFill>
              <a:ln w="19050">
                <a:solidFill>
                  <a:schemeClr val="lt1"/>
                </a:solidFill>
              </a:ln>
              <a:effectLst/>
            </c:spPr>
            <c:extLst>
              <c:ext xmlns:c16="http://schemas.microsoft.com/office/drawing/2014/chart" uri="{C3380CC4-5D6E-409C-BE32-E72D297353CC}">
                <c16:uniqueId val="{00000037-EB12-4A29-B68E-701A771E0842}"/>
              </c:ext>
            </c:extLst>
          </c:dPt>
          <c:dPt>
            <c:idx val="28"/>
            <c:bubble3D val="0"/>
            <c:spPr>
              <a:solidFill>
                <a:schemeClr val="accent3"/>
              </a:solidFill>
              <a:ln w="19050">
                <a:solidFill>
                  <a:schemeClr val="lt1"/>
                </a:solidFill>
              </a:ln>
              <a:effectLst/>
            </c:spPr>
            <c:extLst>
              <c:ext xmlns:c16="http://schemas.microsoft.com/office/drawing/2014/chart" uri="{C3380CC4-5D6E-409C-BE32-E72D297353CC}">
                <c16:uniqueId val="{00000039-EB12-4A29-B68E-701A771E0842}"/>
              </c:ext>
            </c:extLst>
          </c:dPt>
          <c:dPt>
            <c:idx val="29"/>
            <c:bubble3D val="0"/>
            <c:spPr>
              <a:solidFill>
                <a:schemeClr val="accent5"/>
              </a:solidFill>
              <a:ln w="19050">
                <a:solidFill>
                  <a:schemeClr val="lt1"/>
                </a:solidFill>
              </a:ln>
              <a:effectLst/>
            </c:spPr>
            <c:extLst>
              <c:ext xmlns:c16="http://schemas.microsoft.com/office/drawing/2014/chart" uri="{C3380CC4-5D6E-409C-BE32-E72D297353CC}">
                <c16:uniqueId val="{0000003B-EB12-4A29-B68E-701A771E0842}"/>
              </c:ext>
            </c:extLst>
          </c:dPt>
          <c:dPt>
            <c:idx val="30"/>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D-EB12-4A29-B68E-701A771E0842}"/>
              </c:ext>
            </c:extLst>
          </c:dPt>
          <c:dPt>
            <c:idx val="31"/>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F-EB12-4A29-B68E-701A771E0842}"/>
              </c:ext>
            </c:extLst>
          </c:dPt>
          <c:dPt>
            <c:idx val="32"/>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41-EB12-4A29-B68E-701A771E0842}"/>
              </c:ext>
            </c:extLst>
          </c:dPt>
          <c:dPt>
            <c:idx val="33"/>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43-EB12-4A29-B68E-701A771E0842}"/>
              </c:ext>
            </c:extLst>
          </c:dPt>
          <c:dPt>
            <c:idx val="34"/>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45-EB12-4A29-B68E-701A771E0842}"/>
              </c:ext>
            </c:extLst>
          </c:dPt>
          <c:dPt>
            <c:idx val="35"/>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47-EB12-4A29-B68E-701A771E0842}"/>
              </c:ext>
            </c:extLst>
          </c:dPt>
          <c:dPt>
            <c:idx val="36"/>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49-EB12-4A29-B68E-701A771E0842}"/>
              </c:ext>
            </c:extLst>
          </c:dPt>
          <c:dPt>
            <c:idx val="37"/>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4B-EB12-4A29-B68E-701A771E0842}"/>
              </c:ext>
            </c:extLst>
          </c:dPt>
          <c:dPt>
            <c:idx val="38"/>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4D-EB12-4A29-B68E-701A771E0842}"/>
              </c:ext>
            </c:extLst>
          </c:dPt>
          <c:dPt>
            <c:idx val="39"/>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4F-EB12-4A29-B68E-701A771E0842}"/>
              </c:ext>
            </c:extLst>
          </c:dPt>
          <c:dPt>
            <c:idx val="40"/>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51-EB12-4A29-B68E-701A771E0842}"/>
              </c:ext>
            </c:extLst>
          </c:dPt>
          <c:dPt>
            <c:idx val="41"/>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53-EB12-4A29-B68E-701A771E0842}"/>
              </c:ext>
            </c:extLst>
          </c:dPt>
          <c:dPt>
            <c:idx val="42"/>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55-EB12-4A29-B68E-701A771E0842}"/>
              </c:ext>
            </c:extLst>
          </c:dPt>
          <c:dPt>
            <c:idx val="43"/>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57-EB12-4A29-B68E-701A771E0842}"/>
              </c:ext>
            </c:extLst>
          </c:dPt>
          <c:dPt>
            <c:idx val="44"/>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59-EB12-4A29-B68E-701A771E0842}"/>
              </c:ext>
            </c:extLst>
          </c:dPt>
          <c:dPt>
            <c:idx val="45"/>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5B-EB12-4A29-B68E-701A771E0842}"/>
              </c:ext>
            </c:extLst>
          </c:dPt>
          <c:dPt>
            <c:idx val="46"/>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5D-EB12-4A29-B68E-701A771E0842}"/>
              </c:ext>
            </c:extLst>
          </c:dPt>
          <c:dPt>
            <c:idx val="47"/>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5F-EB12-4A29-B68E-701A771E0842}"/>
              </c:ext>
            </c:extLst>
          </c:dPt>
          <c:dPt>
            <c:idx val="48"/>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61-EB12-4A29-B68E-701A771E0842}"/>
              </c:ext>
            </c:extLst>
          </c:dPt>
          <c:dPt>
            <c:idx val="49"/>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63-EB12-4A29-B68E-701A771E0842}"/>
              </c:ext>
            </c:extLst>
          </c:dPt>
          <c:dPt>
            <c:idx val="50"/>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65-EB12-4A29-B68E-701A771E0842}"/>
              </c:ext>
            </c:extLst>
          </c:dPt>
          <c:dPt>
            <c:idx val="51"/>
            <c:bubble3D val="0"/>
            <c:spPr>
              <a:solidFill>
                <a:schemeClr val="accent1">
                  <a:lumMod val="50000"/>
                  <a:lumOff val="50000"/>
                </a:schemeClr>
              </a:solidFill>
              <a:ln w="19050">
                <a:solidFill>
                  <a:schemeClr val="lt1"/>
                </a:solidFill>
              </a:ln>
              <a:effectLst/>
            </c:spPr>
            <c:extLst>
              <c:ext xmlns:c16="http://schemas.microsoft.com/office/drawing/2014/chart" uri="{C3380CC4-5D6E-409C-BE32-E72D297353CC}">
                <c16:uniqueId val="{00000067-EB12-4A29-B68E-701A771E0842}"/>
              </c:ext>
            </c:extLst>
          </c:dPt>
          <c:dPt>
            <c:idx val="52"/>
            <c:bubble3D val="0"/>
            <c:spPr>
              <a:solidFill>
                <a:schemeClr val="accent3">
                  <a:lumMod val="50000"/>
                  <a:lumOff val="50000"/>
                </a:schemeClr>
              </a:solidFill>
              <a:ln w="19050">
                <a:solidFill>
                  <a:schemeClr val="lt1"/>
                </a:solidFill>
              </a:ln>
              <a:effectLst/>
            </c:spPr>
            <c:extLst>
              <c:ext xmlns:c16="http://schemas.microsoft.com/office/drawing/2014/chart" uri="{C3380CC4-5D6E-409C-BE32-E72D297353CC}">
                <c16:uniqueId val="{00000069-EB12-4A29-B68E-701A771E0842}"/>
              </c:ext>
            </c:extLst>
          </c:dPt>
          <c:dPt>
            <c:idx val="53"/>
            <c:bubble3D val="0"/>
            <c:spPr>
              <a:solidFill>
                <a:schemeClr val="accent5">
                  <a:lumMod val="50000"/>
                  <a:lumOff val="50000"/>
                </a:schemeClr>
              </a:solidFill>
              <a:ln w="19050">
                <a:solidFill>
                  <a:schemeClr val="lt1"/>
                </a:solidFill>
              </a:ln>
              <a:effectLst/>
            </c:spPr>
            <c:extLst>
              <c:ext xmlns:c16="http://schemas.microsoft.com/office/drawing/2014/chart" uri="{C3380CC4-5D6E-409C-BE32-E72D297353CC}">
                <c16:uniqueId val="{0000006B-EB12-4A29-B68E-701A771E0842}"/>
              </c:ext>
            </c:extLst>
          </c:dPt>
          <c:dPt>
            <c:idx val="54"/>
            <c:bubble3D val="0"/>
            <c:spPr>
              <a:solidFill>
                <a:schemeClr val="accent1"/>
              </a:solidFill>
              <a:ln w="19050">
                <a:solidFill>
                  <a:schemeClr val="lt1"/>
                </a:solidFill>
              </a:ln>
              <a:effectLst/>
            </c:spPr>
            <c:extLst>
              <c:ext xmlns:c16="http://schemas.microsoft.com/office/drawing/2014/chart" uri="{C3380CC4-5D6E-409C-BE32-E72D297353CC}">
                <c16:uniqueId val="{0000006D-EB12-4A29-B68E-701A771E0842}"/>
              </c:ext>
            </c:extLst>
          </c:dPt>
          <c:dPt>
            <c:idx val="55"/>
            <c:bubble3D val="0"/>
            <c:spPr>
              <a:solidFill>
                <a:srgbClr val="FFCCCC"/>
              </a:solidFill>
              <a:ln w="19050">
                <a:solidFill>
                  <a:schemeClr val="lt1"/>
                </a:solidFill>
              </a:ln>
              <a:effectLst/>
            </c:spPr>
            <c:extLst>
              <c:ext xmlns:c16="http://schemas.microsoft.com/office/drawing/2014/chart" uri="{C3380CC4-5D6E-409C-BE32-E72D297353CC}">
                <c16:uniqueId val="{0000006F-EB12-4A29-B68E-701A771E0842}"/>
              </c:ext>
            </c:extLst>
          </c:dPt>
          <c:dPt>
            <c:idx val="56"/>
            <c:bubble3D val="0"/>
            <c:spPr>
              <a:solidFill>
                <a:schemeClr val="accent5"/>
              </a:solidFill>
              <a:ln w="19050">
                <a:solidFill>
                  <a:schemeClr val="lt1"/>
                </a:solidFill>
              </a:ln>
              <a:effectLst/>
            </c:spPr>
            <c:extLst>
              <c:ext xmlns:c16="http://schemas.microsoft.com/office/drawing/2014/chart" uri="{C3380CC4-5D6E-409C-BE32-E72D297353CC}">
                <c16:uniqueId val="{00000071-EB12-4A29-B68E-701A771E0842}"/>
              </c:ext>
            </c:extLst>
          </c:dPt>
          <c:dPt>
            <c:idx val="57"/>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73-EB12-4A29-B68E-701A771E0842}"/>
              </c:ext>
            </c:extLst>
          </c:dPt>
          <c:dPt>
            <c:idx val="5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75-EB12-4A29-B68E-701A771E0842}"/>
              </c:ext>
            </c:extLst>
          </c:dPt>
          <c:dPt>
            <c:idx val="59"/>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77-EB12-4A29-B68E-701A771E0842}"/>
              </c:ext>
            </c:extLst>
          </c:dPt>
          <c:dPt>
            <c:idx val="60"/>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79-EB12-4A29-B68E-701A771E0842}"/>
              </c:ext>
            </c:extLst>
          </c:dPt>
          <c:dPt>
            <c:idx val="61"/>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7B-EB12-4A29-B68E-701A771E0842}"/>
              </c:ext>
            </c:extLst>
          </c:dPt>
          <c:dPt>
            <c:idx val="62"/>
            <c:bubble3D val="0"/>
            <c:spPr>
              <a:solidFill>
                <a:srgbClr val="FF9933"/>
              </a:solidFill>
              <a:ln w="19050">
                <a:solidFill>
                  <a:schemeClr val="tx1"/>
                </a:solidFill>
              </a:ln>
              <a:effectLst/>
            </c:spPr>
            <c:extLst>
              <c:ext xmlns:c16="http://schemas.microsoft.com/office/drawing/2014/chart" uri="{C3380CC4-5D6E-409C-BE32-E72D297353CC}">
                <c16:uniqueId val="{0000007D-EB12-4A29-B68E-701A771E0842}"/>
              </c:ext>
            </c:extLst>
          </c:dPt>
          <c:dPt>
            <c:idx val="63"/>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7F-EB12-4A29-B68E-701A771E0842}"/>
              </c:ext>
            </c:extLst>
          </c:dPt>
          <c:dPt>
            <c:idx val="64"/>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81-EB12-4A29-B68E-701A771E0842}"/>
              </c:ext>
            </c:extLst>
          </c:dPt>
          <c:dPt>
            <c:idx val="65"/>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83-EB12-4A29-B68E-701A771E0842}"/>
              </c:ext>
            </c:extLst>
          </c:dPt>
          <c:dPt>
            <c:idx val="66"/>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85-EB12-4A29-B68E-701A771E0842}"/>
              </c:ext>
            </c:extLst>
          </c:dPt>
          <c:dPt>
            <c:idx val="67"/>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87-EB12-4A29-B68E-701A771E0842}"/>
              </c:ext>
            </c:extLst>
          </c:dPt>
          <c:dPt>
            <c:idx val="68"/>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89-EB12-4A29-B68E-701A771E0842}"/>
              </c:ext>
            </c:extLst>
          </c:dPt>
          <c:dPt>
            <c:idx val="69"/>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8B-EB12-4A29-B68E-701A771E0842}"/>
              </c:ext>
            </c:extLst>
          </c:dPt>
          <c:dPt>
            <c:idx val="70"/>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8D-EB12-4A29-B68E-701A771E0842}"/>
              </c:ext>
            </c:extLst>
          </c:dPt>
          <c:dPt>
            <c:idx val="71"/>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8F-EB12-4A29-B68E-701A771E0842}"/>
              </c:ext>
            </c:extLst>
          </c:dPt>
          <c:dPt>
            <c:idx val="72"/>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91-EB12-4A29-B68E-701A771E0842}"/>
              </c:ext>
            </c:extLst>
          </c:dPt>
          <c:dPt>
            <c:idx val="73"/>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93-EB12-4A29-B68E-701A771E0842}"/>
              </c:ext>
            </c:extLst>
          </c:dPt>
          <c:dPt>
            <c:idx val="74"/>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95-EB12-4A29-B68E-701A771E0842}"/>
              </c:ext>
            </c:extLst>
          </c:dPt>
          <c:dPt>
            <c:idx val="75"/>
            <c:bubble3D val="0"/>
            <c:spPr>
              <a:solidFill>
                <a:srgbClr val="CC0000"/>
              </a:solidFill>
              <a:ln w="19050">
                <a:solidFill>
                  <a:schemeClr val="lt1"/>
                </a:solidFill>
              </a:ln>
              <a:effectLst/>
            </c:spPr>
            <c:extLst>
              <c:ext xmlns:c16="http://schemas.microsoft.com/office/drawing/2014/chart" uri="{C3380CC4-5D6E-409C-BE32-E72D297353CC}">
                <c16:uniqueId val="{00000097-EB12-4A29-B68E-701A771E0842}"/>
              </c:ext>
            </c:extLst>
          </c:dPt>
          <c:dPt>
            <c:idx val="76"/>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99-EB12-4A29-B68E-701A771E0842}"/>
              </c:ext>
            </c:extLst>
          </c:dPt>
          <c:dPt>
            <c:idx val="77"/>
            <c:bubble3D val="0"/>
            <c:spPr>
              <a:solidFill>
                <a:schemeClr val="accent5">
                  <a:lumMod val="70000"/>
                </a:schemeClr>
              </a:solidFill>
              <a:ln w="19050">
                <a:solidFill>
                  <a:schemeClr val="lt1"/>
                </a:solidFill>
              </a:ln>
              <a:effectLst/>
            </c:spPr>
            <c:extLst>
              <c:ext xmlns:c16="http://schemas.microsoft.com/office/drawing/2014/chart" uri="{C3380CC4-5D6E-409C-BE32-E72D297353CC}">
                <c16:uniqueId val="{0000009B-EB12-4A29-B68E-701A771E0842}"/>
              </c:ext>
            </c:extLst>
          </c:dPt>
          <c:dLbls>
            <c:dLbl>
              <c:idx val="75"/>
              <c:layout>
                <c:manualLayout>
                  <c:x val="-1.1218953289917703E-2"/>
                  <c:y val="-0.10363060152528597"/>
                </c:manualLayout>
              </c:layout>
              <c:spPr>
                <a:noFill/>
                <a:ln>
                  <a:noFill/>
                </a:ln>
                <a:effectLst/>
              </c:spPr>
              <c:txPr>
                <a:bodyPr rot="0" spcFirstLastPara="1" vertOverflow="ellipsis" vert="horz" wrap="square" lIns="38100" tIns="19050" rIns="38100" bIns="19050" anchor="ctr" anchorCtr="1">
                  <a:no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eparator>
</c:separator>
              <c:extLst>
                <c:ext xmlns:c15="http://schemas.microsoft.com/office/drawing/2012/chart" uri="{CE6537A1-D6FC-4f65-9D91-7224C49458BB}">
                  <c15:layout>
                    <c:manualLayout>
                      <c:w val="8.4153942918929608E-2"/>
                      <c:h val="0.13200940379198522"/>
                    </c:manualLayout>
                  </c15:layout>
                </c:ext>
                <c:ext xmlns:c16="http://schemas.microsoft.com/office/drawing/2014/chart" uri="{C3380CC4-5D6E-409C-BE32-E72D297353CC}">
                  <c16:uniqueId val="{00000097-EB12-4A29-B68E-701A771E0842}"/>
                </c:ext>
              </c:extLst>
            </c:dLbl>
            <c:spPr>
              <a:noFill/>
              <a:ln>
                <a:noFill/>
              </a:ln>
              <a:effectLst/>
            </c:spPr>
            <c:txPr>
              <a:bodyPr rot="0" spcFirstLastPara="1" vertOverflow="ellipsis" vert="horz" wrap="square" lIns="38100" tIns="19050" rIns="38100" bIns="19050" anchor="ctr" anchorCtr="1">
                <a:spAutoFit/>
              </a:bodyPr>
              <a:lstStyle/>
              <a:p>
                <a:pPr>
                  <a:defRPr sz="15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Sheet2!$A$3:$A$81</c:f>
              <c:strCache>
                <c:ptCount val="78"/>
                <c:pt idx="0">
                  <c:v>AR</c:v>
                </c:pt>
                <c:pt idx="1">
                  <c:v>AT</c:v>
                </c:pt>
                <c:pt idx="2">
                  <c:v>AU</c:v>
                </c:pt>
                <c:pt idx="3">
                  <c:v>BE</c:v>
                </c:pt>
                <c:pt idx="4">
                  <c:v>BR</c:v>
                </c:pt>
                <c:pt idx="5">
                  <c:v>c("AR", "BR")</c:v>
                </c:pt>
                <c:pt idx="6">
                  <c:v>c("AR", "CO")</c:v>
                </c:pt>
                <c:pt idx="7">
                  <c:v>c("AT", "DE")</c:v>
                </c:pt>
                <c:pt idx="8">
                  <c:v>c("AU", "GB", "NZ", "US")</c:v>
                </c:pt>
                <c:pt idx="9">
                  <c:v>c("BR", "US")</c:v>
                </c:pt>
                <c:pt idx="10">
                  <c:v>c("CA", "FR")</c:v>
                </c:pt>
                <c:pt idx="11">
                  <c:v>c("CA", "US")</c:v>
                </c:pt>
                <c:pt idx="12">
                  <c:v>c("CA", "US", "GB")</c:v>
                </c:pt>
                <c:pt idx="13">
                  <c:v>c("CH", "GB")</c:v>
                </c:pt>
                <c:pt idx="14">
                  <c:v>c("CO", "US")</c:v>
                </c:pt>
                <c:pt idx="15">
                  <c:v>c("DE", "GB", "IT", "PL", "RU", "GR")</c:v>
                </c:pt>
                <c:pt idx="16">
                  <c:v>c("DE", "US")</c:v>
                </c:pt>
                <c:pt idx="17">
                  <c:v>c("DE", "US", "GB", "IT", "ZA", "TR")</c:v>
                </c:pt>
                <c:pt idx="18">
                  <c:v>c("DK", "US")</c:v>
                </c:pt>
                <c:pt idx="19">
                  <c:v>c("ES", "GB")</c:v>
                </c:pt>
                <c:pt idx="20">
                  <c:v>c("ES", "KN")</c:v>
                </c:pt>
                <c:pt idx="21">
                  <c:v>c("FR", "ES", "US", "GB", "IT")</c:v>
                </c:pt>
                <c:pt idx="22">
                  <c:v>c("FR", "US")</c:v>
                </c:pt>
                <c:pt idx="23">
                  <c:v>c("GB", "CA", "US")</c:v>
                </c:pt>
                <c:pt idx="24">
                  <c:v>c("GB", "US")</c:v>
                </c:pt>
                <c:pt idx="25">
                  <c:v>c("IT", "GB")</c:v>
                </c:pt>
                <c:pt idx="26">
                  <c:v>c("JP", "US")</c:v>
                </c:pt>
                <c:pt idx="27">
                  <c:v>c("MX", "ES")</c:v>
                </c:pt>
                <c:pt idx="28">
                  <c:v>c("MX", "US")</c:v>
                </c:pt>
                <c:pt idx="29">
                  <c:v>c("NC", "KR")</c:v>
                </c:pt>
                <c:pt idx="30">
                  <c:v>c("RU", "UA")</c:v>
                </c:pt>
                <c:pt idx="31">
                  <c:v>c("US", "AU")</c:v>
                </c:pt>
                <c:pt idx="32">
                  <c:v>c("US", "CA")</c:v>
                </c:pt>
                <c:pt idx="33">
                  <c:v>c("US", "CA", "FR", "BE")</c:v>
                </c:pt>
                <c:pt idx="34">
                  <c:v>c("US", "CO")</c:v>
                </c:pt>
                <c:pt idx="35">
                  <c:v>c("US", "FR")</c:v>
                </c:pt>
                <c:pt idx="36">
                  <c:v>c("US", "GB")</c:v>
                </c:pt>
                <c:pt idx="37">
                  <c:v>c("US", "GB", "FR", "ES", "IT")</c:v>
                </c:pt>
                <c:pt idx="38">
                  <c:v>c("US", "GB", "NZ")</c:v>
                </c:pt>
                <c:pt idx="39">
                  <c:v>c("US", "JP")</c:v>
                </c:pt>
                <c:pt idx="40">
                  <c:v>c("US", "JP", "CA")</c:v>
                </c:pt>
                <c:pt idx="41">
                  <c:v>c("US", "MX")</c:v>
                </c:pt>
                <c:pt idx="42">
                  <c:v>c("US", "NG")</c:v>
                </c:pt>
                <c:pt idx="43">
                  <c:v>c("US", "NL")</c:v>
                </c:pt>
                <c:pt idx="44">
                  <c:v>c("VE", "CO", "US")</c:v>
                </c:pt>
                <c:pt idx="45">
                  <c:v>CA</c:v>
                </c:pt>
                <c:pt idx="46">
                  <c:v>character(0)</c:v>
                </c:pt>
                <c:pt idx="47">
                  <c:v>CL</c:v>
                </c:pt>
                <c:pt idx="48">
                  <c:v>CN</c:v>
                </c:pt>
                <c:pt idx="49">
                  <c:v>CO</c:v>
                </c:pt>
                <c:pt idx="50">
                  <c:v>DE</c:v>
                </c:pt>
                <c:pt idx="51">
                  <c:v>DK</c:v>
                </c:pt>
                <c:pt idx="52">
                  <c:v>EG</c:v>
                </c:pt>
                <c:pt idx="53">
                  <c:v>ES</c:v>
                </c:pt>
                <c:pt idx="54">
                  <c:v>FR</c:v>
                </c:pt>
                <c:pt idx="55">
                  <c:v>GB</c:v>
                </c:pt>
                <c:pt idx="56">
                  <c:v>IE</c:v>
                </c:pt>
                <c:pt idx="57">
                  <c:v>IL</c:v>
                </c:pt>
                <c:pt idx="58">
                  <c:v>IN</c:v>
                </c:pt>
                <c:pt idx="59">
                  <c:v>IS</c:v>
                </c:pt>
                <c:pt idx="60">
                  <c:v>IT</c:v>
                </c:pt>
                <c:pt idx="61">
                  <c:v>JO</c:v>
                </c:pt>
                <c:pt idx="62">
                  <c:v>JP</c:v>
                </c:pt>
                <c:pt idx="63">
                  <c:v>KR</c:v>
                </c:pt>
                <c:pt idx="64">
                  <c:v>MX</c:v>
                </c:pt>
                <c:pt idx="65">
                  <c:v>NO</c:v>
                </c:pt>
                <c:pt idx="66">
                  <c:v>NZ</c:v>
                </c:pt>
                <c:pt idx="67">
                  <c:v>PE</c:v>
                </c:pt>
                <c:pt idx="68">
                  <c:v>PH</c:v>
                </c:pt>
                <c:pt idx="69">
                  <c:v>PL</c:v>
                </c:pt>
                <c:pt idx="70">
                  <c:v>PR</c:v>
                </c:pt>
                <c:pt idx="71">
                  <c:v>RU</c:v>
                </c:pt>
                <c:pt idx="72">
                  <c:v>SE</c:v>
                </c:pt>
                <c:pt idx="73">
                  <c:v>TH</c:v>
                </c:pt>
                <c:pt idx="74">
                  <c:v>TR</c:v>
                </c:pt>
                <c:pt idx="75">
                  <c:v>US</c:v>
                </c:pt>
                <c:pt idx="76">
                  <c:v>VE</c:v>
                </c:pt>
                <c:pt idx="77">
                  <c:v>ZA</c:v>
                </c:pt>
              </c:strCache>
            </c:strRef>
          </c:cat>
          <c:val>
            <c:numRef>
              <c:f>Sheet2!$B$3:$B$81</c:f>
              <c:numCache>
                <c:formatCode>General</c:formatCode>
                <c:ptCount val="78"/>
                <c:pt idx="0">
                  <c:v>4365</c:v>
                </c:pt>
                <c:pt idx="1">
                  <c:v>148</c:v>
                </c:pt>
                <c:pt idx="2">
                  <c:v>2070</c:v>
                </c:pt>
                <c:pt idx="3">
                  <c:v>684</c:v>
                </c:pt>
                <c:pt idx="4">
                  <c:v>6125</c:v>
                </c:pt>
                <c:pt idx="5">
                  <c:v>287</c:v>
                </c:pt>
                <c:pt idx="6">
                  <c:v>100</c:v>
                </c:pt>
                <c:pt idx="7">
                  <c:v>216</c:v>
                </c:pt>
                <c:pt idx="8">
                  <c:v>262</c:v>
                </c:pt>
                <c:pt idx="9">
                  <c:v>216</c:v>
                </c:pt>
                <c:pt idx="10">
                  <c:v>150</c:v>
                </c:pt>
                <c:pt idx="11">
                  <c:v>9149</c:v>
                </c:pt>
                <c:pt idx="12">
                  <c:v>108</c:v>
                </c:pt>
                <c:pt idx="13">
                  <c:v>103</c:v>
                </c:pt>
                <c:pt idx="14">
                  <c:v>1496</c:v>
                </c:pt>
                <c:pt idx="15">
                  <c:v>143</c:v>
                </c:pt>
                <c:pt idx="16">
                  <c:v>101</c:v>
                </c:pt>
                <c:pt idx="17">
                  <c:v>637</c:v>
                </c:pt>
                <c:pt idx="18">
                  <c:v>626</c:v>
                </c:pt>
                <c:pt idx="19">
                  <c:v>420</c:v>
                </c:pt>
                <c:pt idx="20">
                  <c:v>143</c:v>
                </c:pt>
                <c:pt idx="21">
                  <c:v>118</c:v>
                </c:pt>
                <c:pt idx="22">
                  <c:v>272</c:v>
                </c:pt>
                <c:pt idx="23">
                  <c:v>1183</c:v>
                </c:pt>
                <c:pt idx="24">
                  <c:v>4124</c:v>
                </c:pt>
                <c:pt idx="25">
                  <c:v>576</c:v>
                </c:pt>
                <c:pt idx="26">
                  <c:v>476</c:v>
                </c:pt>
                <c:pt idx="27">
                  <c:v>187</c:v>
                </c:pt>
                <c:pt idx="28">
                  <c:v>2978</c:v>
                </c:pt>
                <c:pt idx="29">
                  <c:v>577</c:v>
                </c:pt>
                <c:pt idx="30">
                  <c:v>152</c:v>
                </c:pt>
                <c:pt idx="31">
                  <c:v>608</c:v>
                </c:pt>
                <c:pt idx="32">
                  <c:v>3135</c:v>
                </c:pt>
                <c:pt idx="33">
                  <c:v>230</c:v>
                </c:pt>
                <c:pt idx="34">
                  <c:v>820</c:v>
                </c:pt>
                <c:pt idx="35">
                  <c:v>309</c:v>
                </c:pt>
                <c:pt idx="36">
                  <c:v>1968</c:v>
                </c:pt>
                <c:pt idx="37">
                  <c:v>528</c:v>
                </c:pt>
                <c:pt idx="38">
                  <c:v>249</c:v>
                </c:pt>
                <c:pt idx="39">
                  <c:v>312</c:v>
                </c:pt>
                <c:pt idx="40">
                  <c:v>116</c:v>
                </c:pt>
                <c:pt idx="41">
                  <c:v>499</c:v>
                </c:pt>
                <c:pt idx="42">
                  <c:v>101</c:v>
                </c:pt>
                <c:pt idx="43">
                  <c:v>163</c:v>
                </c:pt>
                <c:pt idx="44">
                  <c:v>457</c:v>
                </c:pt>
                <c:pt idx="45">
                  <c:v>19192</c:v>
                </c:pt>
                <c:pt idx="46">
                  <c:v>4797</c:v>
                </c:pt>
                <c:pt idx="47">
                  <c:v>1261</c:v>
                </c:pt>
                <c:pt idx="48">
                  <c:v>2884</c:v>
                </c:pt>
                <c:pt idx="49">
                  <c:v>26995</c:v>
                </c:pt>
                <c:pt idx="50">
                  <c:v>8343</c:v>
                </c:pt>
                <c:pt idx="51">
                  <c:v>2467</c:v>
                </c:pt>
                <c:pt idx="52">
                  <c:v>120</c:v>
                </c:pt>
                <c:pt idx="53">
                  <c:v>43549</c:v>
                </c:pt>
                <c:pt idx="54">
                  <c:v>8936</c:v>
                </c:pt>
                <c:pt idx="55">
                  <c:v>72295</c:v>
                </c:pt>
                <c:pt idx="56">
                  <c:v>627</c:v>
                </c:pt>
                <c:pt idx="57">
                  <c:v>290</c:v>
                </c:pt>
                <c:pt idx="58">
                  <c:v>582</c:v>
                </c:pt>
                <c:pt idx="59">
                  <c:v>413</c:v>
                </c:pt>
                <c:pt idx="60">
                  <c:v>3102</c:v>
                </c:pt>
                <c:pt idx="61">
                  <c:v>465</c:v>
                </c:pt>
                <c:pt idx="62">
                  <c:v>193733</c:v>
                </c:pt>
                <c:pt idx="63">
                  <c:v>50062</c:v>
                </c:pt>
                <c:pt idx="64">
                  <c:v>62915</c:v>
                </c:pt>
                <c:pt idx="65">
                  <c:v>2064</c:v>
                </c:pt>
                <c:pt idx="66">
                  <c:v>148</c:v>
                </c:pt>
                <c:pt idx="67">
                  <c:v>159</c:v>
                </c:pt>
                <c:pt idx="68">
                  <c:v>331</c:v>
                </c:pt>
                <c:pt idx="69">
                  <c:v>279</c:v>
                </c:pt>
                <c:pt idx="70">
                  <c:v>867</c:v>
                </c:pt>
                <c:pt idx="71">
                  <c:v>1146</c:v>
                </c:pt>
                <c:pt idx="72">
                  <c:v>1628</c:v>
                </c:pt>
                <c:pt idx="73">
                  <c:v>895</c:v>
                </c:pt>
                <c:pt idx="74">
                  <c:v>8628</c:v>
                </c:pt>
                <c:pt idx="75">
                  <c:v>1015461</c:v>
                </c:pt>
                <c:pt idx="76">
                  <c:v>137</c:v>
                </c:pt>
                <c:pt idx="77">
                  <c:v>365</c:v>
                </c:pt>
              </c:numCache>
            </c:numRef>
          </c:val>
          <c:extLst>
            <c:ext xmlns:c16="http://schemas.microsoft.com/office/drawing/2014/chart" uri="{C3380CC4-5D6E-409C-BE32-E72D297353CC}">
              <c16:uniqueId val="{0000009C-EB12-4A29-B68E-701A771E0842}"/>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[data_TV.csv]Sheet3!PivotTable2</c:name>
    <c:fmtId val="26"/>
  </c:pivotSource>
  <c:chart>
    <c:autoTitleDeleted val="1"/>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s>
    <c:plotArea>
      <c:layout>
        <c:manualLayout>
          <c:layoutTarget val="inner"/>
          <c:xMode val="edge"/>
          <c:yMode val="edge"/>
          <c:x val="0.14587817147856519"/>
          <c:y val="8.1874910689358649E-2"/>
          <c:w val="0.69157699037620302"/>
          <c:h val="0.80395850188995299"/>
        </c:manualLayout>
      </c:layout>
      <c:pieChart>
        <c:varyColors val="1"/>
        <c:ser>
          <c:idx val="0"/>
          <c:order val="0"/>
          <c:tx>
            <c:strRef>
              <c:f>Sheet3!$B$2</c:f>
              <c:strCache>
                <c:ptCount val="1"/>
                <c:pt idx="0">
                  <c:v>Total</c:v>
                </c:pt>
              </c:strCache>
            </c:strRef>
          </c:tx>
          <c:dPt>
            <c:idx val="0"/>
            <c:bubble3D val="0"/>
            <c:spPr>
              <a:solidFill>
                <a:srgbClr val="A20000"/>
              </a:solidFill>
              <a:ln w="19050">
                <a:solidFill>
                  <a:schemeClr val="lt1"/>
                </a:solidFill>
              </a:ln>
              <a:effectLst/>
            </c:spPr>
            <c:extLst>
              <c:ext xmlns:c16="http://schemas.microsoft.com/office/drawing/2014/chart" uri="{C3380CC4-5D6E-409C-BE32-E72D297353CC}">
                <c16:uniqueId val="{00000001-CAA8-4A2D-8957-413C8D6EFF11}"/>
              </c:ext>
            </c:extLst>
          </c:dPt>
          <c:dPt>
            <c:idx val="1"/>
            <c:bubble3D val="0"/>
            <c:spPr>
              <a:solidFill>
                <a:srgbClr val="FF9933"/>
              </a:solidFill>
              <a:ln w="19050">
                <a:solidFill>
                  <a:schemeClr val="lt1"/>
                </a:solidFill>
              </a:ln>
              <a:effectLst/>
            </c:spPr>
            <c:extLst>
              <c:ext xmlns:c16="http://schemas.microsoft.com/office/drawing/2014/chart" uri="{C3380CC4-5D6E-409C-BE32-E72D297353CC}">
                <c16:uniqueId val="{00000003-CAA8-4A2D-8957-413C8D6EFF11}"/>
              </c:ext>
            </c:extLst>
          </c:dPt>
          <c:dPt>
            <c:idx val="2"/>
            <c:bubble3D val="0"/>
            <c:spPr>
              <a:solidFill>
                <a:srgbClr val="FFCCCC"/>
              </a:solidFill>
              <a:ln w="19050">
                <a:solidFill>
                  <a:schemeClr val="lt1"/>
                </a:solidFill>
              </a:ln>
              <a:effectLst/>
            </c:spPr>
            <c:extLst>
              <c:ext xmlns:c16="http://schemas.microsoft.com/office/drawing/2014/chart" uri="{C3380CC4-5D6E-409C-BE32-E72D297353CC}">
                <c16:uniqueId val="{00000005-CAA8-4A2D-8957-413C8D6EFF11}"/>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CAA8-4A2D-8957-413C8D6EFF11}"/>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CAA8-4A2D-8957-413C8D6EFF11}"/>
              </c:ext>
            </c:extLst>
          </c:dPt>
          <c:dPt>
            <c:idx val="5"/>
            <c:bubble3D val="0"/>
            <c:spPr>
              <a:solidFill>
                <a:schemeClr val="accent5">
                  <a:lumMod val="60000"/>
                </a:schemeClr>
              </a:solidFill>
              <a:ln w="19050">
                <a:solidFill>
                  <a:schemeClr val="lt1"/>
                </a:solidFill>
              </a:ln>
              <a:effectLst/>
            </c:spPr>
            <c:extLst>
              <c:ext xmlns:c16="http://schemas.microsoft.com/office/drawing/2014/chart" uri="{C3380CC4-5D6E-409C-BE32-E72D297353CC}">
                <c16:uniqueId val="{0000000B-CAA8-4A2D-8957-413C8D6EFF11}"/>
              </c:ext>
            </c:extLst>
          </c:dPt>
          <c:dPt>
            <c:idx val="6"/>
            <c:bubble3D val="0"/>
            <c:spPr>
              <a:solidFill>
                <a:schemeClr val="accent1">
                  <a:lumMod val="80000"/>
                  <a:lumOff val="20000"/>
                </a:schemeClr>
              </a:solidFill>
              <a:ln w="19050">
                <a:solidFill>
                  <a:schemeClr val="lt1"/>
                </a:solidFill>
              </a:ln>
              <a:effectLst/>
            </c:spPr>
            <c:extLst>
              <c:ext xmlns:c16="http://schemas.microsoft.com/office/drawing/2014/chart" uri="{C3380CC4-5D6E-409C-BE32-E72D297353CC}">
                <c16:uniqueId val="{0000000D-CAA8-4A2D-8957-413C8D6EFF11}"/>
              </c:ext>
            </c:extLst>
          </c:dPt>
          <c:dPt>
            <c:idx val="7"/>
            <c:bubble3D val="0"/>
            <c:spPr>
              <a:solidFill>
                <a:schemeClr val="accent3">
                  <a:lumMod val="80000"/>
                  <a:lumOff val="20000"/>
                </a:schemeClr>
              </a:solidFill>
              <a:ln w="19050">
                <a:solidFill>
                  <a:schemeClr val="lt1"/>
                </a:solidFill>
              </a:ln>
              <a:effectLst/>
            </c:spPr>
            <c:extLst>
              <c:ext xmlns:c16="http://schemas.microsoft.com/office/drawing/2014/chart" uri="{C3380CC4-5D6E-409C-BE32-E72D297353CC}">
                <c16:uniqueId val="{0000000F-CAA8-4A2D-8957-413C8D6EFF11}"/>
              </c:ext>
            </c:extLst>
          </c:dPt>
          <c:dPt>
            <c:idx val="8"/>
            <c:bubble3D val="0"/>
            <c:spPr>
              <a:solidFill>
                <a:schemeClr val="accent5">
                  <a:lumMod val="80000"/>
                  <a:lumOff val="20000"/>
                </a:schemeClr>
              </a:solidFill>
              <a:ln w="19050">
                <a:solidFill>
                  <a:schemeClr val="lt1"/>
                </a:solidFill>
              </a:ln>
              <a:effectLst/>
            </c:spPr>
            <c:extLst>
              <c:ext xmlns:c16="http://schemas.microsoft.com/office/drawing/2014/chart" uri="{C3380CC4-5D6E-409C-BE32-E72D297353CC}">
                <c16:uniqueId val="{00000011-CAA8-4A2D-8957-413C8D6EFF11}"/>
              </c:ext>
            </c:extLst>
          </c:dPt>
          <c:dPt>
            <c:idx val="9"/>
            <c:bubble3D val="0"/>
            <c:spPr>
              <a:solidFill>
                <a:schemeClr val="accent1">
                  <a:lumMod val="80000"/>
                </a:schemeClr>
              </a:solidFill>
              <a:ln w="19050">
                <a:solidFill>
                  <a:schemeClr val="lt1"/>
                </a:solidFill>
              </a:ln>
              <a:effectLst/>
            </c:spPr>
            <c:extLst>
              <c:ext xmlns:c16="http://schemas.microsoft.com/office/drawing/2014/chart" uri="{C3380CC4-5D6E-409C-BE32-E72D297353CC}">
                <c16:uniqueId val="{00000013-CAA8-4A2D-8957-413C8D6EFF11}"/>
              </c:ext>
            </c:extLst>
          </c:dPt>
          <c:dPt>
            <c:idx val="10"/>
            <c:bubble3D val="0"/>
            <c:spPr>
              <a:solidFill>
                <a:schemeClr val="accent3">
                  <a:lumMod val="80000"/>
                </a:schemeClr>
              </a:solidFill>
              <a:ln w="19050">
                <a:solidFill>
                  <a:schemeClr val="lt1"/>
                </a:solidFill>
              </a:ln>
              <a:effectLst/>
            </c:spPr>
            <c:extLst>
              <c:ext xmlns:c16="http://schemas.microsoft.com/office/drawing/2014/chart" uri="{C3380CC4-5D6E-409C-BE32-E72D297353CC}">
                <c16:uniqueId val="{00000015-CAA8-4A2D-8957-413C8D6EFF11}"/>
              </c:ext>
            </c:extLst>
          </c:dPt>
          <c:dPt>
            <c:idx val="11"/>
            <c:bubble3D val="0"/>
            <c:spPr>
              <a:solidFill>
                <a:schemeClr val="accent5">
                  <a:lumMod val="80000"/>
                </a:schemeClr>
              </a:solidFill>
              <a:ln w="19050">
                <a:solidFill>
                  <a:schemeClr val="lt1"/>
                </a:solidFill>
              </a:ln>
              <a:effectLst/>
            </c:spPr>
            <c:extLst>
              <c:ext xmlns:c16="http://schemas.microsoft.com/office/drawing/2014/chart" uri="{C3380CC4-5D6E-409C-BE32-E72D297353CC}">
                <c16:uniqueId val="{00000017-CAA8-4A2D-8957-413C8D6EFF11}"/>
              </c:ext>
            </c:extLst>
          </c:dPt>
          <c:dPt>
            <c:idx val="12"/>
            <c:bubble3D val="0"/>
            <c:spPr>
              <a:solidFill>
                <a:schemeClr val="accent1">
                  <a:lumMod val="60000"/>
                  <a:lumOff val="40000"/>
                </a:schemeClr>
              </a:solidFill>
              <a:ln w="19050">
                <a:solidFill>
                  <a:schemeClr val="lt1"/>
                </a:solidFill>
              </a:ln>
              <a:effectLst/>
            </c:spPr>
            <c:extLst>
              <c:ext xmlns:c16="http://schemas.microsoft.com/office/drawing/2014/chart" uri="{C3380CC4-5D6E-409C-BE32-E72D297353CC}">
                <c16:uniqueId val="{00000019-CAA8-4A2D-8957-413C8D6EFF11}"/>
              </c:ext>
            </c:extLst>
          </c:dPt>
          <c:dPt>
            <c:idx val="13"/>
            <c:bubble3D val="0"/>
            <c:spPr>
              <a:solidFill>
                <a:schemeClr val="accent3">
                  <a:lumMod val="60000"/>
                  <a:lumOff val="40000"/>
                </a:schemeClr>
              </a:solidFill>
              <a:ln w="19050">
                <a:solidFill>
                  <a:schemeClr val="lt1"/>
                </a:solidFill>
              </a:ln>
              <a:effectLst/>
            </c:spPr>
            <c:extLst>
              <c:ext xmlns:c16="http://schemas.microsoft.com/office/drawing/2014/chart" uri="{C3380CC4-5D6E-409C-BE32-E72D297353CC}">
                <c16:uniqueId val="{0000001B-CAA8-4A2D-8957-413C8D6EFF11}"/>
              </c:ext>
            </c:extLst>
          </c:dPt>
          <c:dPt>
            <c:idx val="14"/>
            <c:bubble3D val="0"/>
            <c:spPr>
              <a:solidFill>
                <a:schemeClr val="accent5">
                  <a:lumMod val="60000"/>
                  <a:lumOff val="40000"/>
                </a:schemeClr>
              </a:solidFill>
              <a:ln w="19050">
                <a:solidFill>
                  <a:schemeClr val="lt1"/>
                </a:solidFill>
              </a:ln>
              <a:effectLst/>
            </c:spPr>
            <c:extLst>
              <c:ext xmlns:c16="http://schemas.microsoft.com/office/drawing/2014/chart" uri="{C3380CC4-5D6E-409C-BE32-E72D297353CC}">
                <c16:uniqueId val="{0000001D-CAA8-4A2D-8957-413C8D6EFF11}"/>
              </c:ext>
            </c:extLst>
          </c:dPt>
          <c:dPt>
            <c:idx val="15"/>
            <c:bubble3D val="0"/>
            <c:spPr>
              <a:solidFill>
                <a:schemeClr val="accent1">
                  <a:lumMod val="50000"/>
                </a:schemeClr>
              </a:solidFill>
              <a:ln w="19050">
                <a:solidFill>
                  <a:schemeClr val="lt1"/>
                </a:solidFill>
              </a:ln>
              <a:effectLst/>
            </c:spPr>
            <c:extLst>
              <c:ext xmlns:c16="http://schemas.microsoft.com/office/drawing/2014/chart" uri="{C3380CC4-5D6E-409C-BE32-E72D297353CC}">
                <c16:uniqueId val="{0000001F-CAA8-4A2D-8957-413C8D6EFF11}"/>
              </c:ext>
            </c:extLst>
          </c:dPt>
          <c:dPt>
            <c:idx val="16"/>
            <c:bubble3D val="0"/>
            <c:spPr>
              <a:solidFill>
                <a:schemeClr val="accent3">
                  <a:lumMod val="50000"/>
                </a:schemeClr>
              </a:solidFill>
              <a:ln w="19050">
                <a:solidFill>
                  <a:schemeClr val="lt1"/>
                </a:solidFill>
              </a:ln>
              <a:effectLst/>
            </c:spPr>
            <c:extLst>
              <c:ext xmlns:c16="http://schemas.microsoft.com/office/drawing/2014/chart" uri="{C3380CC4-5D6E-409C-BE32-E72D297353CC}">
                <c16:uniqueId val="{00000021-CAA8-4A2D-8957-413C8D6EFF11}"/>
              </c:ext>
            </c:extLst>
          </c:dPt>
          <c:dPt>
            <c:idx val="17"/>
            <c:bubble3D val="0"/>
            <c:spPr>
              <a:solidFill>
                <a:schemeClr val="accent5">
                  <a:lumMod val="50000"/>
                </a:schemeClr>
              </a:solidFill>
              <a:ln w="19050">
                <a:solidFill>
                  <a:schemeClr val="lt1"/>
                </a:solidFill>
              </a:ln>
              <a:effectLst/>
            </c:spPr>
            <c:extLst>
              <c:ext xmlns:c16="http://schemas.microsoft.com/office/drawing/2014/chart" uri="{C3380CC4-5D6E-409C-BE32-E72D297353CC}">
                <c16:uniqueId val="{00000023-CAA8-4A2D-8957-413C8D6EFF11}"/>
              </c:ext>
            </c:extLst>
          </c:dPt>
          <c:dPt>
            <c:idx val="18"/>
            <c:bubble3D val="0"/>
            <c:spPr>
              <a:solidFill>
                <a:schemeClr val="accent1">
                  <a:lumMod val="70000"/>
                  <a:lumOff val="30000"/>
                </a:schemeClr>
              </a:solidFill>
              <a:ln w="19050">
                <a:solidFill>
                  <a:schemeClr val="lt1"/>
                </a:solidFill>
              </a:ln>
              <a:effectLst/>
            </c:spPr>
            <c:extLst>
              <c:ext xmlns:c16="http://schemas.microsoft.com/office/drawing/2014/chart" uri="{C3380CC4-5D6E-409C-BE32-E72D297353CC}">
                <c16:uniqueId val="{00000025-CAA8-4A2D-8957-413C8D6EFF11}"/>
              </c:ext>
            </c:extLst>
          </c:dPt>
          <c:dPt>
            <c:idx val="19"/>
            <c:bubble3D val="0"/>
            <c:spPr>
              <a:solidFill>
                <a:schemeClr val="accent3">
                  <a:lumMod val="70000"/>
                  <a:lumOff val="30000"/>
                </a:schemeClr>
              </a:solidFill>
              <a:ln w="19050">
                <a:solidFill>
                  <a:schemeClr val="lt1"/>
                </a:solidFill>
              </a:ln>
              <a:effectLst/>
            </c:spPr>
            <c:extLst>
              <c:ext xmlns:c16="http://schemas.microsoft.com/office/drawing/2014/chart" uri="{C3380CC4-5D6E-409C-BE32-E72D297353CC}">
                <c16:uniqueId val="{00000027-CAA8-4A2D-8957-413C8D6EFF11}"/>
              </c:ext>
            </c:extLst>
          </c:dPt>
          <c:dPt>
            <c:idx val="20"/>
            <c:bubble3D val="0"/>
            <c:spPr>
              <a:solidFill>
                <a:schemeClr val="accent5">
                  <a:lumMod val="70000"/>
                  <a:lumOff val="30000"/>
                </a:schemeClr>
              </a:solidFill>
              <a:ln w="19050">
                <a:solidFill>
                  <a:schemeClr val="lt1"/>
                </a:solidFill>
              </a:ln>
              <a:effectLst/>
            </c:spPr>
            <c:extLst>
              <c:ext xmlns:c16="http://schemas.microsoft.com/office/drawing/2014/chart" uri="{C3380CC4-5D6E-409C-BE32-E72D297353CC}">
                <c16:uniqueId val="{00000029-CAA8-4A2D-8957-413C8D6EFF11}"/>
              </c:ext>
            </c:extLst>
          </c:dPt>
          <c:dPt>
            <c:idx val="21"/>
            <c:bubble3D val="0"/>
            <c:spPr>
              <a:solidFill>
                <a:schemeClr val="accent1">
                  <a:lumMod val="70000"/>
                </a:schemeClr>
              </a:solidFill>
              <a:ln w="19050">
                <a:solidFill>
                  <a:schemeClr val="lt1"/>
                </a:solidFill>
              </a:ln>
              <a:effectLst/>
            </c:spPr>
            <c:extLst>
              <c:ext xmlns:c16="http://schemas.microsoft.com/office/drawing/2014/chart" uri="{C3380CC4-5D6E-409C-BE32-E72D297353CC}">
                <c16:uniqueId val="{0000002B-CAA8-4A2D-8957-413C8D6EFF11}"/>
              </c:ext>
            </c:extLst>
          </c:dPt>
          <c:dPt>
            <c:idx val="22"/>
            <c:bubble3D val="0"/>
            <c:spPr>
              <a:solidFill>
                <a:schemeClr val="accent3">
                  <a:lumMod val="70000"/>
                </a:schemeClr>
              </a:solidFill>
              <a:ln w="19050">
                <a:solidFill>
                  <a:schemeClr val="lt1"/>
                </a:solidFill>
              </a:ln>
              <a:effectLst/>
            </c:spPr>
            <c:extLst>
              <c:ext xmlns:c16="http://schemas.microsoft.com/office/drawing/2014/chart" uri="{C3380CC4-5D6E-409C-BE32-E72D297353CC}">
                <c16:uniqueId val="{0000002D-CAA8-4A2D-8957-413C8D6EFF11}"/>
              </c:ext>
            </c:extLst>
          </c:dPt>
          <c:dLbls>
            <c:dLbl>
              <c:idx val="0"/>
              <c:layout>
                <c:manualLayout>
                  <c:x val="-0.23570166229221348"/>
                  <c:y val="-0.24482989914317724"/>
                </c:manualLayout>
              </c:layout>
              <c:tx>
                <c:rich>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r>
                      <a:rPr lang="en-US" sz="1600" dirty="0"/>
                      <a:t>English</a:t>
                    </a:r>
                  </a:p>
                  <a:p>
                    <a:pPr>
                      <a:defRPr sz="1600"/>
                    </a:pPr>
                    <a:fld id="{2DE7F251-6129-4B0A-B1FC-E46D23E7BB27}" type="PERCENTAGE">
                      <a:rPr lang="en-US" sz="1600"/>
                      <a:pPr>
                        <a:defRPr sz="1600"/>
                      </a:pPr>
                      <a:t>[PERCENTAGE]</a:t>
                    </a:fld>
                    <a:endParaRPr lang="en-IN"/>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separator>
</c:separator>
              <c:extLst>
                <c:ext xmlns:c15="http://schemas.microsoft.com/office/drawing/2012/chart" uri="{CE6537A1-D6FC-4f65-9D91-7224C49458BB}">
                  <c15:dlblFieldTable/>
                  <c15:showDataLabelsRange val="0"/>
                </c:ext>
                <c:ext xmlns:c16="http://schemas.microsoft.com/office/drawing/2014/chart" uri="{C3380CC4-5D6E-409C-BE32-E72D297353CC}">
                  <c16:uniqueId val="{00000001-CAA8-4A2D-8957-413C8D6EFF11}"/>
                </c:ext>
              </c:extLst>
            </c:dLbl>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s>
          <c:cat>
            <c:strRef>
              <c:f>Sheet3!$A$3:$A$26</c:f>
              <c:strCache>
                <c:ptCount val="23"/>
                <c:pt idx="0">
                  <c:v>en</c:v>
                </c:pt>
                <c:pt idx="1">
                  <c:v>ja</c:v>
                </c:pt>
                <c:pt idx="2">
                  <c:v>es</c:v>
                </c:pt>
                <c:pt idx="3">
                  <c:v>ko</c:v>
                </c:pt>
                <c:pt idx="4">
                  <c:v>fr</c:v>
                </c:pt>
                <c:pt idx="5">
                  <c:v>de</c:v>
                </c:pt>
                <c:pt idx="6">
                  <c:v>tr</c:v>
                </c:pt>
                <c:pt idx="7">
                  <c:v>pt</c:v>
                </c:pt>
                <c:pt idx="8">
                  <c:v>zh</c:v>
                </c:pt>
                <c:pt idx="9">
                  <c:v>it</c:v>
                </c:pt>
                <c:pt idx="10">
                  <c:v>da</c:v>
                </c:pt>
                <c:pt idx="11">
                  <c:v>no</c:v>
                </c:pt>
                <c:pt idx="12">
                  <c:v>ca</c:v>
                </c:pt>
                <c:pt idx="13">
                  <c:v>sv</c:v>
                </c:pt>
                <c:pt idx="14">
                  <c:v>ru</c:v>
                </c:pt>
                <c:pt idx="15">
                  <c:v>th</c:v>
                </c:pt>
                <c:pt idx="16">
                  <c:v>ar</c:v>
                </c:pt>
                <c:pt idx="17">
                  <c:v>hi</c:v>
                </c:pt>
                <c:pt idx="18">
                  <c:v>is</c:v>
                </c:pt>
                <c:pt idx="19">
                  <c:v>he</c:v>
                </c:pt>
                <c:pt idx="20">
                  <c:v>pl</c:v>
                </c:pt>
                <c:pt idx="21">
                  <c:v>tl</c:v>
                </c:pt>
                <c:pt idx="22">
                  <c:v>nl</c:v>
                </c:pt>
              </c:strCache>
            </c:strRef>
          </c:cat>
          <c:val>
            <c:numRef>
              <c:f>Sheet3!$B$3:$B$26</c:f>
              <c:numCache>
                <c:formatCode>General</c:formatCode>
                <c:ptCount val="23"/>
                <c:pt idx="0">
                  <c:v>1134710</c:v>
                </c:pt>
                <c:pt idx="1">
                  <c:v>194414</c:v>
                </c:pt>
                <c:pt idx="2">
                  <c:v>152813</c:v>
                </c:pt>
                <c:pt idx="3">
                  <c:v>50639</c:v>
                </c:pt>
                <c:pt idx="4">
                  <c:v>8888</c:v>
                </c:pt>
                <c:pt idx="5">
                  <c:v>8707</c:v>
                </c:pt>
                <c:pt idx="6">
                  <c:v>8427</c:v>
                </c:pt>
                <c:pt idx="7">
                  <c:v>6442</c:v>
                </c:pt>
                <c:pt idx="8">
                  <c:v>2884</c:v>
                </c:pt>
                <c:pt idx="9">
                  <c:v>2865</c:v>
                </c:pt>
                <c:pt idx="10">
                  <c:v>2097</c:v>
                </c:pt>
                <c:pt idx="11">
                  <c:v>1901</c:v>
                </c:pt>
                <c:pt idx="12">
                  <c:v>1689</c:v>
                </c:pt>
                <c:pt idx="13">
                  <c:v>1628</c:v>
                </c:pt>
                <c:pt idx="14">
                  <c:v>1298</c:v>
                </c:pt>
                <c:pt idx="15">
                  <c:v>895</c:v>
                </c:pt>
                <c:pt idx="16">
                  <c:v>585</c:v>
                </c:pt>
                <c:pt idx="17">
                  <c:v>582</c:v>
                </c:pt>
                <c:pt idx="18">
                  <c:v>413</c:v>
                </c:pt>
                <c:pt idx="19">
                  <c:v>290</c:v>
                </c:pt>
                <c:pt idx="20">
                  <c:v>279</c:v>
                </c:pt>
                <c:pt idx="21">
                  <c:v>208</c:v>
                </c:pt>
                <c:pt idx="22">
                  <c:v>169</c:v>
                </c:pt>
              </c:numCache>
            </c:numRef>
          </c:val>
          <c:extLst>
            <c:ext xmlns:c16="http://schemas.microsoft.com/office/drawing/2014/chart" uri="{C3380CC4-5D6E-409C-BE32-E72D297353CC}">
              <c16:uniqueId val="{0000002E-CAA8-4A2D-8957-413C8D6EFF11}"/>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5">
        <a:alpha val="0"/>
      </a:schemeClr>
    </dgm:fillClrLst>
    <dgm:linClrLst meth="repeat">
      <a:schemeClr val="accent5">
        <a:alpha val="0"/>
      </a:schemeClr>
    </dgm:linClrLst>
    <dgm:effectClrLst/>
    <dgm:txLinClrLst/>
    <dgm:txFillClrLst>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4C01B3EC-3583-46E8-B761-B9B1AB65165B}" type="doc">
      <dgm:prSet loTypeId="urn:microsoft.com/office/officeart/2008/layout/LinedList" loCatId="list" qsTypeId="urn:microsoft.com/office/officeart/2005/8/quickstyle/simple4" qsCatId="simple" csTypeId="urn:microsoft.com/office/officeart/2005/8/colors/accent0_3" csCatId="mainScheme"/>
      <dgm:spPr/>
      <dgm:t>
        <a:bodyPr/>
        <a:lstStyle/>
        <a:p>
          <a:endParaRPr lang="en-US"/>
        </a:p>
      </dgm:t>
    </dgm:pt>
    <dgm:pt modelId="{D5E9E141-29BF-4C53-BB4E-0308B75CC70C}">
      <dgm:prSet/>
      <dgm:spPr/>
      <dgm:t>
        <a:bodyPr/>
        <a:lstStyle/>
        <a:p>
          <a:r>
            <a:rPr lang="en-US" i="0" baseline="0"/>
            <a:t>1</a:t>
          </a:r>
          <a:r>
            <a:rPr lang="en-US" b="1" i="0" baseline="0"/>
            <a:t>) first_air_date </a:t>
          </a:r>
          <a:r>
            <a:rPr lang="en-US" i="0" baseline="0"/>
            <a:t>- The date when the show was first aired on television.</a:t>
          </a:r>
          <a:endParaRPr lang="en-US"/>
        </a:p>
      </dgm:t>
    </dgm:pt>
    <dgm:pt modelId="{BCA34BDD-8E0D-4A41-87F1-891752F1BDCB}" type="parTrans" cxnId="{9B971B3F-F07F-451C-A6ED-A53F75C142BB}">
      <dgm:prSet/>
      <dgm:spPr/>
      <dgm:t>
        <a:bodyPr/>
        <a:lstStyle/>
        <a:p>
          <a:endParaRPr lang="en-US"/>
        </a:p>
      </dgm:t>
    </dgm:pt>
    <dgm:pt modelId="{E02FE9D9-9ED8-4DD3-A595-35EFC7852C48}" type="sibTrans" cxnId="{9B971B3F-F07F-451C-A6ED-A53F75C142BB}">
      <dgm:prSet/>
      <dgm:spPr/>
      <dgm:t>
        <a:bodyPr/>
        <a:lstStyle/>
        <a:p>
          <a:endParaRPr lang="en-US"/>
        </a:p>
      </dgm:t>
    </dgm:pt>
    <dgm:pt modelId="{00598686-147A-4AF4-AF95-3BF179E16192}">
      <dgm:prSet/>
      <dgm:spPr/>
      <dgm:t>
        <a:bodyPr/>
        <a:lstStyle/>
        <a:p>
          <a:r>
            <a:rPr lang="en-US" i="0" baseline="0"/>
            <a:t>2</a:t>
          </a:r>
          <a:r>
            <a:rPr lang="en-US" b="1" i="0" baseline="0"/>
            <a:t>) origin_country </a:t>
          </a:r>
          <a:r>
            <a:rPr lang="en-US" i="0" baseline="0"/>
            <a:t>- The country where the show was created / originates from.</a:t>
          </a:r>
          <a:endParaRPr lang="en-US"/>
        </a:p>
      </dgm:t>
    </dgm:pt>
    <dgm:pt modelId="{D5594AF0-D126-4B07-B52A-4D6C5C2A906B}" type="parTrans" cxnId="{13376F52-1C8A-4945-97E8-F243D5ABBBDF}">
      <dgm:prSet/>
      <dgm:spPr/>
      <dgm:t>
        <a:bodyPr/>
        <a:lstStyle/>
        <a:p>
          <a:endParaRPr lang="en-US"/>
        </a:p>
      </dgm:t>
    </dgm:pt>
    <dgm:pt modelId="{3FA88227-640A-4C23-9628-7926BCE312A1}" type="sibTrans" cxnId="{13376F52-1C8A-4945-97E8-F243D5ABBBDF}">
      <dgm:prSet/>
      <dgm:spPr/>
      <dgm:t>
        <a:bodyPr/>
        <a:lstStyle/>
        <a:p>
          <a:endParaRPr lang="en-US"/>
        </a:p>
      </dgm:t>
    </dgm:pt>
    <dgm:pt modelId="{DB37CA3B-A81A-4111-9D6A-AD2F751CA42E}">
      <dgm:prSet/>
      <dgm:spPr/>
      <dgm:t>
        <a:bodyPr/>
        <a:lstStyle/>
        <a:p>
          <a:r>
            <a:rPr lang="en-US" i="0" baseline="0"/>
            <a:t>3) </a:t>
          </a:r>
          <a:r>
            <a:rPr lang="en-US" b="1" i="0" baseline="0"/>
            <a:t>original_language </a:t>
          </a:r>
          <a:r>
            <a:rPr lang="en-US" i="0" baseline="0"/>
            <a:t>- The original language of the show.</a:t>
          </a:r>
          <a:endParaRPr lang="en-US"/>
        </a:p>
      </dgm:t>
    </dgm:pt>
    <dgm:pt modelId="{A23EA086-6E1E-4B4C-BD72-C79911F63706}" type="parTrans" cxnId="{B41FD098-2AAC-4B31-9684-2F720C964868}">
      <dgm:prSet/>
      <dgm:spPr/>
      <dgm:t>
        <a:bodyPr/>
        <a:lstStyle/>
        <a:p>
          <a:endParaRPr lang="en-US"/>
        </a:p>
      </dgm:t>
    </dgm:pt>
    <dgm:pt modelId="{F1F87ADE-D081-47E6-9B7A-F53183D54D92}" type="sibTrans" cxnId="{B41FD098-2AAC-4B31-9684-2F720C964868}">
      <dgm:prSet/>
      <dgm:spPr/>
      <dgm:t>
        <a:bodyPr/>
        <a:lstStyle/>
        <a:p>
          <a:endParaRPr lang="en-US"/>
        </a:p>
      </dgm:t>
    </dgm:pt>
    <dgm:pt modelId="{AE3954ED-2110-4EC8-92EA-7B6404F73F0D}">
      <dgm:prSet/>
      <dgm:spPr/>
      <dgm:t>
        <a:bodyPr/>
        <a:lstStyle/>
        <a:p>
          <a:r>
            <a:rPr lang="en-US" i="0" baseline="0"/>
            <a:t>4) </a:t>
          </a:r>
          <a:r>
            <a:rPr lang="en-US" b="1" i="0" baseline="0"/>
            <a:t>name </a:t>
          </a:r>
          <a:r>
            <a:rPr lang="en-US" i="0" baseline="0"/>
            <a:t>- Name of the show in English. Note that names in original language are not included in this dataset.</a:t>
          </a:r>
          <a:endParaRPr lang="en-US"/>
        </a:p>
      </dgm:t>
    </dgm:pt>
    <dgm:pt modelId="{DD603807-4448-4FF1-94F5-AA67A8868C32}" type="parTrans" cxnId="{49046A40-B289-47F3-8B12-69E7B408DA35}">
      <dgm:prSet/>
      <dgm:spPr/>
      <dgm:t>
        <a:bodyPr/>
        <a:lstStyle/>
        <a:p>
          <a:endParaRPr lang="en-US"/>
        </a:p>
      </dgm:t>
    </dgm:pt>
    <dgm:pt modelId="{5A0D53E4-3E4B-4C21-8B4C-1F21A8313F7C}" type="sibTrans" cxnId="{49046A40-B289-47F3-8B12-69E7B408DA35}">
      <dgm:prSet/>
      <dgm:spPr/>
      <dgm:t>
        <a:bodyPr/>
        <a:lstStyle/>
        <a:p>
          <a:endParaRPr lang="en-US"/>
        </a:p>
      </dgm:t>
    </dgm:pt>
    <dgm:pt modelId="{D82A014C-C589-4AE9-A4E4-345F1A9AA657}">
      <dgm:prSet/>
      <dgm:spPr/>
      <dgm:t>
        <a:bodyPr/>
        <a:lstStyle/>
        <a:p>
          <a:r>
            <a:rPr lang="en-US" i="0" baseline="0"/>
            <a:t>5) </a:t>
          </a:r>
          <a:r>
            <a:rPr lang="en-US" b="1" i="0" baseline="0"/>
            <a:t>popularity</a:t>
          </a:r>
          <a:r>
            <a:rPr lang="en-US" i="0" baseline="0"/>
            <a:t> - A metric that measures how popular a TV show is based on consumer views.</a:t>
          </a:r>
          <a:endParaRPr lang="en-US"/>
        </a:p>
      </dgm:t>
    </dgm:pt>
    <dgm:pt modelId="{23699286-CE16-4D0C-868F-9AC73A0EE490}" type="parTrans" cxnId="{0AC800A5-45F5-41F5-934A-49F948B81561}">
      <dgm:prSet/>
      <dgm:spPr/>
      <dgm:t>
        <a:bodyPr/>
        <a:lstStyle/>
        <a:p>
          <a:endParaRPr lang="en-US"/>
        </a:p>
      </dgm:t>
    </dgm:pt>
    <dgm:pt modelId="{3EEFEC86-35B8-4E36-8B14-E2E257AD56F4}" type="sibTrans" cxnId="{0AC800A5-45F5-41F5-934A-49F948B81561}">
      <dgm:prSet/>
      <dgm:spPr/>
      <dgm:t>
        <a:bodyPr/>
        <a:lstStyle/>
        <a:p>
          <a:endParaRPr lang="en-US"/>
        </a:p>
      </dgm:t>
    </dgm:pt>
    <dgm:pt modelId="{F599467D-06BE-4A4E-BBF9-CB92A95C5D09}">
      <dgm:prSet/>
      <dgm:spPr/>
      <dgm:t>
        <a:bodyPr/>
        <a:lstStyle/>
        <a:p>
          <a:r>
            <a:rPr lang="en-US" i="0" baseline="0"/>
            <a:t>6) </a:t>
          </a:r>
          <a:r>
            <a:rPr lang="en-US" b="1" i="0" baseline="0"/>
            <a:t>vote_average </a:t>
          </a:r>
          <a:r>
            <a:rPr lang="en-US" i="0" baseline="0"/>
            <a:t>- Average of the total number of votes the show received.</a:t>
          </a:r>
          <a:endParaRPr lang="en-US"/>
        </a:p>
      </dgm:t>
    </dgm:pt>
    <dgm:pt modelId="{3DFB835A-432A-4F29-84E9-6CBD32A27081}" type="parTrans" cxnId="{356364BE-446C-4DD5-9596-761C87110A7E}">
      <dgm:prSet/>
      <dgm:spPr/>
      <dgm:t>
        <a:bodyPr/>
        <a:lstStyle/>
        <a:p>
          <a:endParaRPr lang="en-US"/>
        </a:p>
      </dgm:t>
    </dgm:pt>
    <dgm:pt modelId="{E233D4E5-E2F9-4E89-8B54-A260DB017964}" type="sibTrans" cxnId="{356364BE-446C-4DD5-9596-761C87110A7E}">
      <dgm:prSet/>
      <dgm:spPr/>
      <dgm:t>
        <a:bodyPr/>
        <a:lstStyle/>
        <a:p>
          <a:endParaRPr lang="en-US"/>
        </a:p>
      </dgm:t>
    </dgm:pt>
    <dgm:pt modelId="{432A544C-8B2B-4125-A8B2-B0A322AABCED}">
      <dgm:prSet/>
      <dgm:spPr/>
      <dgm:t>
        <a:bodyPr/>
        <a:lstStyle/>
        <a:p>
          <a:r>
            <a:rPr lang="en-US" i="0" baseline="0"/>
            <a:t>7) </a:t>
          </a:r>
          <a:r>
            <a:rPr lang="en-US" b="1" i="0" baseline="0"/>
            <a:t>vote_count </a:t>
          </a:r>
          <a:r>
            <a:rPr lang="en-US" i="0" baseline="0"/>
            <a:t>- The number of votes the show received.</a:t>
          </a:r>
          <a:endParaRPr lang="en-US"/>
        </a:p>
      </dgm:t>
    </dgm:pt>
    <dgm:pt modelId="{77D49900-1F6C-41EB-B13B-B55432B98FC8}" type="parTrans" cxnId="{5BC7CD1B-E3A0-4CF0-8260-E6CC26EE790B}">
      <dgm:prSet/>
      <dgm:spPr/>
      <dgm:t>
        <a:bodyPr/>
        <a:lstStyle/>
        <a:p>
          <a:endParaRPr lang="en-US"/>
        </a:p>
      </dgm:t>
    </dgm:pt>
    <dgm:pt modelId="{CD631951-9F88-4CCA-B666-4E3601ED204B}" type="sibTrans" cxnId="{5BC7CD1B-E3A0-4CF0-8260-E6CC26EE790B}">
      <dgm:prSet/>
      <dgm:spPr/>
      <dgm:t>
        <a:bodyPr/>
        <a:lstStyle/>
        <a:p>
          <a:endParaRPr lang="en-US"/>
        </a:p>
      </dgm:t>
    </dgm:pt>
    <dgm:pt modelId="{7BD9EE40-74A7-4910-8D4E-8FF344520721}">
      <dgm:prSet/>
      <dgm:spPr/>
      <dgm:t>
        <a:bodyPr/>
        <a:lstStyle/>
        <a:p>
          <a:r>
            <a:rPr lang="en-US" i="0" baseline="0"/>
            <a:t>8) </a:t>
          </a:r>
          <a:r>
            <a:rPr lang="en-US" b="1" i="0" baseline="0"/>
            <a:t>overview</a:t>
          </a:r>
          <a:r>
            <a:rPr lang="en-US" i="0" baseline="0"/>
            <a:t> - A brief description of the show.</a:t>
          </a:r>
          <a:endParaRPr lang="en-US"/>
        </a:p>
      </dgm:t>
    </dgm:pt>
    <dgm:pt modelId="{D7E0CA84-EE4D-4A1F-83F7-3FA6CF525F9B}" type="parTrans" cxnId="{10222674-FFFD-4C3F-8200-97674A45E004}">
      <dgm:prSet/>
      <dgm:spPr/>
      <dgm:t>
        <a:bodyPr/>
        <a:lstStyle/>
        <a:p>
          <a:endParaRPr lang="en-US"/>
        </a:p>
      </dgm:t>
    </dgm:pt>
    <dgm:pt modelId="{232E2D70-731F-47BA-A40F-B9A48E1A0184}" type="sibTrans" cxnId="{10222674-FFFD-4C3F-8200-97674A45E004}">
      <dgm:prSet/>
      <dgm:spPr/>
      <dgm:t>
        <a:bodyPr/>
        <a:lstStyle/>
        <a:p>
          <a:endParaRPr lang="en-US"/>
        </a:p>
      </dgm:t>
    </dgm:pt>
    <dgm:pt modelId="{9511CC14-8B2C-4690-A622-3C41DE30EE43}" type="pres">
      <dgm:prSet presAssocID="{4C01B3EC-3583-46E8-B761-B9B1AB65165B}" presName="vert0" presStyleCnt="0">
        <dgm:presLayoutVars>
          <dgm:dir/>
          <dgm:animOne val="branch"/>
          <dgm:animLvl val="lvl"/>
        </dgm:presLayoutVars>
      </dgm:prSet>
      <dgm:spPr/>
    </dgm:pt>
    <dgm:pt modelId="{05BFC5D8-2219-4008-A156-444B5AC17AB8}" type="pres">
      <dgm:prSet presAssocID="{D5E9E141-29BF-4C53-BB4E-0308B75CC70C}" presName="thickLine" presStyleLbl="alignNode1" presStyleIdx="0" presStyleCnt="8"/>
      <dgm:spPr/>
    </dgm:pt>
    <dgm:pt modelId="{EF19CE44-8076-49C0-903E-646B448D55FE}" type="pres">
      <dgm:prSet presAssocID="{D5E9E141-29BF-4C53-BB4E-0308B75CC70C}" presName="horz1" presStyleCnt="0"/>
      <dgm:spPr/>
    </dgm:pt>
    <dgm:pt modelId="{758A9B9A-2682-4DDA-839D-623700B8924D}" type="pres">
      <dgm:prSet presAssocID="{D5E9E141-29BF-4C53-BB4E-0308B75CC70C}" presName="tx1" presStyleLbl="revTx" presStyleIdx="0" presStyleCnt="8"/>
      <dgm:spPr/>
    </dgm:pt>
    <dgm:pt modelId="{D34A775C-0479-44C8-A7D6-4494DEE319C9}" type="pres">
      <dgm:prSet presAssocID="{D5E9E141-29BF-4C53-BB4E-0308B75CC70C}" presName="vert1" presStyleCnt="0"/>
      <dgm:spPr/>
    </dgm:pt>
    <dgm:pt modelId="{39EA5C98-63DF-40D6-87E1-8239CF8663FF}" type="pres">
      <dgm:prSet presAssocID="{00598686-147A-4AF4-AF95-3BF179E16192}" presName="thickLine" presStyleLbl="alignNode1" presStyleIdx="1" presStyleCnt="8"/>
      <dgm:spPr/>
    </dgm:pt>
    <dgm:pt modelId="{F4742CE0-9388-437E-85F1-69FDA1CE07AA}" type="pres">
      <dgm:prSet presAssocID="{00598686-147A-4AF4-AF95-3BF179E16192}" presName="horz1" presStyleCnt="0"/>
      <dgm:spPr/>
    </dgm:pt>
    <dgm:pt modelId="{FDB3304B-195A-4EF2-ABB4-019A872CA365}" type="pres">
      <dgm:prSet presAssocID="{00598686-147A-4AF4-AF95-3BF179E16192}" presName="tx1" presStyleLbl="revTx" presStyleIdx="1" presStyleCnt="8"/>
      <dgm:spPr/>
    </dgm:pt>
    <dgm:pt modelId="{FADC6DA6-91F7-4E81-8BB4-870ACA407F57}" type="pres">
      <dgm:prSet presAssocID="{00598686-147A-4AF4-AF95-3BF179E16192}" presName="vert1" presStyleCnt="0"/>
      <dgm:spPr/>
    </dgm:pt>
    <dgm:pt modelId="{0953A2A8-15B7-490B-B72D-B482C26247C3}" type="pres">
      <dgm:prSet presAssocID="{DB37CA3B-A81A-4111-9D6A-AD2F751CA42E}" presName="thickLine" presStyleLbl="alignNode1" presStyleIdx="2" presStyleCnt="8"/>
      <dgm:spPr/>
    </dgm:pt>
    <dgm:pt modelId="{0DBCF99A-BB5C-443B-850A-5767D734CFC0}" type="pres">
      <dgm:prSet presAssocID="{DB37CA3B-A81A-4111-9D6A-AD2F751CA42E}" presName="horz1" presStyleCnt="0"/>
      <dgm:spPr/>
    </dgm:pt>
    <dgm:pt modelId="{95E4F4B6-8E13-447A-A26D-60334FA76E17}" type="pres">
      <dgm:prSet presAssocID="{DB37CA3B-A81A-4111-9D6A-AD2F751CA42E}" presName="tx1" presStyleLbl="revTx" presStyleIdx="2" presStyleCnt="8"/>
      <dgm:spPr/>
    </dgm:pt>
    <dgm:pt modelId="{4A9523D1-67DD-481A-AB4B-BC02B554A94F}" type="pres">
      <dgm:prSet presAssocID="{DB37CA3B-A81A-4111-9D6A-AD2F751CA42E}" presName="vert1" presStyleCnt="0"/>
      <dgm:spPr/>
    </dgm:pt>
    <dgm:pt modelId="{E54350ED-794A-4ACE-B234-7B12C367AE5C}" type="pres">
      <dgm:prSet presAssocID="{AE3954ED-2110-4EC8-92EA-7B6404F73F0D}" presName="thickLine" presStyleLbl="alignNode1" presStyleIdx="3" presStyleCnt="8"/>
      <dgm:spPr/>
    </dgm:pt>
    <dgm:pt modelId="{EEAC7A68-ABCF-44D5-832A-67FC97CF2445}" type="pres">
      <dgm:prSet presAssocID="{AE3954ED-2110-4EC8-92EA-7B6404F73F0D}" presName="horz1" presStyleCnt="0"/>
      <dgm:spPr/>
    </dgm:pt>
    <dgm:pt modelId="{51CFEB2A-B7E0-458F-9D38-3049E2CA9D28}" type="pres">
      <dgm:prSet presAssocID="{AE3954ED-2110-4EC8-92EA-7B6404F73F0D}" presName="tx1" presStyleLbl="revTx" presStyleIdx="3" presStyleCnt="8"/>
      <dgm:spPr/>
    </dgm:pt>
    <dgm:pt modelId="{F7A756C3-246D-4A35-A214-5524061EC6E0}" type="pres">
      <dgm:prSet presAssocID="{AE3954ED-2110-4EC8-92EA-7B6404F73F0D}" presName="vert1" presStyleCnt="0"/>
      <dgm:spPr/>
    </dgm:pt>
    <dgm:pt modelId="{3AE7B480-E7FB-4E00-B8DF-C40025ACE97B}" type="pres">
      <dgm:prSet presAssocID="{D82A014C-C589-4AE9-A4E4-345F1A9AA657}" presName="thickLine" presStyleLbl="alignNode1" presStyleIdx="4" presStyleCnt="8"/>
      <dgm:spPr/>
    </dgm:pt>
    <dgm:pt modelId="{D6739C3C-A435-4FE1-B363-6BB9469AF0AD}" type="pres">
      <dgm:prSet presAssocID="{D82A014C-C589-4AE9-A4E4-345F1A9AA657}" presName="horz1" presStyleCnt="0"/>
      <dgm:spPr/>
    </dgm:pt>
    <dgm:pt modelId="{DA4B68C9-AF80-429B-BA05-5DAF10CC1316}" type="pres">
      <dgm:prSet presAssocID="{D82A014C-C589-4AE9-A4E4-345F1A9AA657}" presName="tx1" presStyleLbl="revTx" presStyleIdx="4" presStyleCnt="8"/>
      <dgm:spPr/>
    </dgm:pt>
    <dgm:pt modelId="{1BEDE564-E7DB-4DC0-9204-940F7910A0E7}" type="pres">
      <dgm:prSet presAssocID="{D82A014C-C589-4AE9-A4E4-345F1A9AA657}" presName="vert1" presStyleCnt="0"/>
      <dgm:spPr/>
    </dgm:pt>
    <dgm:pt modelId="{B7EC922E-D67D-4621-A74B-F4B43184FDEE}" type="pres">
      <dgm:prSet presAssocID="{F599467D-06BE-4A4E-BBF9-CB92A95C5D09}" presName="thickLine" presStyleLbl="alignNode1" presStyleIdx="5" presStyleCnt="8"/>
      <dgm:spPr/>
    </dgm:pt>
    <dgm:pt modelId="{3FBD99C1-D02F-435B-9F35-4B82F7256D92}" type="pres">
      <dgm:prSet presAssocID="{F599467D-06BE-4A4E-BBF9-CB92A95C5D09}" presName="horz1" presStyleCnt="0"/>
      <dgm:spPr/>
    </dgm:pt>
    <dgm:pt modelId="{7A65FF96-200E-4A07-8B39-577B3EE571BD}" type="pres">
      <dgm:prSet presAssocID="{F599467D-06BE-4A4E-BBF9-CB92A95C5D09}" presName="tx1" presStyleLbl="revTx" presStyleIdx="5" presStyleCnt="8"/>
      <dgm:spPr/>
    </dgm:pt>
    <dgm:pt modelId="{CBAAE322-23CE-4051-8586-4CC02C959A0D}" type="pres">
      <dgm:prSet presAssocID="{F599467D-06BE-4A4E-BBF9-CB92A95C5D09}" presName="vert1" presStyleCnt="0"/>
      <dgm:spPr/>
    </dgm:pt>
    <dgm:pt modelId="{E3477926-E88A-413E-A53B-39D6DDD6ED38}" type="pres">
      <dgm:prSet presAssocID="{432A544C-8B2B-4125-A8B2-B0A322AABCED}" presName="thickLine" presStyleLbl="alignNode1" presStyleIdx="6" presStyleCnt="8"/>
      <dgm:spPr/>
    </dgm:pt>
    <dgm:pt modelId="{DE71D00D-E3A8-4800-9D37-A5D83F214547}" type="pres">
      <dgm:prSet presAssocID="{432A544C-8B2B-4125-A8B2-B0A322AABCED}" presName="horz1" presStyleCnt="0"/>
      <dgm:spPr/>
    </dgm:pt>
    <dgm:pt modelId="{F4722EBD-8498-40F0-B6E7-52FE3CFB7563}" type="pres">
      <dgm:prSet presAssocID="{432A544C-8B2B-4125-A8B2-B0A322AABCED}" presName="tx1" presStyleLbl="revTx" presStyleIdx="6" presStyleCnt="8"/>
      <dgm:spPr/>
    </dgm:pt>
    <dgm:pt modelId="{CC15D5BB-FD9D-4DFD-8C11-B1A30E60C336}" type="pres">
      <dgm:prSet presAssocID="{432A544C-8B2B-4125-A8B2-B0A322AABCED}" presName="vert1" presStyleCnt="0"/>
      <dgm:spPr/>
    </dgm:pt>
    <dgm:pt modelId="{2C359E5D-371D-4DEE-9D26-74284DB7AE0C}" type="pres">
      <dgm:prSet presAssocID="{7BD9EE40-74A7-4910-8D4E-8FF344520721}" presName="thickLine" presStyleLbl="alignNode1" presStyleIdx="7" presStyleCnt="8"/>
      <dgm:spPr/>
    </dgm:pt>
    <dgm:pt modelId="{2FC06A16-0305-4C0C-AE41-CCCA550BFA1B}" type="pres">
      <dgm:prSet presAssocID="{7BD9EE40-74A7-4910-8D4E-8FF344520721}" presName="horz1" presStyleCnt="0"/>
      <dgm:spPr/>
    </dgm:pt>
    <dgm:pt modelId="{BD8E483D-3857-471E-8CEB-CB9C36840C26}" type="pres">
      <dgm:prSet presAssocID="{7BD9EE40-74A7-4910-8D4E-8FF344520721}" presName="tx1" presStyleLbl="revTx" presStyleIdx="7" presStyleCnt="8"/>
      <dgm:spPr/>
    </dgm:pt>
    <dgm:pt modelId="{2D278EDF-CC33-4032-8E42-7D649445E629}" type="pres">
      <dgm:prSet presAssocID="{7BD9EE40-74A7-4910-8D4E-8FF344520721}" presName="vert1" presStyleCnt="0"/>
      <dgm:spPr/>
    </dgm:pt>
  </dgm:ptLst>
  <dgm:cxnLst>
    <dgm:cxn modelId="{8FD9FA05-44D5-45F6-AB2D-D3A1CEBEDEA2}" type="presOf" srcId="{AE3954ED-2110-4EC8-92EA-7B6404F73F0D}" destId="{51CFEB2A-B7E0-458F-9D38-3049E2CA9D28}" srcOrd="0" destOrd="0" presId="urn:microsoft.com/office/officeart/2008/layout/LinedList"/>
    <dgm:cxn modelId="{5BC7CD1B-E3A0-4CF0-8260-E6CC26EE790B}" srcId="{4C01B3EC-3583-46E8-B761-B9B1AB65165B}" destId="{432A544C-8B2B-4125-A8B2-B0A322AABCED}" srcOrd="6" destOrd="0" parTransId="{77D49900-1F6C-41EB-B13B-B55432B98FC8}" sibTransId="{CD631951-9F88-4CCA-B666-4E3601ED204B}"/>
    <dgm:cxn modelId="{9B971B3F-F07F-451C-A6ED-A53F75C142BB}" srcId="{4C01B3EC-3583-46E8-B761-B9B1AB65165B}" destId="{D5E9E141-29BF-4C53-BB4E-0308B75CC70C}" srcOrd="0" destOrd="0" parTransId="{BCA34BDD-8E0D-4A41-87F1-891752F1BDCB}" sibTransId="{E02FE9D9-9ED8-4DD3-A595-35EFC7852C48}"/>
    <dgm:cxn modelId="{49046A40-B289-47F3-8B12-69E7B408DA35}" srcId="{4C01B3EC-3583-46E8-B761-B9B1AB65165B}" destId="{AE3954ED-2110-4EC8-92EA-7B6404F73F0D}" srcOrd="3" destOrd="0" parTransId="{DD603807-4448-4FF1-94F5-AA67A8868C32}" sibTransId="{5A0D53E4-3E4B-4C21-8B4C-1F21A8313F7C}"/>
    <dgm:cxn modelId="{7F10ED42-D099-423A-BD86-A417CDDB5C7C}" type="presOf" srcId="{432A544C-8B2B-4125-A8B2-B0A322AABCED}" destId="{F4722EBD-8498-40F0-B6E7-52FE3CFB7563}" srcOrd="0" destOrd="0" presId="urn:microsoft.com/office/officeart/2008/layout/LinedList"/>
    <dgm:cxn modelId="{79F02146-541F-44AA-BE27-A3175E5DEEE9}" type="presOf" srcId="{F599467D-06BE-4A4E-BBF9-CB92A95C5D09}" destId="{7A65FF96-200E-4A07-8B39-577B3EE571BD}" srcOrd="0" destOrd="0" presId="urn:microsoft.com/office/officeart/2008/layout/LinedList"/>
    <dgm:cxn modelId="{B2546A52-1386-4E5D-9675-694C127EC936}" type="presOf" srcId="{4C01B3EC-3583-46E8-B761-B9B1AB65165B}" destId="{9511CC14-8B2C-4690-A622-3C41DE30EE43}" srcOrd="0" destOrd="0" presId="urn:microsoft.com/office/officeart/2008/layout/LinedList"/>
    <dgm:cxn modelId="{13376F52-1C8A-4945-97E8-F243D5ABBBDF}" srcId="{4C01B3EC-3583-46E8-B761-B9B1AB65165B}" destId="{00598686-147A-4AF4-AF95-3BF179E16192}" srcOrd="1" destOrd="0" parTransId="{D5594AF0-D126-4B07-B52A-4D6C5C2A906B}" sibTransId="{3FA88227-640A-4C23-9628-7926BCE312A1}"/>
    <dgm:cxn modelId="{10222674-FFFD-4C3F-8200-97674A45E004}" srcId="{4C01B3EC-3583-46E8-B761-B9B1AB65165B}" destId="{7BD9EE40-74A7-4910-8D4E-8FF344520721}" srcOrd="7" destOrd="0" parTransId="{D7E0CA84-EE4D-4A1F-83F7-3FA6CF525F9B}" sibTransId="{232E2D70-731F-47BA-A40F-B9A48E1A0184}"/>
    <dgm:cxn modelId="{5C52F479-10EB-47AF-B3C0-27C5691BED64}" type="presOf" srcId="{00598686-147A-4AF4-AF95-3BF179E16192}" destId="{FDB3304B-195A-4EF2-ABB4-019A872CA365}" srcOrd="0" destOrd="0" presId="urn:microsoft.com/office/officeart/2008/layout/LinedList"/>
    <dgm:cxn modelId="{77A3417E-0898-4541-BFDE-EB1D735AD1E9}" type="presOf" srcId="{7BD9EE40-74A7-4910-8D4E-8FF344520721}" destId="{BD8E483D-3857-471E-8CEB-CB9C36840C26}" srcOrd="0" destOrd="0" presId="urn:microsoft.com/office/officeart/2008/layout/LinedList"/>
    <dgm:cxn modelId="{975A078C-95DA-431B-A19B-667F2E4AA9B3}" type="presOf" srcId="{D82A014C-C589-4AE9-A4E4-345F1A9AA657}" destId="{DA4B68C9-AF80-429B-BA05-5DAF10CC1316}" srcOrd="0" destOrd="0" presId="urn:microsoft.com/office/officeart/2008/layout/LinedList"/>
    <dgm:cxn modelId="{B41FD098-2AAC-4B31-9684-2F720C964868}" srcId="{4C01B3EC-3583-46E8-B761-B9B1AB65165B}" destId="{DB37CA3B-A81A-4111-9D6A-AD2F751CA42E}" srcOrd="2" destOrd="0" parTransId="{A23EA086-6E1E-4B4C-BD72-C79911F63706}" sibTransId="{F1F87ADE-D081-47E6-9B7A-F53183D54D92}"/>
    <dgm:cxn modelId="{0AC800A5-45F5-41F5-934A-49F948B81561}" srcId="{4C01B3EC-3583-46E8-B761-B9B1AB65165B}" destId="{D82A014C-C589-4AE9-A4E4-345F1A9AA657}" srcOrd="4" destOrd="0" parTransId="{23699286-CE16-4D0C-868F-9AC73A0EE490}" sibTransId="{3EEFEC86-35B8-4E36-8B14-E2E257AD56F4}"/>
    <dgm:cxn modelId="{356364BE-446C-4DD5-9596-761C87110A7E}" srcId="{4C01B3EC-3583-46E8-B761-B9B1AB65165B}" destId="{F599467D-06BE-4A4E-BBF9-CB92A95C5D09}" srcOrd="5" destOrd="0" parTransId="{3DFB835A-432A-4F29-84E9-6CBD32A27081}" sibTransId="{E233D4E5-E2F9-4E89-8B54-A260DB017964}"/>
    <dgm:cxn modelId="{114DEBC9-5154-4421-90CE-076918FAEAA0}" type="presOf" srcId="{DB37CA3B-A81A-4111-9D6A-AD2F751CA42E}" destId="{95E4F4B6-8E13-447A-A26D-60334FA76E17}" srcOrd="0" destOrd="0" presId="urn:microsoft.com/office/officeart/2008/layout/LinedList"/>
    <dgm:cxn modelId="{1784C3F7-9B31-462A-9353-F5521F5081D5}" type="presOf" srcId="{D5E9E141-29BF-4C53-BB4E-0308B75CC70C}" destId="{758A9B9A-2682-4DDA-839D-623700B8924D}" srcOrd="0" destOrd="0" presId="urn:microsoft.com/office/officeart/2008/layout/LinedList"/>
    <dgm:cxn modelId="{E81A0DBE-F661-4F1B-89F3-C060B9F9B597}" type="presParOf" srcId="{9511CC14-8B2C-4690-A622-3C41DE30EE43}" destId="{05BFC5D8-2219-4008-A156-444B5AC17AB8}" srcOrd="0" destOrd="0" presId="urn:microsoft.com/office/officeart/2008/layout/LinedList"/>
    <dgm:cxn modelId="{B2457890-6F3B-4868-83F3-663E5B89FD4E}" type="presParOf" srcId="{9511CC14-8B2C-4690-A622-3C41DE30EE43}" destId="{EF19CE44-8076-49C0-903E-646B448D55FE}" srcOrd="1" destOrd="0" presId="urn:microsoft.com/office/officeart/2008/layout/LinedList"/>
    <dgm:cxn modelId="{FF5FC583-9269-4DB6-A8AA-17013E545EC6}" type="presParOf" srcId="{EF19CE44-8076-49C0-903E-646B448D55FE}" destId="{758A9B9A-2682-4DDA-839D-623700B8924D}" srcOrd="0" destOrd="0" presId="urn:microsoft.com/office/officeart/2008/layout/LinedList"/>
    <dgm:cxn modelId="{1B0831D0-A154-4647-898D-35C5CEC6623D}" type="presParOf" srcId="{EF19CE44-8076-49C0-903E-646B448D55FE}" destId="{D34A775C-0479-44C8-A7D6-4494DEE319C9}" srcOrd="1" destOrd="0" presId="urn:microsoft.com/office/officeart/2008/layout/LinedList"/>
    <dgm:cxn modelId="{592D955B-A04B-4D7A-A52C-4080B71CFA21}" type="presParOf" srcId="{9511CC14-8B2C-4690-A622-3C41DE30EE43}" destId="{39EA5C98-63DF-40D6-87E1-8239CF8663FF}" srcOrd="2" destOrd="0" presId="urn:microsoft.com/office/officeart/2008/layout/LinedList"/>
    <dgm:cxn modelId="{4DA32BD1-CF30-4214-B2FD-5C0A83F2EB83}" type="presParOf" srcId="{9511CC14-8B2C-4690-A622-3C41DE30EE43}" destId="{F4742CE0-9388-437E-85F1-69FDA1CE07AA}" srcOrd="3" destOrd="0" presId="urn:microsoft.com/office/officeart/2008/layout/LinedList"/>
    <dgm:cxn modelId="{70DB63A3-779D-4353-B3B1-59028E050E54}" type="presParOf" srcId="{F4742CE0-9388-437E-85F1-69FDA1CE07AA}" destId="{FDB3304B-195A-4EF2-ABB4-019A872CA365}" srcOrd="0" destOrd="0" presId="urn:microsoft.com/office/officeart/2008/layout/LinedList"/>
    <dgm:cxn modelId="{E7B55F3A-3014-48D4-B4DB-5CED8E6C573E}" type="presParOf" srcId="{F4742CE0-9388-437E-85F1-69FDA1CE07AA}" destId="{FADC6DA6-91F7-4E81-8BB4-870ACA407F57}" srcOrd="1" destOrd="0" presId="urn:microsoft.com/office/officeart/2008/layout/LinedList"/>
    <dgm:cxn modelId="{74EC1C83-7FBD-4FF1-8E6C-A55E2FFB94CE}" type="presParOf" srcId="{9511CC14-8B2C-4690-A622-3C41DE30EE43}" destId="{0953A2A8-15B7-490B-B72D-B482C26247C3}" srcOrd="4" destOrd="0" presId="urn:microsoft.com/office/officeart/2008/layout/LinedList"/>
    <dgm:cxn modelId="{ABD378F8-A0A3-44E8-91CD-F9F0CB3A68D7}" type="presParOf" srcId="{9511CC14-8B2C-4690-A622-3C41DE30EE43}" destId="{0DBCF99A-BB5C-443B-850A-5767D734CFC0}" srcOrd="5" destOrd="0" presId="urn:microsoft.com/office/officeart/2008/layout/LinedList"/>
    <dgm:cxn modelId="{C362FBC5-0F93-4349-86CF-E9C933AE5E39}" type="presParOf" srcId="{0DBCF99A-BB5C-443B-850A-5767D734CFC0}" destId="{95E4F4B6-8E13-447A-A26D-60334FA76E17}" srcOrd="0" destOrd="0" presId="urn:microsoft.com/office/officeart/2008/layout/LinedList"/>
    <dgm:cxn modelId="{A14BC6F1-D305-429F-9D8C-D7BA33C0AE2E}" type="presParOf" srcId="{0DBCF99A-BB5C-443B-850A-5767D734CFC0}" destId="{4A9523D1-67DD-481A-AB4B-BC02B554A94F}" srcOrd="1" destOrd="0" presId="urn:microsoft.com/office/officeart/2008/layout/LinedList"/>
    <dgm:cxn modelId="{CC9801C2-BC4F-450F-B14E-6EA84C20AF12}" type="presParOf" srcId="{9511CC14-8B2C-4690-A622-3C41DE30EE43}" destId="{E54350ED-794A-4ACE-B234-7B12C367AE5C}" srcOrd="6" destOrd="0" presId="urn:microsoft.com/office/officeart/2008/layout/LinedList"/>
    <dgm:cxn modelId="{3D399A41-DD72-4D0D-BD66-56407F9BA463}" type="presParOf" srcId="{9511CC14-8B2C-4690-A622-3C41DE30EE43}" destId="{EEAC7A68-ABCF-44D5-832A-67FC97CF2445}" srcOrd="7" destOrd="0" presId="urn:microsoft.com/office/officeart/2008/layout/LinedList"/>
    <dgm:cxn modelId="{523F8F76-1B9A-44C1-8254-4F54E35CD42D}" type="presParOf" srcId="{EEAC7A68-ABCF-44D5-832A-67FC97CF2445}" destId="{51CFEB2A-B7E0-458F-9D38-3049E2CA9D28}" srcOrd="0" destOrd="0" presId="urn:microsoft.com/office/officeart/2008/layout/LinedList"/>
    <dgm:cxn modelId="{6B2CD07E-6459-4A12-ADB3-CD620D239293}" type="presParOf" srcId="{EEAC7A68-ABCF-44D5-832A-67FC97CF2445}" destId="{F7A756C3-246D-4A35-A214-5524061EC6E0}" srcOrd="1" destOrd="0" presId="urn:microsoft.com/office/officeart/2008/layout/LinedList"/>
    <dgm:cxn modelId="{8131116F-4CD0-40AF-AC94-4AFFDADF6B53}" type="presParOf" srcId="{9511CC14-8B2C-4690-A622-3C41DE30EE43}" destId="{3AE7B480-E7FB-4E00-B8DF-C40025ACE97B}" srcOrd="8" destOrd="0" presId="urn:microsoft.com/office/officeart/2008/layout/LinedList"/>
    <dgm:cxn modelId="{A980D5D9-982B-4333-84F9-BDFC1F60943D}" type="presParOf" srcId="{9511CC14-8B2C-4690-A622-3C41DE30EE43}" destId="{D6739C3C-A435-4FE1-B363-6BB9469AF0AD}" srcOrd="9" destOrd="0" presId="urn:microsoft.com/office/officeart/2008/layout/LinedList"/>
    <dgm:cxn modelId="{F79A7B8D-B256-4BD1-AD63-A15D61531C29}" type="presParOf" srcId="{D6739C3C-A435-4FE1-B363-6BB9469AF0AD}" destId="{DA4B68C9-AF80-429B-BA05-5DAF10CC1316}" srcOrd="0" destOrd="0" presId="urn:microsoft.com/office/officeart/2008/layout/LinedList"/>
    <dgm:cxn modelId="{727381E0-1FB9-405C-83F8-0683AAA4C693}" type="presParOf" srcId="{D6739C3C-A435-4FE1-B363-6BB9469AF0AD}" destId="{1BEDE564-E7DB-4DC0-9204-940F7910A0E7}" srcOrd="1" destOrd="0" presId="urn:microsoft.com/office/officeart/2008/layout/LinedList"/>
    <dgm:cxn modelId="{E7FAF50A-AC6D-4D0E-85A9-6EFC9FB06CE3}" type="presParOf" srcId="{9511CC14-8B2C-4690-A622-3C41DE30EE43}" destId="{B7EC922E-D67D-4621-A74B-F4B43184FDEE}" srcOrd="10" destOrd="0" presId="urn:microsoft.com/office/officeart/2008/layout/LinedList"/>
    <dgm:cxn modelId="{0A560132-23D2-42CC-A6E6-AAAD93A518E2}" type="presParOf" srcId="{9511CC14-8B2C-4690-A622-3C41DE30EE43}" destId="{3FBD99C1-D02F-435B-9F35-4B82F7256D92}" srcOrd="11" destOrd="0" presId="urn:microsoft.com/office/officeart/2008/layout/LinedList"/>
    <dgm:cxn modelId="{55E038F1-0EE7-444F-AA95-0C3B113182FC}" type="presParOf" srcId="{3FBD99C1-D02F-435B-9F35-4B82F7256D92}" destId="{7A65FF96-200E-4A07-8B39-577B3EE571BD}" srcOrd="0" destOrd="0" presId="urn:microsoft.com/office/officeart/2008/layout/LinedList"/>
    <dgm:cxn modelId="{7690D334-7421-4766-93A2-3DB3F26911E4}" type="presParOf" srcId="{3FBD99C1-D02F-435B-9F35-4B82F7256D92}" destId="{CBAAE322-23CE-4051-8586-4CC02C959A0D}" srcOrd="1" destOrd="0" presId="urn:microsoft.com/office/officeart/2008/layout/LinedList"/>
    <dgm:cxn modelId="{04BB0AAA-976D-4614-B2FF-761CA8C4A27A}" type="presParOf" srcId="{9511CC14-8B2C-4690-A622-3C41DE30EE43}" destId="{E3477926-E88A-413E-A53B-39D6DDD6ED38}" srcOrd="12" destOrd="0" presId="urn:microsoft.com/office/officeart/2008/layout/LinedList"/>
    <dgm:cxn modelId="{3889F0B2-158F-487E-8D93-F0EBFB956E48}" type="presParOf" srcId="{9511CC14-8B2C-4690-A622-3C41DE30EE43}" destId="{DE71D00D-E3A8-4800-9D37-A5D83F214547}" srcOrd="13" destOrd="0" presId="urn:microsoft.com/office/officeart/2008/layout/LinedList"/>
    <dgm:cxn modelId="{DFD9DD58-1843-498A-B7CF-70FBFE1A5A19}" type="presParOf" srcId="{DE71D00D-E3A8-4800-9D37-A5D83F214547}" destId="{F4722EBD-8498-40F0-B6E7-52FE3CFB7563}" srcOrd="0" destOrd="0" presId="urn:microsoft.com/office/officeart/2008/layout/LinedList"/>
    <dgm:cxn modelId="{FD624938-79E6-4FB7-BC8C-2B5EEFF112FB}" type="presParOf" srcId="{DE71D00D-E3A8-4800-9D37-A5D83F214547}" destId="{CC15D5BB-FD9D-4DFD-8C11-B1A30E60C336}" srcOrd="1" destOrd="0" presId="urn:microsoft.com/office/officeart/2008/layout/LinedList"/>
    <dgm:cxn modelId="{3B20E059-2949-44EF-88E5-8551367B21C1}" type="presParOf" srcId="{9511CC14-8B2C-4690-A622-3C41DE30EE43}" destId="{2C359E5D-371D-4DEE-9D26-74284DB7AE0C}" srcOrd="14" destOrd="0" presId="urn:microsoft.com/office/officeart/2008/layout/LinedList"/>
    <dgm:cxn modelId="{A260D940-261B-4CC0-9781-1F0ABC0114DE}" type="presParOf" srcId="{9511CC14-8B2C-4690-A622-3C41DE30EE43}" destId="{2FC06A16-0305-4C0C-AE41-CCCA550BFA1B}" srcOrd="15" destOrd="0" presId="urn:microsoft.com/office/officeart/2008/layout/LinedList"/>
    <dgm:cxn modelId="{58C7C12A-DAA4-404F-9618-03EEDB00EB57}" type="presParOf" srcId="{2FC06A16-0305-4C0C-AE41-CCCA550BFA1B}" destId="{BD8E483D-3857-471E-8CEB-CB9C36840C26}" srcOrd="0" destOrd="0" presId="urn:microsoft.com/office/officeart/2008/layout/LinedList"/>
    <dgm:cxn modelId="{9DBF290F-F537-438B-8514-243F47DDB8C0}" type="presParOf" srcId="{2FC06A16-0305-4C0C-AE41-CCCA550BFA1B}" destId="{2D278EDF-CC33-4032-8E42-7D649445E629}"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0F0CE-3E4E-491E-86DB-472C1A40ABBC}" type="doc">
      <dgm:prSet loTypeId="urn:microsoft.com/office/officeart/2016/7/layout/LinearBlockProcessNumbered" loCatId="process" qsTypeId="urn:microsoft.com/office/officeart/2005/8/quickstyle/simple5" qsCatId="simple" csTypeId="urn:microsoft.com/office/officeart/2005/8/colors/accent6_2" csCatId="accent6" phldr="1"/>
      <dgm:spPr/>
      <dgm:t>
        <a:bodyPr/>
        <a:lstStyle/>
        <a:p>
          <a:endParaRPr lang="en-US"/>
        </a:p>
      </dgm:t>
    </dgm:pt>
    <dgm:pt modelId="{6D496048-DDCE-4257-B9BD-99B3AC6A4AC9}">
      <dgm:prSet custT="1"/>
      <dgm:spPr>
        <a:solidFill>
          <a:srgbClr val="A20000"/>
        </a:solidFill>
        <a:ln>
          <a:solidFill>
            <a:schemeClr val="accent5">
              <a:lumMod val="40000"/>
              <a:lumOff val="60000"/>
            </a:schemeClr>
          </a:solidFill>
        </a:ln>
      </dgm:spPr>
      <dgm:t>
        <a:bodyPr/>
        <a:lstStyle/>
        <a:p>
          <a:r>
            <a:rPr lang="en-IN" sz="1600" dirty="0"/>
            <a:t>Which is the most popular TV show?</a:t>
          </a:r>
          <a:endParaRPr lang="en-US" sz="1600" dirty="0"/>
        </a:p>
      </dgm:t>
    </dgm:pt>
    <dgm:pt modelId="{05F4F90C-75A2-45D7-829E-82B0E348F3C0}" type="parTrans" cxnId="{13748553-756B-49E6-AD8A-E491811FF0C7}">
      <dgm:prSet/>
      <dgm:spPr/>
      <dgm:t>
        <a:bodyPr/>
        <a:lstStyle/>
        <a:p>
          <a:endParaRPr lang="en-US"/>
        </a:p>
      </dgm:t>
    </dgm:pt>
    <dgm:pt modelId="{EDA08E34-A45C-4AC0-A698-93884385167E}" type="sibTrans" cxnId="{13748553-756B-49E6-AD8A-E491811FF0C7}">
      <dgm:prSet phldrT="01" phldr="0"/>
      <dgm:spPr/>
      <dgm:t>
        <a:bodyPr/>
        <a:lstStyle/>
        <a:p>
          <a:r>
            <a:rPr lang="en-US"/>
            <a:t>01</a:t>
          </a:r>
          <a:endParaRPr lang="en-US" dirty="0"/>
        </a:p>
      </dgm:t>
    </dgm:pt>
    <dgm:pt modelId="{0EC04294-B466-4287-B910-79A46C2F6148}">
      <dgm:prSet custT="1"/>
      <dgm:spPr>
        <a:solidFill>
          <a:srgbClr val="A20000"/>
        </a:solidFill>
        <a:ln>
          <a:solidFill>
            <a:schemeClr val="accent5">
              <a:lumMod val="40000"/>
              <a:lumOff val="60000"/>
            </a:schemeClr>
          </a:solidFill>
        </a:ln>
      </dgm:spPr>
      <dgm:t>
        <a:bodyPr/>
        <a:lstStyle/>
        <a:p>
          <a:r>
            <a:rPr lang="en-IN" sz="1600" dirty="0"/>
            <a:t>Which is the most voted TV show by the audience?</a:t>
          </a:r>
          <a:endParaRPr lang="en-US" sz="1600" dirty="0"/>
        </a:p>
      </dgm:t>
    </dgm:pt>
    <dgm:pt modelId="{6A849572-A497-4F1B-9A80-CA9F8C9372D0}" type="parTrans" cxnId="{F119F7D4-E44A-41C8-9FC4-4E1AF2D49F3A}">
      <dgm:prSet/>
      <dgm:spPr/>
      <dgm:t>
        <a:bodyPr/>
        <a:lstStyle/>
        <a:p>
          <a:endParaRPr lang="en-US"/>
        </a:p>
      </dgm:t>
    </dgm:pt>
    <dgm:pt modelId="{D5D7B046-B5BA-4C4F-BC62-8DB7245DBF08}" type="sibTrans" cxnId="{F119F7D4-E44A-41C8-9FC4-4E1AF2D49F3A}">
      <dgm:prSet phldrT="02" phldr="0"/>
      <dgm:spPr/>
      <dgm:t>
        <a:bodyPr/>
        <a:lstStyle/>
        <a:p>
          <a:r>
            <a:rPr lang="en-US"/>
            <a:t>02</a:t>
          </a:r>
        </a:p>
      </dgm:t>
    </dgm:pt>
    <dgm:pt modelId="{CB34D2D0-6672-41E8-A47D-2EEB59E44996}">
      <dgm:prSet custT="1"/>
      <dgm:spPr>
        <a:solidFill>
          <a:srgbClr val="A20000"/>
        </a:solidFill>
        <a:ln>
          <a:solidFill>
            <a:schemeClr val="accent5">
              <a:lumMod val="40000"/>
              <a:lumOff val="60000"/>
            </a:schemeClr>
          </a:solidFill>
        </a:ln>
      </dgm:spPr>
      <dgm:t>
        <a:bodyPr/>
        <a:lstStyle/>
        <a:p>
          <a:r>
            <a:rPr lang="en-IN" sz="1600" dirty="0"/>
            <a:t>Which TV show has the best rating?</a:t>
          </a:r>
          <a:endParaRPr lang="en-US" sz="1600" dirty="0"/>
        </a:p>
      </dgm:t>
    </dgm:pt>
    <dgm:pt modelId="{4E77B18B-AB6C-4640-9A42-31B6C76A0D46}" type="parTrans" cxnId="{CC143721-27D7-4D6C-80F0-F73DB33ECEDC}">
      <dgm:prSet/>
      <dgm:spPr/>
      <dgm:t>
        <a:bodyPr/>
        <a:lstStyle/>
        <a:p>
          <a:endParaRPr lang="en-US"/>
        </a:p>
      </dgm:t>
    </dgm:pt>
    <dgm:pt modelId="{CBD2B05D-3AE3-4B56-9048-7F65E9FD9EC9}" type="sibTrans" cxnId="{CC143721-27D7-4D6C-80F0-F73DB33ECEDC}">
      <dgm:prSet phldrT="03" phldr="0"/>
      <dgm:spPr/>
      <dgm:t>
        <a:bodyPr/>
        <a:lstStyle/>
        <a:p>
          <a:r>
            <a:rPr lang="en-US"/>
            <a:t>03</a:t>
          </a:r>
        </a:p>
      </dgm:t>
    </dgm:pt>
    <dgm:pt modelId="{96F7CED0-9162-4733-B516-98B5AA1C9B35}">
      <dgm:prSet custT="1"/>
      <dgm:spPr>
        <a:solidFill>
          <a:srgbClr val="A20000"/>
        </a:solidFill>
        <a:ln>
          <a:solidFill>
            <a:schemeClr val="accent5">
              <a:lumMod val="40000"/>
              <a:lumOff val="60000"/>
            </a:schemeClr>
          </a:solidFill>
        </a:ln>
      </dgm:spPr>
      <dgm:t>
        <a:bodyPr/>
        <a:lstStyle/>
        <a:p>
          <a:r>
            <a:rPr lang="en-US" sz="1600" dirty="0"/>
            <a:t>Which country contributes to the most number of votes?</a:t>
          </a:r>
        </a:p>
      </dgm:t>
    </dgm:pt>
    <dgm:pt modelId="{1F1D13EF-FA95-4AD7-A8AA-346D30F2F0B3}" type="parTrans" cxnId="{72571EBF-8109-4757-871C-2B8B35C0BA94}">
      <dgm:prSet/>
      <dgm:spPr/>
      <dgm:t>
        <a:bodyPr/>
        <a:lstStyle/>
        <a:p>
          <a:endParaRPr lang="en-IN"/>
        </a:p>
      </dgm:t>
    </dgm:pt>
    <dgm:pt modelId="{CA215AF5-AA77-4097-A4A9-D048F7997398}" type="sibTrans" cxnId="{72571EBF-8109-4757-871C-2B8B35C0BA94}">
      <dgm:prSet phldrT="04" phldr="0"/>
      <dgm:spPr/>
      <dgm:t>
        <a:bodyPr/>
        <a:lstStyle/>
        <a:p>
          <a:r>
            <a:rPr lang="en-IN"/>
            <a:t>04</a:t>
          </a:r>
        </a:p>
      </dgm:t>
    </dgm:pt>
    <dgm:pt modelId="{6B925ABC-21CD-417F-9869-5859F5C285E1}">
      <dgm:prSet/>
      <dgm:spPr>
        <a:solidFill>
          <a:srgbClr val="A20000"/>
        </a:solidFill>
        <a:ln>
          <a:solidFill>
            <a:schemeClr val="accent5">
              <a:lumMod val="40000"/>
              <a:lumOff val="60000"/>
            </a:schemeClr>
          </a:solidFill>
        </a:ln>
      </dgm:spPr>
      <dgm:t>
        <a:bodyPr/>
        <a:lstStyle/>
        <a:p>
          <a:r>
            <a:rPr lang="en-US" dirty="0"/>
            <a:t>Which original language is the most watched? </a:t>
          </a:r>
        </a:p>
      </dgm:t>
    </dgm:pt>
    <dgm:pt modelId="{F8C253AD-C9FC-4590-A447-C27B6768E6DA}" type="parTrans" cxnId="{2A92030A-415E-4BCF-8C44-9C32C06E1BAA}">
      <dgm:prSet/>
      <dgm:spPr/>
      <dgm:t>
        <a:bodyPr/>
        <a:lstStyle/>
        <a:p>
          <a:endParaRPr lang="en-IN"/>
        </a:p>
      </dgm:t>
    </dgm:pt>
    <dgm:pt modelId="{15055BB7-19E2-4128-997C-16D75935A8EE}" type="sibTrans" cxnId="{2A92030A-415E-4BCF-8C44-9C32C06E1BAA}">
      <dgm:prSet phldrT="05" phldr="0"/>
      <dgm:spPr/>
      <dgm:t>
        <a:bodyPr/>
        <a:lstStyle/>
        <a:p>
          <a:r>
            <a:rPr lang="en-IN"/>
            <a:t>05</a:t>
          </a:r>
        </a:p>
      </dgm:t>
    </dgm:pt>
    <dgm:pt modelId="{9AF73F74-1653-4022-AE13-2999EF111294}" type="pres">
      <dgm:prSet presAssocID="{39A0F0CE-3E4E-491E-86DB-472C1A40ABBC}" presName="Name0" presStyleCnt="0">
        <dgm:presLayoutVars>
          <dgm:animLvl val="lvl"/>
          <dgm:resizeHandles val="exact"/>
        </dgm:presLayoutVars>
      </dgm:prSet>
      <dgm:spPr/>
    </dgm:pt>
    <dgm:pt modelId="{9B9F72E7-07EB-4E20-AC48-261FB2DAB5A0}" type="pres">
      <dgm:prSet presAssocID="{6D496048-DDCE-4257-B9BD-99B3AC6A4AC9}" presName="compositeNode" presStyleCnt="0">
        <dgm:presLayoutVars>
          <dgm:bulletEnabled val="1"/>
        </dgm:presLayoutVars>
      </dgm:prSet>
      <dgm:spPr/>
    </dgm:pt>
    <dgm:pt modelId="{23F6C332-D9DC-4228-AB73-DFF63EC14265}" type="pres">
      <dgm:prSet presAssocID="{6D496048-DDCE-4257-B9BD-99B3AC6A4AC9}" presName="bgRect" presStyleLbl="alignNode1" presStyleIdx="0" presStyleCnt="5"/>
      <dgm:spPr/>
    </dgm:pt>
    <dgm:pt modelId="{28BC58E5-3ED0-46BE-A7F5-33D83010C827}" type="pres">
      <dgm:prSet presAssocID="{EDA08E34-A45C-4AC0-A698-93884385167E}" presName="sibTransNodeRect" presStyleLbl="alignNode1" presStyleIdx="0" presStyleCnt="5">
        <dgm:presLayoutVars>
          <dgm:chMax val="0"/>
          <dgm:bulletEnabled val="1"/>
        </dgm:presLayoutVars>
      </dgm:prSet>
      <dgm:spPr/>
    </dgm:pt>
    <dgm:pt modelId="{45FE815F-BB25-417B-860F-006F4CD50E4A}" type="pres">
      <dgm:prSet presAssocID="{6D496048-DDCE-4257-B9BD-99B3AC6A4AC9}" presName="nodeRect" presStyleLbl="alignNode1" presStyleIdx="0" presStyleCnt="5">
        <dgm:presLayoutVars>
          <dgm:bulletEnabled val="1"/>
        </dgm:presLayoutVars>
      </dgm:prSet>
      <dgm:spPr/>
    </dgm:pt>
    <dgm:pt modelId="{631AF0FD-2F9C-467B-A729-50EC8E291059}" type="pres">
      <dgm:prSet presAssocID="{EDA08E34-A45C-4AC0-A698-93884385167E}" presName="sibTrans" presStyleCnt="0"/>
      <dgm:spPr/>
    </dgm:pt>
    <dgm:pt modelId="{6217B7BD-072E-4F5F-A72A-C17709D53F74}" type="pres">
      <dgm:prSet presAssocID="{0EC04294-B466-4287-B910-79A46C2F6148}" presName="compositeNode" presStyleCnt="0">
        <dgm:presLayoutVars>
          <dgm:bulletEnabled val="1"/>
        </dgm:presLayoutVars>
      </dgm:prSet>
      <dgm:spPr/>
    </dgm:pt>
    <dgm:pt modelId="{9A2B666D-CC07-4076-A3D5-192424EA6D87}" type="pres">
      <dgm:prSet presAssocID="{0EC04294-B466-4287-B910-79A46C2F6148}" presName="bgRect" presStyleLbl="alignNode1" presStyleIdx="1" presStyleCnt="5"/>
      <dgm:spPr/>
    </dgm:pt>
    <dgm:pt modelId="{9ADED1CB-8B8C-4170-B0A2-DBD2E5C01176}" type="pres">
      <dgm:prSet presAssocID="{D5D7B046-B5BA-4C4F-BC62-8DB7245DBF08}" presName="sibTransNodeRect" presStyleLbl="alignNode1" presStyleIdx="1" presStyleCnt="5">
        <dgm:presLayoutVars>
          <dgm:chMax val="0"/>
          <dgm:bulletEnabled val="1"/>
        </dgm:presLayoutVars>
      </dgm:prSet>
      <dgm:spPr/>
    </dgm:pt>
    <dgm:pt modelId="{66CA9175-097A-4943-B436-0FD2789ACE25}" type="pres">
      <dgm:prSet presAssocID="{0EC04294-B466-4287-B910-79A46C2F6148}" presName="nodeRect" presStyleLbl="alignNode1" presStyleIdx="1" presStyleCnt="5">
        <dgm:presLayoutVars>
          <dgm:bulletEnabled val="1"/>
        </dgm:presLayoutVars>
      </dgm:prSet>
      <dgm:spPr/>
    </dgm:pt>
    <dgm:pt modelId="{B31122E1-78E3-48FB-B04F-F447ED9972E5}" type="pres">
      <dgm:prSet presAssocID="{D5D7B046-B5BA-4C4F-BC62-8DB7245DBF08}" presName="sibTrans" presStyleCnt="0"/>
      <dgm:spPr/>
    </dgm:pt>
    <dgm:pt modelId="{D932D803-68D5-424E-893C-43E24E01EFB6}" type="pres">
      <dgm:prSet presAssocID="{CB34D2D0-6672-41E8-A47D-2EEB59E44996}" presName="compositeNode" presStyleCnt="0">
        <dgm:presLayoutVars>
          <dgm:bulletEnabled val="1"/>
        </dgm:presLayoutVars>
      </dgm:prSet>
      <dgm:spPr/>
    </dgm:pt>
    <dgm:pt modelId="{56F723CB-C113-41C9-A071-1DA6C5389BE8}" type="pres">
      <dgm:prSet presAssocID="{CB34D2D0-6672-41E8-A47D-2EEB59E44996}" presName="bgRect" presStyleLbl="alignNode1" presStyleIdx="2" presStyleCnt="5"/>
      <dgm:spPr/>
    </dgm:pt>
    <dgm:pt modelId="{4A4977EF-4B92-4422-9123-A4F340264BE9}" type="pres">
      <dgm:prSet presAssocID="{CBD2B05D-3AE3-4B56-9048-7F65E9FD9EC9}" presName="sibTransNodeRect" presStyleLbl="alignNode1" presStyleIdx="2" presStyleCnt="5">
        <dgm:presLayoutVars>
          <dgm:chMax val="0"/>
          <dgm:bulletEnabled val="1"/>
        </dgm:presLayoutVars>
      </dgm:prSet>
      <dgm:spPr/>
    </dgm:pt>
    <dgm:pt modelId="{7BF92139-B699-46E8-A63E-6B145A5D5489}" type="pres">
      <dgm:prSet presAssocID="{CB34D2D0-6672-41E8-A47D-2EEB59E44996}" presName="nodeRect" presStyleLbl="alignNode1" presStyleIdx="2" presStyleCnt="5">
        <dgm:presLayoutVars>
          <dgm:bulletEnabled val="1"/>
        </dgm:presLayoutVars>
      </dgm:prSet>
      <dgm:spPr/>
    </dgm:pt>
    <dgm:pt modelId="{2E982F97-F67D-4356-9776-E0F91C743007}" type="pres">
      <dgm:prSet presAssocID="{CBD2B05D-3AE3-4B56-9048-7F65E9FD9EC9}" presName="sibTrans" presStyleCnt="0"/>
      <dgm:spPr/>
    </dgm:pt>
    <dgm:pt modelId="{9E5C92AD-C452-4BDD-AA55-145069924926}" type="pres">
      <dgm:prSet presAssocID="{96F7CED0-9162-4733-B516-98B5AA1C9B35}" presName="compositeNode" presStyleCnt="0">
        <dgm:presLayoutVars>
          <dgm:bulletEnabled val="1"/>
        </dgm:presLayoutVars>
      </dgm:prSet>
      <dgm:spPr/>
    </dgm:pt>
    <dgm:pt modelId="{B1DC0D6A-A832-4421-9CF5-B2885D35519E}" type="pres">
      <dgm:prSet presAssocID="{96F7CED0-9162-4733-B516-98B5AA1C9B35}" presName="bgRect" presStyleLbl="alignNode1" presStyleIdx="3" presStyleCnt="5"/>
      <dgm:spPr/>
    </dgm:pt>
    <dgm:pt modelId="{326301E1-106C-4668-BB21-BEB0ACCC40FF}" type="pres">
      <dgm:prSet presAssocID="{CA215AF5-AA77-4097-A4A9-D048F7997398}" presName="sibTransNodeRect" presStyleLbl="alignNode1" presStyleIdx="3" presStyleCnt="5">
        <dgm:presLayoutVars>
          <dgm:chMax val="0"/>
          <dgm:bulletEnabled val="1"/>
        </dgm:presLayoutVars>
      </dgm:prSet>
      <dgm:spPr/>
    </dgm:pt>
    <dgm:pt modelId="{EFEED250-B0B5-4FB1-B0DB-6BDB47E16002}" type="pres">
      <dgm:prSet presAssocID="{96F7CED0-9162-4733-B516-98B5AA1C9B35}" presName="nodeRect" presStyleLbl="alignNode1" presStyleIdx="3" presStyleCnt="5">
        <dgm:presLayoutVars>
          <dgm:bulletEnabled val="1"/>
        </dgm:presLayoutVars>
      </dgm:prSet>
      <dgm:spPr/>
    </dgm:pt>
    <dgm:pt modelId="{62FE391A-0F62-461E-A7FD-0C5CED50A92F}" type="pres">
      <dgm:prSet presAssocID="{CA215AF5-AA77-4097-A4A9-D048F7997398}" presName="sibTrans" presStyleCnt="0"/>
      <dgm:spPr/>
    </dgm:pt>
    <dgm:pt modelId="{4D2B3671-F9BB-4A52-BDBB-90B1F2CCD7A5}" type="pres">
      <dgm:prSet presAssocID="{6B925ABC-21CD-417F-9869-5859F5C285E1}" presName="compositeNode" presStyleCnt="0">
        <dgm:presLayoutVars>
          <dgm:bulletEnabled val="1"/>
        </dgm:presLayoutVars>
      </dgm:prSet>
      <dgm:spPr/>
    </dgm:pt>
    <dgm:pt modelId="{DCA788F4-0922-4AF7-9C2C-D35EC4FCE185}" type="pres">
      <dgm:prSet presAssocID="{6B925ABC-21CD-417F-9869-5859F5C285E1}" presName="bgRect" presStyleLbl="alignNode1" presStyleIdx="4" presStyleCnt="5"/>
      <dgm:spPr/>
    </dgm:pt>
    <dgm:pt modelId="{1E9E481C-FD06-40A7-A887-083F9D0E74C1}" type="pres">
      <dgm:prSet presAssocID="{15055BB7-19E2-4128-997C-16D75935A8EE}" presName="sibTransNodeRect" presStyleLbl="alignNode1" presStyleIdx="4" presStyleCnt="5">
        <dgm:presLayoutVars>
          <dgm:chMax val="0"/>
          <dgm:bulletEnabled val="1"/>
        </dgm:presLayoutVars>
      </dgm:prSet>
      <dgm:spPr/>
    </dgm:pt>
    <dgm:pt modelId="{2799FD47-9D82-4CCB-86A8-DFDB3ABFD6DC}" type="pres">
      <dgm:prSet presAssocID="{6B925ABC-21CD-417F-9869-5859F5C285E1}" presName="nodeRect" presStyleLbl="alignNode1" presStyleIdx="4" presStyleCnt="5">
        <dgm:presLayoutVars>
          <dgm:bulletEnabled val="1"/>
        </dgm:presLayoutVars>
      </dgm:prSet>
      <dgm:spPr/>
    </dgm:pt>
  </dgm:ptLst>
  <dgm:cxnLst>
    <dgm:cxn modelId="{F379B601-0364-40A2-A461-2F381507B553}" type="presOf" srcId="{CA215AF5-AA77-4097-A4A9-D048F7997398}" destId="{326301E1-106C-4668-BB21-BEB0ACCC40FF}" srcOrd="0" destOrd="0" presId="urn:microsoft.com/office/officeart/2016/7/layout/LinearBlockProcessNumbered"/>
    <dgm:cxn modelId="{FB116E04-E333-43D0-955E-271E46FDFF31}" type="presOf" srcId="{CB34D2D0-6672-41E8-A47D-2EEB59E44996}" destId="{56F723CB-C113-41C9-A071-1DA6C5389BE8}" srcOrd="0" destOrd="0" presId="urn:microsoft.com/office/officeart/2016/7/layout/LinearBlockProcessNumbered"/>
    <dgm:cxn modelId="{2A92030A-415E-4BCF-8C44-9C32C06E1BAA}" srcId="{39A0F0CE-3E4E-491E-86DB-472C1A40ABBC}" destId="{6B925ABC-21CD-417F-9869-5859F5C285E1}" srcOrd="4" destOrd="0" parTransId="{F8C253AD-C9FC-4590-A447-C27B6768E6DA}" sibTransId="{15055BB7-19E2-4128-997C-16D75935A8EE}"/>
    <dgm:cxn modelId="{E3B5A10F-259E-4666-B47B-41362242B6BE}" type="presOf" srcId="{6D496048-DDCE-4257-B9BD-99B3AC6A4AC9}" destId="{23F6C332-D9DC-4228-AB73-DFF63EC14265}" srcOrd="0" destOrd="0" presId="urn:microsoft.com/office/officeart/2016/7/layout/LinearBlockProcessNumbered"/>
    <dgm:cxn modelId="{E5D42A1B-9608-45BA-B62D-B22D35B766ED}" type="presOf" srcId="{CBD2B05D-3AE3-4B56-9048-7F65E9FD9EC9}" destId="{4A4977EF-4B92-4422-9123-A4F340264BE9}" srcOrd="0" destOrd="0" presId="urn:microsoft.com/office/officeart/2016/7/layout/LinearBlockProcessNumbered"/>
    <dgm:cxn modelId="{CC143721-27D7-4D6C-80F0-F73DB33ECEDC}" srcId="{39A0F0CE-3E4E-491E-86DB-472C1A40ABBC}" destId="{CB34D2D0-6672-41E8-A47D-2EEB59E44996}" srcOrd="2" destOrd="0" parTransId="{4E77B18B-AB6C-4640-9A42-31B6C76A0D46}" sibTransId="{CBD2B05D-3AE3-4B56-9048-7F65E9FD9EC9}"/>
    <dgm:cxn modelId="{6228413D-23CB-47EE-B780-FFF396FD329A}" type="presOf" srcId="{CB34D2D0-6672-41E8-A47D-2EEB59E44996}" destId="{7BF92139-B699-46E8-A63E-6B145A5D5489}" srcOrd="1" destOrd="0" presId="urn:microsoft.com/office/officeart/2016/7/layout/LinearBlockProcessNumbered"/>
    <dgm:cxn modelId="{45C33446-876C-452A-AC94-7F5A61CF32D8}" type="presOf" srcId="{0EC04294-B466-4287-B910-79A46C2F6148}" destId="{9A2B666D-CC07-4076-A3D5-192424EA6D87}" srcOrd="0" destOrd="0" presId="urn:microsoft.com/office/officeart/2016/7/layout/LinearBlockProcessNumbered"/>
    <dgm:cxn modelId="{06DEDF67-8C4E-425B-B836-5DEF7F0B921E}" type="presOf" srcId="{D5D7B046-B5BA-4C4F-BC62-8DB7245DBF08}" destId="{9ADED1CB-8B8C-4170-B0A2-DBD2E5C01176}" srcOrd="0" destOrd="0" presId="urn:microsoft.com/office/officeart/2016/7/layout/LinearBlockProcessNumbered"/>
    <dgm:cxn modelId="{4BFE5A51-A499-4A75-BDD9-EC55398BDDC5}" type="presOf" srcId="{6B925ABC-21CD-417F-9869-5859F5C285E1}" destId="{DCA788F4-0922-4AF7-9C2C-D35EC4FCE185}" srcOrd="0" destOrd="0" presId="urn:microsoft.com/office/officeart/2016/7/layout/LinearBlockProcessNumbered"/>
    <dgm:cxn modelId="{13748553-756B-49E6-AD8A-E491811FF0C7}" srcId="{39A0F0CE-3E4E-491E-86DB-472C1A40ABBC}" destId="{6D496048-DDCE-4257-B9BD-99B3AC6A4AC9}" srcOrd="0" destOrd="0" parTransId="{05F4F90C-75A2-45D7-829E-82B0E348F3C0}" sibTransId="{EDA08E34-A45C-4AC0-A698-93884385167E}"/>
    <dgm:cxn modelId="{19F0F276-E722-4A1D-AA1A-2E3AEDD05F31}" type="presOf" srcId="{15055BB7-19E2-4128-997C-16D75935A8EE}" destId="{1E9E481C-FD06-40A7-A887-083F9D0E74C1}" srcOrd="0" destOrd="0" presId="urn:microsoft.com/office/officeart/2016/7/layout/LinearBlockProcessNumbered"/>
    <dgm:cxn modelId="{8B14E978-7BDD-4906-ACC4-9739AFA68307}" type="presOf" srcId="{6B925ABC-21CD-417F-9869-5859F5C285E1}" destId="{2799FD47-9D82-4CCB-86A8-DFDB3ABFD6DC}" srcOrd="1" destOrd="0" presId="urn:microsoft.com/office/officeart/2016/7/layout/LinearBlockProcessNumbered"/>
    <dgm:cxn modelId="{DD348295-68C7-47D3-8CF5-0EC520A8C68C}" type="presOf" srcId="{0EC04294-B466-4287-B910-79A46C2F6148}" destId="{66CA9175-097A-4943-B436-0FD2789ACE25}" srcOrd="1" destOrd="0" presId="urn:microsoft.com/office/officeart/2016/7/layout/LinearBlockProcessNumbered"/>
    <dgm:cxn modelId="{06EC3AA2-CD85-4B25-8F6D-F5AB87D8679A}" type="presOf" srcId="{96F7CED0-9162-4733-B516-98B5AA1C9B35}" destId="{EFEED250-B0B5-4FB1-B0DB-6BDB47E16002}" srcOrd="1" destOrd="0" presId="urn:microsoft.com/office/officeart/2016/7/layout/LinearBlockProcessNumbered"/>
    <dgm:cxn modelId="{3E4311AC-F73D-4B23-831D-D95C7521B923}" type="presOf" srcId="{EDA08E34-A45C-4AC0-A698-93884385167E}" destId="{28BC58E5-3ED0-46BE-A7F5-33D83010C827}" srcOrd="0" destOrd="0" presId="urn:microsoft.com/office/officeart/2016/7/layout/LinearBlockProcessNumbered"/>
    <dgm:cxn modelId="{5206CEB6-2131-49AC-A590-E8B926E69D67}" type="presOf" srcId="{96F7CED0-9162-4733-B516-98B5AA1C9B35}" destId="{B1DC0D6A-A832-4421-9CF5-B2885D35519E}" srcOrd="0" destOrd="0" presId="urn:microsoft.com/office/officeart/2016/7/layout/LinearBlockProcessNumbered"/>
    <dgm:cxn modelId="{20411BBD-AEF3-4B62-A98D-5C827B50744E}" type="presOf" srcId="{39A0F0CE-3E4E-491E-86DB-472C1A40ABBC}" destId="{9AF73F74-1653-4022-AE13-2999EF111294}" srcOrd="0" destOrd="0" presId="urn:microsoft.com/office/officeart/2016/7/layout/LinearBlockProcessNumbered"/>
    <dgm:cxn modelId="{72571EBF-8109-4757-871C-2B8B35C0BA94}" srcId="{39A0F0CE-3E4E-491E-86DB-472C1A40ABBC}" destId="{96F7CED0-9162-4733-B516-98B5AA1C9B35}" srcOrd="3" destOrd="0" parTransId="{1F1D13EF-FA95-4AD7-A8AA-346D30F2F0B3}" sibTransId="{CA215AF5-AA77-4097-A4A9-D048F7997398}"/>
    <dgm:cxn modelId="{F119F7D4-E44A-41C8-9FC4-4E1AF2D49F3A}" srcId="{39A0F0CE-3E4E-491E-86DB-472C1A40ABBC}" destId="{0EC04294-B466-4287-B910-79A46C2F6148}" srcOrd="1" destOrd="0" parTransId="{6A849572-A497-4F1B-9A80-CA9F8C9372D0}" sibTransId="{D5D7B046-B5BA-4C4F-BC62-8DB7245DBF08}"/>
    <dgm:cxn modelId="{78A9C0DA-D5D6-460D-B0E9-4916FE9CD849}" type="presOf" srcId="{6D496048-DDCE-4257-B9BD-99B3AC6A4AC9}" destId="{45FE815F-BB25-417B-860F-006F4CD50E4A}" srcOrd="1" destOrd="0" presId="urn:microsoft.com/office/officeart/2016/7/layout/LinearBlockProcessNumbered"/>
    <dgm:cxn modelId="{73259224-CE9A-4EAD-9533-1D0F7C7A6AA0}" type="presParOf" srcId="{9AF73F74-1653-4022-AE13-2999EF111294}" destId="{9B9F72E7-07EB-4E20-AC48-261FB2DAB5A0}" srcOrd="0" destOrd="0" presId="urn:microsoft.com/office/officeart/2016/7/layout/LinearBlockProcessNumbered"/>
    <dgm:cxn modelId="{69702B83-A13F-4837-803B-03A1CAB5792E}" type="presParOf" srcId="{9B9F72E7-07EB-4E20-AC48-261FB2DAB5A0}" destId="{23F6C332-D9DC-4228-AB73-DFF63EC14265}" srcOrd="0" destOrd="0" presId="urn:microsoft.com/office/officeart/2016/7/layout/LinearBlockProcessNumbered"/>
    <dgm:cxn modelId="{E664D7A7-94B3-4902-828C-26ECDCE7EB26}" type="presParOf" srcId="{9B9F72E7-07EB-4E20-AC48-261FB2DAB5A0}" destId="{28BC58E5-3ED0-46BE-A7F5-33D83010C827}" srcOrd="1" destOrd="0" presId="urn:microsoft.com/office/officeart/2016/7/layout/LinearBlockProcessNumbered"/>
    <dgm:cxn modelId="{10181578-3C4D-4474-829E-A28CBA9C83CA}" type="presParOf" srcId="{9B9F72E7-07EB-4E20-AC48-261FB2DAB5A0}" destId="{45FE815F-BB25-417B-860F-006F4CD50E4A}" srcOrd="2" destOrd="0" presId="urn:microsoft.com/office/officeart/2016/7/layout/LinearBlockProcessNumbered"/>
    <dgm:cxn modelId="{4853725B-7F29-40E5-8D84-BB2049364F6B}" type="presParOf" srcId="{9AF73F74-1653-4022-AE13-2999EF111294}" destId="{631AF0FD-2F9C-467B-A729-50EC8E291059}" srcOrd="1" destOrd="0" presId="urn:microsoft.com/office/officeart/2016/7/layout/LinearBlockProcessNumbered"/>
    <dgm:cxn modelId="{EEA6D904-0C60-40BD-AAA1-B27D22F8DA97}" type="presParOf" srcId="{9AF73F74-1653-4022-AE13-2999EF111294}" destId="{6217B7BD-072E-4F5F-A72A-C17709D53F74}" srcOrd="2" destOrd="0" presId="urn:microsoft.com/office/officeart/2016/7/layout/LinearBlockProcessNumbered"/>
    <dgm:cxn modelId="{230F558C-1336-484C-ACF0-DF2F4C712FA6}" type="presParOf" srcId="{6217B7BD-072E-4F5F-A72A-C17709D53F74}" destId="{9A2B666D-CC07-4076-A3D5-192424EA6D87}" srcOrd="0" destOrd="0" presId="urn:microsoft.com/office/officeart/2016/7/layout/LinearBlockProcessNumbered"/>
    <dgm:cxn modelId="{1CDF47B9-EAA4-4C63-953E-7DF41F6A1E5E}" type="presParOf" srcId="{6217B7BD-072E-4F5F-A72A-C17709D53F74}" destId="{9ADED1CB-8B8C-4170-B0A2-DBD2E5C01176}" srcOrd="1" destOrd="0" presId="urn:microsoft.com/office/officeart/2016/7/layout/LinearBlockProcessNumbered"/>
    <dgm:cxn modelId="{34E6C3D8-D704-4DA3-972E-9BBFA3B1562B}" type="presParOf" srcId="{6217B7BD-072E-4F5F-A72A-C17709D53F74}" destId="{66CA9175-097A-4943-B436-0FD2789ACE25}" srcOrd="2" destOrd="0" presId="urn:microsoft.com/office/officeart/2016/7/layout/LinearBlockProcessNumbered"/>
    <dgm:cxn modelId="{CE229EEB-EBAF-4759-9A33-4D39E7778914}" type="presParOf" srcId="{9AF73F74-1653-4022-AE13-2999EF111294}" destId="{B31122E1-78E3-48FB-B04F-F447ED9972E5}" srcOrd="3" destOrd="0" presId="urn:microsoft.com/office/officeart/2016/7/layout/LinearBlockProcessNumbered"/>
    <dgm:cxn modelId="{4DBD0FF1-FB5C-4140-A5A5-A68C788A5547}" type="presParOf" srcId="{9AF73F74-1653-4022-AE13-2999EF111294}" destId="{D932D803-68D5-424E-893C-43E24E01EFB6}" srcOrd="4" destOrd="0" presId="urn:microsoft.com/office/officeart/2016/7/layout/LinearBlockProcessNumbered"/>
    <dgm:cxn modelId="{DF297B83-A45C-4B0A-89AA-0533EF90A398}" type="presParOf" srcId="{D932D803-68D5-424E-893C-43E24E01EFB6}" destId="{56F723CB-C113-41C9-A071-1DA6C5389BE8}" srcOrd="0" destOrd="0" presId="urn:microsoft.com/office/officeart/2016/7/layout/LinearBlockProcessNumbered"/>
    <dgm:cxn modelId="{3F52BF86-D107-4FF3-980C-BD00A6AFB408}" type="presParOf" srcId="{D932D803-68D5-424E-893C-43E24E01EFB6}" destId="{4A4977EF-4B92-4422-9123-A4F340264BE9}" srcOrd="1" destOrd="0" presId="urn:microsoft.com/office/officeart/2016/7/layout/LinearBlockProcessNumbered"/>
    <dgm:cxn modelId="{0A35FAAA-F0B8-42E1-87E2-9534E66C19B6}" type="presParOf" srcId="{D932D803-68D5-424E-893C-43E24E01EFB6}" destId="{7BF92139-B699-46E8-A63E-6B145A5D5489}" srcOrd="2" destOrd="0" presId="urn:microsoft.com/office/officeart/2016/7/layout/LinearBlockProcessNumbered"/>
    <dgm:cxn modelId="{48CFF426-8990-4A7C-B1F9-281861A2EAF3}" type="presParOf" srcId="{9AF73F74-1653-4022-AE13-2999EF111294}" destId="{2E982F97-F67D-4356-9776-E0F91C743007}" srcOrd="5" destOrd="0" presId="urn:microsoft.com/office/officeart/2016/7/layout/LinearBlockProcessNumbered"/>
    <dgm:cxn modelId="{19B4C623-FD16-4614-A9F3-D0466080956A}" type="presParOf" srcId="{9AF73F74-1653-4022-AE13-2999EF111294}" destId="{9E5C92AD-C452-4BDD-AA55-145069924926}" srcOrd="6" destOrd="0" presId="urn:microsoft.com/office/officeart/2016/7/layout/LinearBlockProcessNumbered"/>
    <dgm:cxn modelId="{208E2846-FCA8-4634-9522-8AC14ECC3775}" type="presParOf" srcId="{9E5C92AD-C452-4BDD-AA55-145069924926}" destId="{B1DC0D6A-A832-4421-9CF5-B2885D35519E}" srcOrd="0" destOrd="0" presId="urn:microsoft.com/office/officeart/2016/7/layout/LinearBlockProcessNumbered"/>
    <dgm:cxn modelId="{37059FE5-9322-4CF5-9EC1-A530487B78ED}" type="presParOf" srcId="{9E5C92AD-C452-4BDD-AA55-145069924926}" destId="{326301E1-106C-4668-BB21-BEB0ACCC40FF}" srcOrd="1" destOrd="0" presId="urn:microsoft.com/office/officeart/2016/7/layout/LinearBlockProcessNumbered"/>
    <dgm:cxn modelId="{9C577ED0-04D7-4F15-AB0C-5386E0FCD33A}" type="presParOf" srcId="{9E5C92AD-C452-4BDD-AA55-145069924926}" destId="{EFEED250-B0B5-4FB1-B0DB-6BDB47E16002}" srcOrd="2" destOrd="0" presId="urn:microsoft.com/office/officeart/2016/7/layout/LinearBlockProcessNumbered"/>
    <dgm:cxn modelId="{94B9E11D-3ED6-4D66-A716-1331D18A4DA7}" type="presParOf" srcId="{9AF73F74-1653-4022-AE13-2999EF111294}" destId="{62FE391A-0F62-461E-A7FD-0C5CED50A92F}" srcOrd="7" destOrd="0" presId="urn:microsoft.com/office/officeart/2016/7/layout/LinearBlockProcessNumbered"/>
    <dgm:cxn modelId="{CCF6ACC3-B936-4611-AB6D-5EEFB38CD37A}" type="presParOf" srcId="{9AF73F74-1653-4022-AE13-2999EF111294}" destId="{4D2B3671-F9BB-4A52-BDBB-90B1F2CCD7A5}" srcOrd="8" destOrd="0" presId="urn:microsoft.com/office/officeart/2016/7/layout/LinearBlockProcessNumbered"/>
    <dgm:cxn modelId="{7F872A21-D89D-4764-B7DC-469FB1BEC7E2}" type="presParOf" srcId="{4D2B3671-F9BB-4A52-BDBB-90B1F2CCD7A5}" destId="{DCA788F4-0922-4AF7-9C2C-D35EC4FCE185}" srcOrd="0" destOrd="0" presId="urn:microsoft.com/office/officeart/2016/7/layout/LinearBlockProcessNumbered"/>
    <dgm:cxn modelId="{96D69099-CFB2-4745-B95D-03FCE7AB72D3}" type="presParOf" srcId="{4D2B3671-F9BB-4A52-BDBB-90B1F2CCD7A5}" destId="{1E9E481C-FD06-40A7-A887-083F9D0E74C1}" srcOrd="1" destOrd="0" presId="urn:microsoft.com/office/officeart/2016/7/layout/LinearBlockProcessNumbered"/>
    <dgm:cxn modelId="{5B8F4F4F-8AF6-4896-BE88-CA91CC2823CA}" type="presParOf" srcId="{4D2B3671-F9BB-4A52-BDBB-90B1F2CCD7A5}" destId="{2799FD47-9D82-4CCB-86A8-DFDB3ABFD6DC}" srcOrd="2" destOrd="0" presId="urn:microsoft.com/office/officeart/2016/7/layout/LinearBlockProcessNumbered"/>
  </dgm:cxnLst>
  <dgm:bg/>
  <dgm:whole>
    <a:ln>
      <a:noFill/>
    </a:ln>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42D0F9-41E7-4259-98B5-3C93337A9317}" type="doc">
      <dgm:prSet loTypeId="urn:microsoft.com/office/officeart/2018/5/layout/IconCircleLabelList" loCatId="icon" qsTypeId="urn:microsoft.com/office/officeart/2005/8/quickstyle/simple1" qsCatId="simple" csTypeId="urn:microsoft.com/office/officeart/2018/5/colors/Iconchunking_coloredtext_colorful5" csCatId="colorful" phldr="1"/>
      <dgm:spPr/>
      <dgm:t>
        <a:bodyPr/>
        <a:lstStyle/>
        <a:p>
          <a:endParaRPr lang="en-US"/>
        </a:p>
      </dgm:t>
    </dgm:pt>
    <dgm:pt modelId="{DEA7BFB8-27AE-4C88-9C99-DF44D6D9F7D8}">
      <dgm:prSet/>
      <dgm:spPr/>
      <dgm:t>
        <a:bodyPr/>
        <a:lstStyle/>
        <a:p>
          <a:pPr>
            <a:lnSpc>
              <a:spcPct val="100000"/>
            </a:lnSpc>
            <a:defRPr cap="all"/>
          </a:pPr>
          <a:r>
            <a:rPr lang="en-US" baseline="0">
              <a:solidFill>
                <a:schemeClr val="tx1"/>
              </a:solidFill>
            </a:rPr>
            <a:t>Highlight key findings and patterns discovered.</a:t>
          </a:r>
          <a:endParaRPr lang="en-US">
            <a:solidFill>
              <a:schemeClr val="tx1"/>
            </a:solidFill>
          </a:endParaRPr>
        </a:p>
      </dgm:t>
    </dgm:pt>
    <dgm:pt modelId="{5D6E8130-4EEB-4EE5-8643-47273B428EE8}" type="parTrans" cxnId="{3C21AB14-2118-4E8E-A8A6-6D18D645AF68}">
      <dgm:prSet/>
      <dgm:spPr/>
      <dgm:t>
        <a:bodyPr/>
        <a:lstStyle/>
        <a:p>
          <a:endParaRPr lang="en-US">
            <a:solidFill>
              <a:schemeClr val="tx1"/>
            </a:solidFill>
          </a:endParaRPr>
        </a:p>
      </dgm:t>
    </dgm:pt>
    <dgm:pt modelId="{AD54AB57-4754-40FC-B99A-2DD7CFB43BCC}" type="sibTrans" cxnId="{3C21AB14-2118-4E8E-A8A6-6D18D645AF68}">
      <dgm:prSet/>
      <dgm:spPr/>
      <dgm:t>
        <a:bodyPr/>
        <a:lstStyle/>
        <a:p>
          <a:endParaRPr lang="en-US">
            <a:solidFill>
              <a:schemeClr val="tx1"/>
            </a:solidFill>
          </a:endParaRPr>
        </a:p>
      </dgm:t>
    </dgm:pt>
    <dgm:pt modelId="{BA005808-F286-47EB-B836-46166E3A40A2}">
      <dgm:prSet/>
      <dgm:spPr/>
      <dgm:t>
        <a:bodyPr/>
        <a:lstStyle/>
        <a:p>
          <a:pPr>
            <a:lnSpc>
              <a:spcPct val="100000"/>
            </a:lnSpc>
            <a:defRPr cap="all"/>
          </a:pPr>
          <a:r>
            <a:rPr lang="en-US" baseline="0">
              <a:solidFill>
                <a:schemeClr val="tx1"/>
              </a:solidFill>
            </a:rPr>
            <a:t>Ensure clarity and relevance for the target audience.</a:t>
          </a:r>
          <a:endParaRPr lang="en-US">
            <a:solidFill>
              <a:schemeClr val="tx1"/>
            </a:solidFill>
          </a:endParaRPr>
        </a:p>
      </dgm:t>
    </dgm:pt>
    <dgm:pt modelId="{09BA5A76-830C-43FF-8952-7166B6593C8A}" type="parTrans" cxnId="{84FE6987-4FE0-43B7-A69E-BA613FAC650A}">
      <dgm:prSet/>
      <dgm:spPr/>
      <dgm:t>
        <a:bodyPr/>
        <a:lstStyle/>
        <a:p>
          <a:endParaRPr lang="en-US">
            <a:solidFill>
              <a:schemeClr val="tx1"/>
            </a:solidFill>
          </a:endParaRPr>
        </a:p>
      </dgm:t>
    </dgm:pt>
    <dgm:pt modelId="{EBC50D5B-118B-4D10-B605-7FF212B1AB67}" type="sibTrans" cxnId="{84FE6987-4FE0-43B7-A69E-BA613FAC650A}">
      <dgm:prSet/>
      <dgm:spPr/>
      <dgm:t>
        <a:bodyPr/>
        <a:lstStyle/>
        <a:p>
          <a:endParaRPr lang="en-US">
            <a:solidFill>
              <a:schemeClr val="tx1"/>
            </a:solidFill>
          </a:endParaRPr>
        </a:p>
      </dgm:t>
    </dgm:pt>
    <dgm:pt modelId="{81DE87F7-BE66-4C77-915C-01ADCBA78F79}">
      <dgm:prSet/>
      <dgm:spPr/>
      <dgm:t>
        <a:bodyPr/>
        <a:lstStyle/>
        <a:p>
          <a:pPr>
            <a:lnSpc>
              <a:spcPct val="100000"/>
            </a:lnSpc>
            <a:defRPr cap="all"/>
          </a:pPr>
          <a:r>
            <a:rPr lang="en-US" baseline="0">
              <a:solidFill>
                <a:schemeClr val="tx1"/>
              </a:solidFill>
            </a:rPr>
            <a:t>Effective Visualization</a:t>
          </a:r>
          <a:endParaRPr lang="en-US">
            <a:solidFill>
              <a:schemeClr val="tx1"/>
            </a:solidFill>
          </a:endParaRPr>
        </a:p>
      </dgm:t>
    </dgm:pt>
    <dgm:pt modelId="{EF7CBA77-B966-40C8-BB67-93662F0374B5}" type="parTrans" cxnId="{99209B0E-EB27-4A02-9B3E-B9458C26CA76}">
      <dgm:prSet/>
      <dgm:spPr/>
      <dgm:t>
        <a:bodyPr/>
        <a:lstStyle/>
        <a:p>
          <a:endParaRPr lang="en-US">
            <a:solidFill>
              <a:schemeClr val="tx1"/>
            </a:solidFill>
          </a:endParaRPr>
        </a:p>
      </dgm:t>
    </dgm:pt>
    <dgm:pt modelId="{42AF84B0-D3D4-49B0-94D9-5DA425C03865}" type="sibTrans" cxnId="{99209B0E-EB27-4A02-9B3E-B9458C26CA76}">
      <dgm:prSet/>
      <dgm:spPr/>
      <dgm:t>
        <a:bodyPr/>
        <a:lstStyle/>
        <a:p>
          <a:endParaRPr lang="en-US">
            <a:solidFill>
              <a:schemeClr val="tx1"/>
            </a:solidFill>
          </a:endParaRPr>
        </a:p>
      </dgm:t>
    </dgm:pt>
    <dgm:pt modelId="{E3F2DD26-84C1-4B5C-88D0-996E81B71676}">
      <dgm:prSet/>
      <dgm:spPr/>
      <dgm:t>
        <a:bodyPr/>
        <a:lstStyle/>
        <a:p>
          <a:pPr>
            <a:lnSpc>
              <a:spcPct val="100000"/>
            </a:lnSpc>
            <a:defRPr cap="all"/>
          </a:pPr>
          <a:r>
            <a:rPr lang="en-US" baseline="0">
              <a:solidFill>
                <a:schemeClr val="tx1"/>
              </a:solidFill>
            </a:rPr>
            <a:t>Provide practical suggestions based on insights.</a:t>
          </a:r>
          <a:endParaRPr lang="en-US">
            <a:solidFill>
              <a:schemeClr val="tx1"/>
            </a:solidFill>
          </a:endParaRPr>
        </a:p>
      </dgm:t>
    </dgm:pt>
    <dgm:pt modelId="{A18D57D7-08E7-4DB5-9181-660416A231D0}" type="parTrans" cxnId="{AB9DFA77-9311-42FF-A39D-DBF744D0AF8B}">
      <dgm:prSet/>
      <dgm:spPr/>
      <dgm:t>
        <a:bodyPr/>
        <a:lstStyle/>
        <a:p>
          <a:endParaRPr lang="en-US">
            <a:solidFill>
              <a:schemeClr val="tx1"/>
            </a:solidFill>
          </a:endParaRPr>
        </a:p>
      </dgm:t>
    </dgm:pt>
    <dgm:pt modelId="{DA9C2A2F-8BB6-4EE0-B2DF-951036602CA8}" type="sibTrans" cxnId="{AB9DFA77-9311-42FF-A39D-DBF744D0AF8B}">
      <dgm:prSet/>
      <dgm:spPr/>
      <dgm:t>
        <a:bodyPr/>
        <a:lstStyle/>
        <a:p>
          <a:endParaRPr lang="en-US">
            <a:solidFill>
              <a:schemeClr val="tx1"/>
            </a:solidFill>
          </a:endParaRPr>
        </a:p>
      </dgm:t>
    </dgm:pt>
    <dgm:pt modelId="{E9874CE1-8976-4587-AE52-68C3C5A2B881}">
      <dgm:prSet/>
      <dgm:spPr/>
      <dgm:t>
        <a:bodyPr/>
        <a:lstStyle/>
        <a:p>
          <a:pPr>
            <a:lnSpc>
              <a:spcPct val="100000"/>
            </a:lnSpc>
            <a:defRPr cap="all"/>
          </a:pPr>
          <a:r>
            <a:rPr lang="en-US" baseline="0">
              <a:solidFill>
                <a:schemeClr val="tx1"/>
              </a:solidFill>
            </a:rPr>
            <a:t>Identify areas for further exploration.</a:t>
          </a:r>
          <a:endParaRPr lang="en-US">
            <a:solidFill>
              <a:schemeClr val="tx1"/>
            </a:solidFill>
          </a:endParaRPr>
        </a:p>
      </dgm:t>
    </dgm:pt>
    <dgm:pt modelId="{1928371D-E580-45BC-8739-E113A6E69AEF}" type="parTrans" cxnId="{3DB52835-5D0E-42C9-ADD5-5CADA3B5674C}">
      <dgm:prSet/>
      <dgm:spPr/>
      <dgm:t>
        <a:bodyPr/>
        <a:lstStyle/>
        <a:p>
          <a:endParaRPr lang="en-US">
            <a:solidFill>
              <a:schemeClr val="tx1"/>
            </a:solidFill>
          </a:endParaRPr>
        </a:p>
      </dgm:t>
    </dgm:pt>
    <dgm:pt modelId="{E9937C98-C6D0-46FE-A15E-39E47C3E6C7F}" type="sibTrans" cxnId="{3DB52835-5D0E-42C9-ADD5-5CADA3B5674C}">
      <dgm:prSet/>
      <dgm:spPr/>
      <dgm:t>
        <a:bodyPr/>
        <a:lstStyle/>
        <a:p>
          <a:endParaRPr lang="en-US">
            <a:solidFill>
              <a:schemeClr val="tx1"/>
            </a:solidFill>
          </a:endParaRPr>
        </a:p>
      </dgm:t>
    </dgm:pt>
    <dgm:pt modelId="{F7A2866F-5D79-4AA6-872C-8715BF322B34}" type="pres">
      <dgm:prSet presAssocID="{8F42D0F9-41E7-4259-98B5-3C93337A9317}" presName="root" presStyleCnt="0">
        <dgm:presLayoutVars>
          <dgm:dir/>
          <dgm:resizeHandles val="exact"/>
        </dgm:presLayoutVars>
      </dgm:prSet>
      <dgm:spPr/>
    </dgm:pt>
    <dgm:pt modelId="{EF2F9AD8-2D3F-4A44-945F-5585E4E7A893}" type="pres">
      <dgm:prSet presAssocID="{DEA7BFB8-27AE-4C88-9C99-DF44D6D9F7D8}" presName="compNode" presStyleCnt="0"/>
      <dgm:spPr/>
    </dgm:pt>
    <dgm:pt modelId="{5C72389C-9653-4B6F-AC03-EF9D6DFFC5F5}" type="pres">
      <dgm:prSet presAssocID="{DEA7BFB8-27AE-4C88-9C99-DF44D6D9F7D8}" presName="iconBgRect" presStyleLbl="bgShp" presStyleIdx="0" presStyleCnt="5"/>
      <dgm:spPr>
        <a:solidFill>
          <a:srgbClr val="CC0000"/>
        </a:solidFill>
      </dgm:spPr>
    </dgm:pt>
    <dgm:pt modelId="{50DA3692-B38E-49B9-B81A-8C3C8CAAC7A3}" type="pres">
      <dgm:prSet presAssocID="{DEA7BFB8-27AE-4C88-9C99-DF44D6D9F7D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60B652BB-329C-4EB6-8F88-70ED8454F7F0}" type="pres">
      <dgm:prSet presAssocID="{DEA7BFB8-27AE-4C88-9C99-DF44D6D9F7D8}" presName="spaceRect" presStyleCnt="0"/>
      <dgm:spPr/>
    </dgm:pt>
    <dgm:pt modelId="{3F77C3E1-CB55-4095-BA1B-BE6780C88164}" type="pres">
      <dgm:prSet presAssocID="{DEA7BFB8-27AE-4C88-9C99-DF44D6D9F7D8}" presName="textRect" presStyleLbl="revTx" presStyleIdx="0" presStyleCnt="5">
        <dgm:presLayoutVars>
          <dgm:chMax val="1"/>
          <dgm:chPref val="1"/>
        </dgm:presLayoutVars>
      </dgm:prSet>
      <dgm:spPr/>
    </dgm:pt>
    <dgm:pt modelId="{4F59EA5B-96F2-41B7-A723-1A2843150789}" type="pres">
      <dgm:prSet presAssocID="{AD54AB57-4754-40FC-B99A-2DD7CFB43BCC}" presName="sibTrans" presStyleCnt="0"/>
      <dgm:spPr/>
    </dgm:pt>
    <dgm:pt modelId="{3D66F5C8-A11E-4194-846D-CAB2554DFBFD}" type="pres">
      <dgm:prSet presAssocID="{BA005808-F286-47EB-B836-46166E3A40A2}" presName="compNode" presStyleCnt="0"/>
      <dgm:spPr/>
    </dgm:pt>
    <dgm:pt modelId="{A8CB93F0-66E4-45E6-9679-5FC512022911}" type="pres">
      <dgm:prSet presAssocID="{BA005808-F286-47EB-B836-46166E3A40A2}" presName="iconBgRect" presStyleLbl="bgShp" presStyleIdx="1" presStyleCnt="5"/>
      <dgm:spPr>
        <a:solidFill>
          <a:srgbClr val="CC0000"/>
        </a:solidFill>
      </dgm:spPr>
    </dgm:pt>
    <dgm:pt modelId="{7C43AF45-B2A3-436C-AF1E-CB5B9927BF45}" type="pres">
      <dgm:prSet presAssocID="{BA005808-F286-47EB-B836-46166E3A40A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E87915C7-EB0B-405C-AF19-7CCAF9A2851C}" type="pres">
      <dgm:prSet presAssocID="{BA005808-F286-47EB-B836-46166E3A40A2}" presName="spaceRect" presStyleCnt="0"/>
      <dgm:spPr/>
    </dgm:pt>
    <dgm:pt modelId="{0703F3DB-F1FD-40F6-8B17-5BACDF4D7173}" type="pres">
      <dgm:prSet presAssocID="{BA005808-F286-47EB-B836-46166E3A40A2}" presName="textRect" presStyleLbl="revTx" presStyleIdx="1" presStyleCnt="5">
        <dgm:presLayoutVars>
          <dgm:chMax val="1"/>
          <dgm:chPref val="1"/>
        </dgm:presLayoutVars>
      </dgm:prSet>
      <dgm:spPr/>
    </dgm:pt>
    <dgm:pt modelId="{1BAE3F05-29E2-4CA5-ABBE-DC66C6F8B3E4}" type="pres">
      <dgm:prSet presAssocID="{EBC50D5B-118B-4D10-B605-7FF212B1AB67}" presName="sibTrans" presStyleCnt="0"/>
      <dgm:spPr/>
    </dgm:pt>
    <dgm:pt modelId="{F9D55B43-7380-4655-BDFC-C03F9F6EEB9C}" type="pres">
      <dgm:prSet presAssocID="{81DE87F7-BE66-4C77-915C-01ADCBA78F79}" presName="compNode" presStyleCnt="0"/>
      <dgm:spPr/>
    </dgm:pt>
    <dgm:pt modelId="{12CC2F07-A8C2-4F51-AAA1-4AD6D4546000}" type="pres">
      <dgm:prSet presAssocID="{81DE87F7-BE66-4C77-915C-01ADCBA78F79}" presName="iconBgRect" presStyleLbl="bgShp" presStyleIdx="2" presStyleCnt="5"/>
      <dgm:spPr>
        <a:solidFill>
          <a:srgbClr val="CC0000"/>
        </a:solidFill>
      </dgm:spPr>
    </dgm:pt>
    <dgm:pt modelId="{80138A2D-16B5-4525-A39D-05EEB3E0796B}" type="pres">
      <dgm:prSet presAssocID="{81DE87F7-BE66-4C77-915C-01ADCBA78F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ye"/>
        </a:ext>
      </dgm:extLst>
    </dgm:pt>
    <dgm:pt modelId="{6D9965B2-39F5-4D59-B412-331117F5E39F}" type="pres">
      <dgm:prSet presAssocID="{81DE87F7-BE66-4C77-915C-01ADCBA78F79}" presName="spaceRect" presStyleCnt="0"/>
      <dgm:spPr/>
    </dgm:pt>
    <dgm:pt modelId="{68F15B3F-5FF8-40F3-B7AD-4D7B21AAAF6B}" type="pres">
      <dgm:prSet presAssocID="{81DE87F7-BE66-4C77-915C-01ADCBA78F79}" presName="textRect" presStyleLbl="revTx" presStyleIdx="2" presStyleCnt="5">
        <dgm:presLayoutVars>
          <dgm:chMax val="1"/>
          <dgm:chPref val="1"/>
        </dgm:presLayoutVars>
      </dgm:prSet>
      <dgm:spPr/>
    </dgm:pt>
    <dgm:pt modelId="{9265A4B9-D13C-4C29-ADF5-244D6E8AFBC4}" type="pres">
      <dgm:prSet presAssocID="{42AF84B0-D3D4-49B0-94D9-5DA425C03865}" presName="sibTrans" presStyleCnt="0"/>
      <dgm:spPr/>
    </dgm:pt>
    <dgm:pt modelId="{55513477-7914-4DDA-8BA5-2619415DA6C8}" type="pres">
      <dgm:prSet presAssocID="{E3F2DD26-84C1-4B5C-88D0-996E81B71676}" presName="compNode" presStyleCnt="0"/>
      <dgm:spPr/>
    </dgm:pt>
    <dgm:pt modelId="{E7B52BE8-F0D2-4721-A141-DE8C3BC84937}" type="pres">
      <dgm:prSet presAssocID="{E3F2DD26-84C1-4B5C-88D0-996E81B71676}" presName="iconBgRect" presStyleLbl="bgShp" presStyleIdx="3" presStyleCnt="5"/>
      <dgm:spPr>
        <a:solidFill>
          <a:srgbClr val="CC0000"/>
        </a:solidFill>
      </dgm:spPr>
    </dgm:pt>
    <dgm:pt modelId="{493FF395-7EA0-4CB9-B870-0528F3408990}" type="pres">
      <dgm:prSet presAssocID="{E3F2DD26-84C1-4B5C-88D0-996E81B7167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AAE50B45-37F2-4CDA-9CD2-E2D604792E24}" type="pres">
      <dgm:prSet presAssocID="{E3F2DD26-84C1-4B5C-88D0-996E81B71676}" presName="spaceRect" presStyleCnt="0"/>
      <dgm:spPr/>
    </dgm:pt>
    <dgm:pt modelId="{4D35C7E3-A047-4ECA-B852-D12D9ADFA579}" type="pres">
      <dgm:prSet presAssocID="{E3F2DD26-84C1-4B5C-88D0-996E81B71676}" presName="textRect" presStyleLbl="revTx" presStyleIdx="3" presStyleCnt="5">
        <dgm:presLayoutVars>
          <dgm:chMax val="1"/>
          <dgm:chPref val="1"/>
        </dgm:presLayoutVars>
      </dgm:prSet>
      <dgm:spPr/>
    </dgm:pt>
    <dgm:pt modelId="{20A74AAE-D263-4B1D-9B06-7FBF82FB926B}" type="pres">
      <dgm:prSet presAssocID="{DA9C2A2F-8BB6-4EE0-B2DF-951036602CA8}" presName="sibTrans" presStyleCnt="0"/>
      <dgm:spPr/>
    </dgm:pt>
    <dgm:pt modelId="{F9FB63DE-A849-4BCC-ADA6-6B41A57DB5A5}" type="pres">
      <dgm:prSet presAssocID="{E9874CE1-8976-4587-AE52-68C3C5A2B881}" presName="compNode" presStyleCnt="0"/>
      <dgm:spPr/>
    </dgm:pt>
    <dgm:pt modelId="{444FDCAA-DB50-400C-B214-B367351F34A8}" type="pres">
      <dgm:prSet presAssocID="{E9874CE1-8976-4587-AE52-68C3C5A2B881}" presName="iconBgRect" presStyleLbl="bgShp" presStyleIdx="4" presStyleCnt="5"/>
      <dgm:spPr>
        <a:solidFill>
          <a:srgbClr val="CC0000"/>
        </a:solidFill>
      </dgm:spPr>
    </dgm:pt>
    <dgm:pt modelId="{C81411A5-7CB1-4513-8580-0117C2A970AE}" type="pres">
      <dgm:prSet presAssocID="{E9874CE1-8976-4587-AE52-68C3C5A2B88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962AFC46-CDD7-40FE-AB68-6A06F9A85EDD}" type="pres">
      <dgm:prSet presAssocID="{E9874CE1-8976-4587-AE52-68C3C5A2B881}" presName="spaceRect" presStyleCnt="0"/>
      <dgm:spPr/>
    </dgm:pt>
    <dgm:pt modelId="{816C17E3-2FBA-4360-8C61-C49C3E1F545A}" type="pres">
      <dgm:prSet presAssocID="{E9874CE1-8976-4587-AE52-68C3C5A2B881}" presName="textRect" presStyleLbl="revTx" presStyleIdx="4" presStyleCnt="5">
        <dgm:presLayoutVars>
          <dgm:chMax val="1"/>
          <dgm:chPref val="1"/>
        </dgm:presLayoutVars>
      </dgm:prSet>
      <dgm:spPr/>
    </dgm:pt>
  </dgm:ptLst>
  <dgm:cxnLst>
    <dgm:cxn modelId="{BF727A06-A5C1-4A62-AA4C-9C6D0550C8C5}" type="presOf" srcId="{BA005808-F286-47EB-B836-46166E3A40A2}" destId="{0703F3DB-F1FD-40F6-8B17-5BACDF4D7173}" srcOrd="0" destOrd="0" presId="urn:microsoft.com/office/officeart/2018/5/layout/IconCircleLabelList"/>
    <dgm:cxn modelId="{99209B0E-EB27-4A02-9B3E-B9458C26CA76}" srcId="{8F42D0F9-41E7-4259-98B5-3C93337A9317}" destId="{81DE87F7-BE66-4C77-915C-01ADCBA78F79}" srcOrd="2" destOrd="0" parTransId="{EF7CBA77-B966-40C8-BB67-93662F0374B5}" sibTransId="{42AF84B0-D3D4-49B0-94D9-5DA425C03865}"/>
    <dgm:cxn modelId="{231DFE12-321D-4FB0-9341-03D28E13AD6B}" type="presOf" srcId="{DEA7BFB8-27AE-4C88-9C99-DF44D6D9F7D8}" destId="{3F77C3E1-CB55-4095-BA1B-BE6780C88164}" srcOrd="0" destOrd="0" presId="urn:microsoft.com/office/officeart/2018/5/layout/IconCircleLabelList"/>
    <dgm:cxn modelId="{3C21AB14-2118-4E8E-A8A6-6D18D645AF68}" srcId="{8F42D0F9-41E7-4259-98B5-3C93337A9317}" destId="{DEA7BFB8-27AE-4C88-9C99-DF44D6D9F7D8}" srcOrd="0" destOrd="0" parTransId="{5D6E8130-4EEB-4EE5-8643-47273B428EE8}" sibTransId="{AD54AB57-4754-40FC-B99A-2DD7CFB43BCC}"/>
    <dgm:cxn modelId="{3DB52835-5D0E-42C9-ADD5-5CADA3B5674C}" srcId="{8F42D0F9-41E7-4259-98B5-3C93337A9317}" destId="{E9874CE1-8976-4587-AE52-68C3C5A2B881}" srcOrd="4" destOrd="0" parTransId="{1928371D-E580-45BC-8739-E113A6E69AEF}" sibTransId="{E9937C98-C6D0-46FE-A15E-39E47C3E6C7F}"/>
    <dgm:cxn modelId="{E0AE525C-830B-4E1B-824D-58E78071EC49}" type="presOf" srcId="{E9874CE1-8976-4587-AE52-68C3C5A2B881}" destId="{816C17E3-2FBA-4360-8C61-C49C3E1F545A}" srcOrd="0" destOrd="0" presId="urn:microsoft.com/office/officeart/2018/5/layout/IconCircleLabelList"/>
    <dgm:cxn modelId="{781F5645-26BA-40A1-B94E-9C711FDF8827}" type="presOf" srcId="{8F42D0F9-41E7-4259-98B5-3C93337A9317}" destId="{F7A2866F-5D79-4AA6-872C-8715BF322B34}" srcOrd="0" destOrd="0" presId="urn:microsoft.com/office/officeart/2018/5/layout/IconCircleLabelList"/>
    <dgm:cxn modelId="{9F27CF68-FACB-4D83-A912-D43E31737FE6}" type="presOf" srcId="{E3F2DD26-84C1-4B5C-88D0-996E81B71676}" destId="{4D35C7E3-A047-4ECA-B852-D12D9ADFA579}" srcOrd="0" destOrd="0" presId="urn:microsoft.com/office/officeart/2018/5/layout/IconCircleLabelList"/>
    <dgm:cxn modelId="{AB9DFA77-9311-42FF-A39D-DBF744D0AF8B}" srcId="{8F42D0F9-41E7-4259-98B5-3C93337A9317}" destId="{E3F2DD26-84C1-4B5C-88D0-996E81B71676}" srcOrd="3" destOrd="0" parTransId="{A18D57D7-08E7-4DB5-9181-660416A231D0}" sibTransId="{DA9C2A2F-8BB6-4EE0-B2DF-951036602CA8}"/>
    <dgm:cxn modelId="{84FE6987-4FE0-43B7-A69E-BA613FAC650A}" srcId="{8F42D0F9-41E7-4259-98B5-3C93337A9317}" destId="{BA005808-F286-47EB-B836-46166E3A40A2}" srcOrd="1" destOrd="0" parTransId="{09BA5A76-830C-43FF-8952-7166B6593C8A}" sibTransId="{EBC50D5B-118B-4D10-B605-7FF212B1AB67}"/>
    <dgm:cxn modelId="{63C35297-5C2B-4FA4-AF70-81F8C77538D5}" type="presOf" srcId="{81DE87F7-BE66-4C77-915C-01ADCBA78F79}" destId="{68F15B3F-5FF8-40F3-B7AD-4D7B21AAAF6B}" srcOrd="0" destOrd="0" presId="urn:microsoft.com/office/officeart/2018/5/layout/IconCircleLabelList"/>
    <dgm:cxn modelId="{BAED35AE-DA63-4E08-B64D-D9973AC8D1E0}" type="presParOf" srcId="{F7A2866F-5D79-4AA6-872C-8715BF322B34}" destId="{EF2F9AD8-2D3F-4A44-945F-5585E4E7A893}" srcOrd="0" destOrd="0" presId="urn:microsoft.com/office/officeart/2018/5/layout/IconCircleLabelList"/>
    <dgm:cxn modelId="{C77DF0AC-E179-4BC3-AB7E-BCDDE76C69AE}" type="presParOf" srcId="{EF2F9AD8-2D3F-4A44-945F-5585E4E7A893}" destId="{5C72389C-9653-4B6F-AC03-EF9D6DFFC5F5}" srcOrd="0" destOrd="0" presId="urn:microsoft.com/office/officeart/2018/5/layout/IconCircleLabelList"/>
    <dgm:cxn modelId="{F2A1345A-CD4C-49C8-B966-47856931CA7B}" type="presParOf" srcId="{EF2F9AD8-2D3F-4A44-945F-5585E4E7A893}" destId="{50DA3692-B38E-49B9-B81A-8C3C8CAAC7A3}" srcOrd="1" destOrd="0" presId="urn:microsoft.com/office/officeart/2018/5/layout/IconCircleLabelList"/>
    <dgm:cxn modelId="{80CAC92C-21D9-43AA-BE74-EA2D78BF273A}" type="presParOf" srcId="{EF2F9AD8-2D3F-4A44-945F-5585E4E7A893}" destId="{60B652BB-329C-4EB6-8F88-70ED8454F7F0}" srcOrd="2" destOrd="0" presId="urn:microsoft.com/office/officeart/2018/5/layout/IconCircleLabelList"/>
    <dgm:cxn modelId="{A60B3BF9-347C-4286-A981-6E356C862B5D}" type="presParOf" srcId="{EF2F9AD8-2D3F-4A44-945F-5585E4E7A893}" destId="{3F77C3E1-CB55-4095-BA1B-BE6780C88164}" srcOrd="3" destOrd="0" presId="urn:microsoft.com/office/officeart/2018/5/layout/IconCircleLabelList"/>
    <dgm:cxn modelId="{34E95674-CCE3-4701-8E40-10C8B430A75C}" type="presParOf" srcId="{F7A2866F-5D79-4AA6-872C-8715BF322B34}" destId="{4F59EA5B-96F2-41B7-A723-1A2843150789}" srcOrd="1" destOrd="0" presId="urn:microsoft.com/office/officeart/2018/5/layout/IconCircleLabelList"/>
    <dgm:cxn modelId="{87238F53-16B2-434C-993B-B1DB9E684B95}" type="presParOf" srcId="{F7A2866F-5D79-4AA6-872C-8715BF322B34}" destId="{3D66F5C8-A11E-4194-846D-CAB2554DFBFD}" srcOrd="2" destOrd="0" presId="urn:microsoft.com/office/officeart/2018/5/layout/IconCircleLabelList"/>
    <dgm:cxn modelId="{8AA03AE9-9C4A-47C3-A3CA-13B7D29D0D4F}" type="presParOf" srcId="{3D66F5C8-A11E-4194-846D-CAB2554DFBFD}" destId="{A8CB93F0-66E4-45E6-9679-5FC512022911}" srcOrd="0" destOrd="0" presId="urn:microsoft.com/office/officeart/2018/5/layout/IconCircleLabelList"/>
    <dgm:cxn modelId="{1441DDDA-1E72-494E-8991-89D71D8627CA}" type="presParOf" srcId="{3D66F5C8-A11E-4194-846D-CAB2554DFBFD}" destId="{7C43AF45-B2A3-436C-AF1E-CB5B9927BF45}" srcOrd="1" destOrd="0" presId="urn:microsoft.com/office/officeart/2018/5/layout/IconCircleLabelList"/>
    <dgm:cxn modelId="{A5D5BB9D-4FBD-4E52-B36E-11DE2355D2C2}" type="presParOf" srcId="{3D66F5C8-A11E-4194-846D-CAB2554DFBFD}" destId="{E87915C7-EB0B-405C-AF19-7CCAF9A2851C}" srcOrd="2" destOrd="0" presId="urn:microsoft.com/office/officeart/2018/5/layout/IconCircleLabelList"/>
    <dgm:cxn modelId="{1FCB2760-B596-4363-9F7F-257BF92EE4CA}" type="presParOf" srcId="{3D66F5C8-A11E-4194-846D-CAB2554DFBFD}" destId="{0703F3DB-F1FD-40F6-8B17-5BACDF4D7173}" srcOrd="3" destOrd="0" presId="urn:microsoft.com/office/officeart/2018/5/layout/IconCircleLabelList"/>
    <dgm:cxn modelId="{E2109A57-E082-4625-8B75-22C6AFA1D6D8}" type="presParOf" srcId="{F7A2866F-5D79-4AA6-872C-8715BF322B34}" destId="{1BAE3F05-29E2-4CA5-ABBE-DC66C6F8B3E4}" srcOrd="3" destOrd="0" presId="urn:microsoft.com/office/officeart/2018/5/layout/IconCircleLabelList"/>
    <dgm:cxn modelId="{E478AA78-1D17-44CF-847D-19474D779ED0}" type="presParOf" srcId="{F7A2866F-5D79-4AA6-872C-8715BF322B34}" destId="{F9D55B43-7380-4655-BDFC-C03F9F6EEB9C}" srcOrd="4" destOrd="0" presId="urn:microsoft.com/office/officeart/2018/5/layout/IconCircleLabelList"/>
    <dgm:cxn modelId="{D12F0D96-717A-477D-9418-C46CCBBFECDA}" type="presParOf" srcId="{F9D55B43-7380-4655-BDFC-C03F9F6EEB9C}" destId="{12CC2F07-A8C2-4F51-AAA1-4AD6D4546000}" srcOrd="0" destOrd="0" presId="urn:microsoft.com/office/officeart/2018/5/layout/IconCircleLabelList"/>
    <dgm:cxn modelId="{FC5B685B-463F-4054-9E10-7126F295076B}" type="presParOf" srcId="{F9D55B43-7380-4655-BDFC-C03F9F6EEB9C}" destId="{80138A2D-16B5-4525-A39D-05EEB3E0796B}" srcOrd="1" destOrd="0" presId="urn:microsoft.com/office/officeart/2018/5/layout/IconCircleLabelList"/>
    <dgm:cxn modelId="{C920E29B-48E4-4609-AEEC-A4E41378CEE5}" type="presParOf" srcId="{F9D55B43-7380-4655-BDFC-C03F9F6EEB9C}" destId="{6D9965B2-39F5-4D59-B412-331117F5E39F}" srcOrd="2" destOrd="0" presId="urn:microsoft.com/office/officeart/2018/5/layout/IconCircleLabelList"/>
    <dgm:cxn modelId="{FBAB9DBD-0C2E-4CE8-BC3A-E0CFA51C29B4}" type="presParOf" srcId="{F9D55B43-7380-4655-BDFC-C03F9F6EEB9C}" destId="{68F15B3F-5FF8-40F3-B7AD-4D7B21AAAF6B}" srcOrd="3" destOrd="0" presId="urn:microsoft.com/office/officeart/2018/5/layout/IconCircleLabelList"/>
    <dgm:cxn modelId="{B929373F-7D08-4D5E-8223-53BB85C84925}" type="presParOf" srcId="{F7A2866F-5D79-4AA6-872C-8715BF322B34}" destId="{9265A4B9-D13C-4C29-ADF5-244D6E8AFBC4}" srcOrd="5" destOrd="0" presId="urn:microsoft.com/office/officeart/2018/5/layout/IconCircleLabelList"/>
    <dgm:cxn modelId="{3B439942-9A67-42C3-BB66-FB97185CCE1F}" type="presParOf" srcId="{F7A2866F-5D79-4AA6-872C-8715BF322B34}" destId="{55513477-7914-4DDA-8BA5-2619415DA6C8}" srcOrd="6" destOrd="0" presId="urn:microsoft.com/office/officeart/2018/5/layout/IconCircleLabelList"/>
    <dgm:cxn modelId="{526CAABD-7BC8-463C-B76F-23D06DD54358}" type="presParOf" srcId="{55513477-7914-4DDA-8BA5-2619415DA6C8}" destId="{E7B52BE8-F0D2-4721-A141-DE8C3BC84937}" srcOrd="0" destOrd="0" presId="urn:microsoft.com/office/officeart/2018/5/layout/IconCircleLabelList"/>
    <dgm:cxn modelId="{CE0BD37A-0952-4A35-8352-5D093D1F560D}" type="presParOf" srcId="{55513477-7914-4DDA-8BA5-2619415DA6C8}" destId="{493FF395-7EA0-4CB9-B870-0528F3408990}" srcOrd="1" destOrd="0" presId="urn:microsoft.com/office/officeart/2018/5/layout/IconCircleLabelList"/>
    <dgm:cxn modelId="{D2D11382-DBF5-4FAA-A348-423B133E0052}" type="presParOf" srcId="{55513477-7914-4DDA-8BA5-2619415DA6C8}" destId="{AAE50B45-37F2-4CDA-9CD2-E2D604792E24}" srcOrd="2" destOrd="0" presId="urn:microsoft.com/office/officeart/2018/5/layout/IconCircleLabelList"/>
    <dgm:cxn modelId="{C9A0807E-9B8C-415B-8473-D4D800CAF75C}" type="presParOf" srcId="{55513477-7914-4DDA-8BA5-2619415DA6C8}" destId="{4D35C7E3-A047-4ECA-B852-D12D9ADFA579}" srcOrd="3" destOrd="0" presId="urn:microsoft.com/office/officeart/2018/5/layout/IconCircleLabelList"/>
    <dgm:cxn modelId="{E2ED0E65-8030-413F-91D6-7BABFF05E66F}" type="presParOf" srcId="{F7A2866F-5D79-4AA6-872C-8715BF322B34}" destId="{20A74AAE-D263-4B1D-9B06-7FBF82FB926B}" srcOrd="7" destOrd="0" presId="urn:microsoft.com/office/officeart/2018/5/layout/IconCircleLabelList"/>
    <dgm:cxn modelId="{73C1D190-FA48-41BE-8AC0-6D13C9D3F2B3}" type="presParOf" srcId="{F7A2866F-5D79-4AA6-872C-8715BF322B34}" destId="{F9FB63DE-A849-4BCC-ADA6-6B41A57DB5A5}" srcOrd="8" destOrd="0" presId="urn:microsoft.com/office/officeart/2018/5/layout/IconCircleLabelList"/>
    <dgm:cxn modelId="{F2150D00-02D4-43A7-B96A-A10CFC7CF2AC}" type="presParOf" srcId="{F9FB63DE-A849-4BCC-ADA6-6B41A57DB5A5}" destId="{444FDCAA-DB50-400C-B214-B367351F34A8}" srcOrd="0" destOrd="0" presId="urn:microsoft.com/office/officeart/2018/5/layout/IconCircleLabelList"/>
    <dgm:cxn modelId="{F656AC6D-6526-4683-896C-82E37B941A9C}" type="presParOf" srcId="{F9FB63DE-A849-4BCC-ADA6-6B41A57DB5A5}" destId="{C81411A5-7CB1-4513-8580-0117C2A970AE}" srcOrd="1" destOrd="0" presId="urn:microsoft.com/office/officeart/2018/5/layout/IconCircleLabelList"/>
    <dgm:cxn modelId="{FD19570D-61B7-45F5-B391-49FF8C64F605}" type="presParOf" srcId="{F9FB63DE-A849-4BCC-ADA6-6B41A57DB5A5}" destId="{962AFC46-CDD7-40FE-AB68-6A06F9A85EDD}" srcOrd="2" destOrd="0" presId="urn:microsoft.com/office/officeart/2018/5/layout/IconCircleLabelList"/>
    <dgm:cxn modelId="{36437A64-6378-4535-B6ED-8F42DED3DBAD}" type="presParOf" srcId="{F9FB63DE-A849-4BCC-ADA6-6B41A57DB5A5}" destId="{816C17E3-2FBA-4360-8C61-C49C3E1F545A}"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BFC5D8-2219-4008-A156-444B5AC17AB8}">
      <dsp:nvSpPr>
        <dsp:cNvPr id="0" name=""/>
        <dsp:cNvSpPr/>
      </dsp:nvSpPr>
      <dsp:spPr>
        <a:xfrm>
          <a:off x="0" y="0"/>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758A9B9A-2682-4DDA-839D-623700B8924D}">
      <dsp:nvSpPr>
        <dsp:cNvPr id="0" name=""/>
        <dsp:cNvSpPr/>
      </dsp:nvSpPr>
      <dsp:spPr>
        <a:xfrm>
          <a:off x="0" y="0"/>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1</a:t>
          </a:r>
          <a:r>
            <a:rPr lang="en-US" sz="1700" b="1" i="0" kern="1200" baseline="0"/>
            <a:t>) first_air_date </a:t>
          </a:r>
          <a:r>
            <a:rPr lang="en-US" sz="1700" i="0" kern="1200" baseline="0"/>
            <a:t>- The date when the show was first aired on television.</a:t>
          </a:r>
          <a:endParaRPr lang="en-US" sz="1700" kern="1200"/>
        </a:p>
      </dsp:txBody>
      <dsp:txXfrm>
        <a:off x="0" y="0"/>
        <a:ext cx="6154994" cy="613287"/>
      </dsp:txXfrm>
    </dsp:sp>
    <dsp:sp modelId="{39EA5C98-63DF-40D6-87E1-8239CF8663FF}">
      <dsp:nvSpPr>
        <dsp:cNvPr id="0" name=""/>
        <dsp:cNvSpPr/>
      </dsp:nvSpPr>
      <dsp:spPr>
        <a:xfrm>
          <a:off x="0" y="613287"/>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FDB3304B-195A-4EF2-ABB4-019A872CA365}">
      <dsp:nvSpPr>
        <dsp:cNvPr id="0" name=""/>
        <dsp:cNvSpPr/>
      </dsp:nvSpPr>
      <dsp:spPr>
        <a:xfrm>
          <a:off x="0" y="613287"/>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2</a:t>
          </a:r>
          <a:r>
            <a:rPr lang="en-US" sz="1700" b="1" i="0" kern="1200" baseline="0"/>
            <a:t>) origin_country </a:t>
          </a:r>
          <a:r>
            <a:rPr lang="en-US" sz="1700" i="0" kern="1200" baseline="0"/>
            <a:t>- The country where the show was created / originates from.</a:t>
          </a:r>
          <a:endParaRPr lang="en-US" sz="1700" kern="1200"/>
        </a:p>
      </dsp:txBody>
      <dsp:txXfrm>
        <a:off x="0" y="613287"/>
        <a:ext cx="6154994" cy="613287"/>
      </dsp:txXfrm>
    </dsp:sp>
    <dsp:sp modelId="{0953A2A8-15B7-490B-B72D-B482C26247C3}">
      <dsp:nvSpPr>
        <dsp:cNvPr id="0" name=""/>
        <dsp:cNvSpPr/>
      </dsp:nvSpPr>
      <dsp:spPr>
        <a:xfrm>
          <a:off x="0" y="1226574"/>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95E4F4B6-8E13-447A-A26D-60334FA76E17}">
      <dsp:nvSpPr>
        <dsp:cNvPr id="0" name=""/>
        <dsp:cNvSpPr/>
      </dsp:nvSpPr>
      <dsp:spPr>
        <a:xfrm>
          <a:off x="0" y="1226574"/>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3) </a:t>
          </a:r>
          <a:r>
            <a:rPr lang="en-US" sz="1700" b="1" i="0" kern="1200" baseline="0"/>
            <a:t>original_language </a:t>
          </a:r>
          <a:r>
            <a:rPr lang="en-US" sz="1700" i="0" kern="1200" baseline="0"/>
            <a:t>- The original language of the show.</a:t>
          </a:r>
          <a:endParaRPr lang="en-US" sz="1700" kern="1200"/>
        </a:p>
      </dsp:txBody>
      <dsp:txXfrm>
        <a:off x="0" y="1226574"/>
        <a:ext cx="6154994" cy="613287"/>
      </dsp:txXfrm>
    </dsp:sp>
    <dsp:sp modelId="{E54350ED-794A-4ACE-B234-7B12C367AE5C}">
      <dsp:nvSpPr>
        <dsp:cNvPr id="0" name=""/>
        <dsp:cNvSpPr/>
      </dsp:nvSpPr>
      <dsp:spPr>
        <a:xfrm>
          <a:off x="0" y="1839861"/>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51CFEB2A-B7E0-458F-9D38-3049E2CA9D28}">
      <dsp:nvSpPr>
        <dsp:cNvPr id="0" name=""/>
        <dsp:cNvSpPr/>
      </dsp:nvSpPr>
      <dsp:spPr>
        <a:xfrm>
          <a:off x="0" y="1839861"/>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4) </a:t>
          </a:r>
          <a:r>
            <a:rPr lang="en-US" sz="1700" b="1" i="0" kern="1200" baseline="0"/>
            <a:t>name </a:t>
          </a:r>
          <a:r>
            <a:rPr lang="en-US" sz="1700" i="0" kern="1200" baseline="0"/>
            <a:t>- Name of the show in English. Note that names in original language are not included in this dataset.</a:t>
          </a:r>
          <a:endParaRPr lang="en-US" sz="1700" kern="1200"/>
        </a:p>
      </dsp:txBody>
      <dsp:txXfrm>
        <a:off x="0" y="1839861"/>
        <a:ext cx="6154994" cy="613287"/>
      </dsp:txXfrm>
    </dsp:sp>
    <dsp:sp modelId="{3AE7B480-E7FB-4E00-B8DF-C40025ACE97B}">
      <dsp:nvSpPr>
        <dsp:cNvPr id="0" name=""/>
        <dsp:cNvSpPr/>
      </dsp:nvSpPr>
      <dsp:spPr>
        <a:xfrm>
          <a:off x="0" y="2453148"/>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DA4B68C9-AF80-429B-BA05-5DAF10CC1316}">
      <dsp:nvSpPr>
        <dsp:cNvPr id="0" name=""/>
        <dsp:cNvSpPr/>
      </dsp:nvSpPr>
      <dsp:spPr>
        <a:xfrm>
          <a:off x="0" y="2453148"/>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5) </a:t>
          </a:r>
          <a:r>
            <a:rPr lang="en-US" sz="1700" b="1" i="0" kern="1200" baseline="0"/>
            <a:t>popularity</a:t>
          </a:r>
          <a:r>
            <a:rPr lang="en-US" sz="1700" i="0" kern="1200" baseline="0"/>
            <a:t> - A metric that measures how popular a TV show is based on consumer views.</a:t>
          </a:r>
          <a:endParaRPr lang="en-US" sz="1700" kern="1200"/>
        </a:p>
      </dsp:txBody>
      <dsp:txXfrm>
        <a:off x="0" y="2453148"/>
        <a:ext cx="6154994" cy="613287"/>
      </dsp:txXfrm>
    </dsp:sp>
    <dsp:sp modelId="{B7EC922E-D67D-4621-A74B-F4B43184FDEE}">
      <dsp:nvSpPr>
        <dsp:cNvPr id="0" name=""/>
        <dsp:cNvSpPr/>
      </dsp:nvSpPr>
      <dsp:spPr>
        <a:xfrm>
          <a:off x="0" y="3066435"/>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7A65FF96-200E-4A07-8B39-577B3EE571BD}">
      <dsp:nvSpPr>
        <dsp:cNvPr id="0" name=""/>
        <dsp:cNvSpPr/>
      </dsp:nvSpPr>
      <dsp:spPr>
        <a:xfrm>
          <a:off x="0" y="3066435"/>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6) </a:t>
          </a:r>
          <a:r>
            <a:rPr lang="en-US" sz="1700" b="1" i="0" kern="1200" baseline="0"/>
            <a:t>vote_average </a:t>
          </a:r>
          <a:r>
            <a:rPr lang="en-US" sz="1700" i="0" kern="1200" baseline="0"/>
            <a:t>- Average of the total number of votes the show received.</a:t>
          </a:r>
          <a:endParaRPr lang="en-US" sz="1700" kern="1200"/>
        </a:p>
      </dsp:txBody>
      <dsp:txXfrm>
        <a:off x="0" y="3066435"/>
        <a:ext cx="6154994" cy="613287"/>
      </dsp:txXfrm>
    </dsp:sp>
    <dsp:sp modelId="{E3477926-E88A-413E-A53B-39D6DDD6ED38}">
      <dsp:nvSpPr>
        <dsp:cNvPr id="0" name=""/>
        <dsp:cNvSpPr/>
      </dsp:nvSpPr>
      <dsp:spPr>
        <a:xfrm>
          <a:off x="0" y="3679722"/>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F4722EBD-8498-40F0-B6E7-52FE3CFB7563}">
      <dsp:nvSpPr>
        <dsp:cNvPr id="0" name=""/>
        <dsp:cNvSpPr/>
      </dsp:nvSpPr>
      <dsp:spPr>
        <a:xfrm>
          <a:off x="0" y="3679722"/>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7) </a:t>
          </a:r>
          <a:r>
            <a:rPr lang="en-US" sz="1700" b="1" i="0" kern="1200" baseline="0"/>
            <a:t>vote_count </a:t>
          </a:r>
          <a:r>
            <a:rPr lang="en-US" sz="1700" i="0" kern="1200" baseline="0"/>
            <a:t>- The number of votes the show received.</a:t>
          </a:r>
          <a:endParaRPr lang="en-US" sz="1700" kern="1200"/>
        </a:p>
      </dsp:txBody>
      <dsp:txXfrm>
        <a:off x="0" y="3679722"/>
        <a:ext cx="6154994" cy="613287"/>
      </dsp:txXfrm>
    </dsp:sp>
    <dsp:sp modelId="{2C359E5D-371D-4DEE-9D26-74284DB7AE0C}">
      <dsp:nvSpPr>
        <dsp:cNvPr id="0" name=""/>
        <dsp:cNvSpPr/>
      </dsp:nvSpPr>
      <dsp:spPr>
        <a:xfrm>
          <a:off x="0" y="4293009"/>
          <a:ext cx="6154994" cy="0"/>
        </a:xfrm>
        <a:prstGeom prst="line">
          <a:avLst/>
        </a:prstGeom>
        <a:solidFill>
          <a:schemeClr val="dk2">
            <a:hueOff val="0"/>
            <a:satOff val="0"/>
            <a:lumOff val="0"/>
            <a:alphaOff val="0"/>
          </a:schemeClr>
        </a:solidFill>
        <a:ln w="9525" cap="flat" cmpd="sng" algn="ctr">
          <a:solidFill>
            <a:schemeClr val="dk2">
              <a:hueOff val="0"/>
              <a:satOff val="0"/>
              <a:lumOff val="0"/>
              <a:alphaOff val="0"/>
            </a:schemeClr>
          </a:solidFill>
          <a:prstDash val="solid"/>
        </a:ln>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dsp:spPr>
      <dsp:style>
        <a:lnRef idx="1">
          <a:scrgbClr r="0" g="0" b="0"/>
        </a:lnRef>
        <a:fillRef idx="3">
          <a:scrgbClr r="0" g="0" b="0"/>
        </a:fillRef>
        <a:effectRef idx="2">
          <a:scrgbClr r="0" g="0" b="0"/>
        </a:effectRef>
        <a:fontRef idx="minor">
          <a:schemeClr val="lt1"/>
        </a:fontRef>
      </dsp:style>
    </dsp:sp>
    <dsp:sp modelId="{BD8E483D-3857-471E-8CEB-CB9C36840C26}">
      <dsp:nvSpPr>
        <dsp:cNvPr id="0" name=""/>
        <dsp:cNvSpPr/>
      </dsp:nvSpPr>
      <dsp:spPr>
        <a:xfrm>
          <a:off x="0" y="4293009"/>
          <a:ext cx="6154994" cy="613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i="0" kern="1200" baseline="0"/>
            <a:t>8) </a:t>
          </a:r>
          <a:r>
            <a:rPr lang="en-US" sz="1700" b="1" i="0" kern="1200" baseline="0"/>
            <a:t>overview</a:t>
          </a:r>
          <a:r>
            <a:rPr lang="en-US" sz="1700" i="0" kern="1200" baseline="0"/>
            <a:t> - A brief description of the show.</a:t>
          </a:r>
          <a:endParaRPr lang="en-US" sz="1700" kern="1200"/>
        </a:p>
      </dsp:txBody>
      <dsp:txXfrm>
        <a:off x="0" y="4293009"/>
        <a:ext cx="6154994" cy="613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6C332-D9DC-4228-AB73-DFF63EC14265}">
      <dsp:nvSpPr>
        <dsp:cNvPr id="0" name=""/>
        <dsp:cNvSpPr/>
      </dsp:nvSpPr>
      <dsp:spPr>
        <a:xfrm>
          <a:off x="5821" y="1083826"/>
          <a:ext cx="1819736" cy="2183683"/>
        </a:xfrm>
        <a:prstGeom prst="rect">
          <a:avLst/>
        </a:prstGeom>
        <a:solidFill>
          <a:srgbClr val="A20000"/>
        </a:solidFill>
        <a:ln w="9525" cap="flat" cmpd="sng" algn="ctr">
          <a:solidFill>
            <a:schemeClr val="accent5">
              <a:lumMod val="40000"/>
              <a:lumOff val="6000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txBody>
        <a:bodyPr spcFirstLastPara="0" vert="horz" wrap="square" lIns="179750" tIns="0" rIns="179750" bIns="330200" numCol="1" spcCol="1270" anchor="t" anchorCtr="0">
          <a:noAutofit/>
        </a:bodyPr>
        <a:lstStyle/>
        <a:p>
          <a:pPr marL="0" lvl="0" indent="0" algn="l" defTabSz="711200">
            <a:lnSpc>
              <a:spcPct val="90000"/>
            </a:lnSpc>
            <a:spcBef>
              <a:spcPct val="0"/>
            </a:spcBef>
            <a:spcAft>
              <a:spcPct val="35000"/>
            </a:spcAft>
            <a:buNone/>
          </a:pPr>
          <a:r>
            <a:rPr lang="en-IN" sz="1600" kern="1200" dirty="0"/>
            <a:t>Which is the most popular TV show?</a:t>
          </a:r>
          <a:endParaRPr lang="en-US" sz="1600" kern="1200" dirty="0"/>
        </a:p>
      </dsp:txBody>
      <dsp:txXfrm>
        <a:off x="5821" y="1957300"/>
        <a:ext cx="1819736" cy="1310210"/>
      </dsp:txXfrm>
    </dsp:sp>
    <dsp:sp modelId="{28BC58E5-3ED0-46BE-A7F5-33D83010C827}">
      <dsp:nvSpPr>
        <dsp:cNvPr id="0" name=""/>
        <dsp:cNvSpPr/>
      </dsp:nvSpPr>
      <dsp:spPr>
        <a:xfrm>
          <a:off x="5821" y="1083826"/>
          <a:ext cx="1819736" cy="873473"/>
        </a:xfrm>
        <a:prstGeom prst="rect">
          <a:avLst/>
        </a:prstGeom>
        <a:noFill/>
        <a:ln w="9525" cap="flat" cmpd="sng" algn="ctr">
          <a:noFill/>
          <a:prstDash val="solid"/>
        </a:ln>
        <a:effectLst>
          <a:outerShdw blurRad="50800" dist="38100" dir="2700000" algn="ctr" rotWithShape="0">
            <a:srgbClr val="000000">
              <a:alpha val="60000"/>
            </a:srgbClr>
          </a:outerShdw>
        </a:effectLst>
        <a:scene3d>
          <a:camera prst="orthographicFront">
            <a:rot lat="0" lon="0" rev="0"/>
          </a:camera>
          <a:lightRig rig="fla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179750" tIns="165100" rIns="179750" bIns="165100" numCol="1" spcCol="1270" anchor="ctr" anchorCtr="0">
          <a:noAutofit/>
        </a:bodyPr>
        <a:lstStyle/>
        <a:p>
          <a:pPr marL="0" lvl="0" indent="0" algn="l" defTabSz="1733550">
            <a:lnSpc>
              <a:spcPct val="90000"/>
            </a:lnSpc>
            <a:spcBef>
              <a:spcPct val="0"/>
            </a:spcBef>
            <a:spcAft>
              <a:spcPct val="35000"/>
            </a:spcAft>
            <a:buNone/>
          </a:pPr>
          <a:r>
            <a:rPr lang="en-US" sz="3900" kern="1200"/>
            <a:t>01</a:t>
          </a:r>
          <a:endParaRPr lang="en-US" sz="3900" kern="1200" dirty="0"/>
        </a:p>
      </dsp:txBody>
      <dsp:txXfrm>
        <a:off x="5821" y="1083826"/>
        <a:ext cx="1819736" cy="873473"/>
      </dsp:txXfrm>
    </dsp:sp>
    <dsp:sp modelId="{9A2B666D-CC07-4076-A3D5-192424EA6D87}">
      <dsp:nvSpPr>
        <dsp:cNvPr id="0" name=""/>
        <dsp:cNvSpPr/>
      </dsp:nvSpPr>
      <dsp:spPr>
        <a:xfrm>
          <a:off x="1971136" y="1083826"/>
          <a:ext cx="1819736" cy="2183683"/>
        </a:xfrm>
        <a:prstGeom prst="rect">
          <a:avLst/>
        </a:prstGeom>
        <a:solidFill>
          <a:srgbClr val="A20000"/>
        </a:solidFill>
        <a:ln w="9525" cap="flat" cmpd="sng" algn="ctr">
          <a:solidFill>
            <a:schemeClr val="accent5">
              <a:lumMod val="40000"/>
              <a:lumOff val="6000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txBody>
        <a:bodyPr spcFirstLastPara="0" vert="horz" wrap="square" lIns="179750" tIns="0" rIns="179750" bIns="330200" numCol="1" spcCol="1270" anchor="t" anchorCtr="0">
          <a:noAutofit/>
        </a:bodyPr>
        <a:lstStyle/>
        <a:p>
          <a:pPr marL="0" lvl="0" indent="0" algn="l" defTabSz="711200">
            <a:lnSpc>
              <a:spcPct val="90000"/>
            </a:lnSpc>
            <a:spcBef>
              <a:spcPct val="0"/>
            </a:spcBef>
            <a:spcAft>
              <a:spcPct val="35000"/>
            </a:spcAft>
            <a:buNone/>
          </a:pPr>
          <a:r>
            <a:rPr lang="en-IN" sz="1600" kern="1200" dirty="0"/>
            <a:t>Which is the most voted TV show by the audience?</a:t>
          </a:r>
          <a:endParaRPr lang="en-US" sz="1600" kern="1200" dirty="0"/>
        </a:p>
      </dsp:txBody>
      <dsp:txXfrm>
        <a:off x="1971136" y="1957300"/>
        <a:ext cx="1819736" cy="1310210"/>
      </dsp:txXfrm>
    </dsp:sp>
    <dsp:sp modelId="{9ADED1CB-8B8C-4170-B0A2-DBD2E5C01176}">
      <dsp:nvSpPr>
        <dsp:cNvPr id="0" name=""/>
        <dsp:cNvSpPr/>
      </dsp:nvSpPr>
      <dsp:spPr>
        <a:xfrm>
          <a:off x="1971136" y="1083826"/>
          <a:ext cx="1819736" cy="873473"/>
        </a:xfrm>
        <a:prstGeom prst="rect">
          <a:avLst/>
        </a:prstGeom>
        <a:noFill/>
        <a:ln w="9525" cap="flat" cmpd="sng" algn="ctr">
          <a:noFill/>
          <a:prstDash val="solid"/>
        </a:ln>
        <a:effectLst>
          <a:outerShdw blurRad="50800" dist="38100" dir="2700000" algn="ctr" rotWithShape="0">
            <a:srgbClr val="000000">
              <a:alpha val="60000"/>
            </a:srgbClr>
          </a:outerShdw>
        </a:effectLst>
        <a:scene3d>
          <a:camera prst="orthographicFront">
            <a:rot lat="0" lon="0" rev="0"/>
          </a:camera>
          <a:lightRig rig="fla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179750" tIns="165100" rIns="179750" bIns="165100" numCol="1" spcCol="1270" anchor="ctr" anchorCtr="0">
          <a:noAutofit/>
        </a:bodyPr>
        <a:lstStyle/>
        <a:p>
          <a:pPr marL="0" lvl="0" indent="0" algn="l" defTabSz="1733550">
            <a:lnSpc>
              <a:spcPct val="90000"/>
            </a:lnSpc>
            <a:spcBef>
              <a:spcPct val="0"/>
            </a:spcBef>
            <a:spcAft>
              <a:spcPct val="35000"/>
            </a:spcAft>
            <a:buNone/>
          </a:pPr>
          <a:r>
            <a:rPr lang="en-US" sz="3900" kern="1200"/>
            <a:t>02</a:t>
          </a:r>
        </a:p>
      </dsp:txBody>
      <dsp:txXfrm>
        <a:off x="1971136" y="1083826"/>
        <a:ext cx="1819736" cy="873473"/>
      </dsp:txXfrm>
    </dsp:sp>
    <dsp:sp modelId="{56F723CB-C113-41C9-A071-1DA6C5389BE8}">
      <dsp:nvSpPr>
        <dsp:cNvPr id="0" name=""/>
        <dsp:cNvSpPr/>
      </dsp:nvSpPr>
      <dsp:spPr>
        <a:xfrm>
          <a:off x="3936451" y="1083826"/>
          <a:ext cx="1819736" cy="2183683"/>
        </a:xfrm>
        <a:prstGeom prst="rect">
          <a:avLst/>
        </a:prstGeom>
        <a:solidFill>
          <a:srgbClr val="A20000"/>
        </a:solidFill>
        <a:ln w="9525" cap="flat" cmpd="sng" algn="ctr">
          <a:solidFill>
            <a:schemeClr val="accent5">
              <a:lumMod val="40000"/>
              <a:lumOff val="6000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txBody>
        <a:bodyPr spcFirstLastPara="0" vert="horz" wrap="square" lIns="179750" tIns="0" rIns="179750" bIns="330200" numCol="1" spcCol="1270" anchor="t" anchorCtr="0">
          <a:noAutofit/>
        </a:bodyPr>
        <a:lstStyle/>
        <a:p>
          <a:pPr marL="0" lvl="0" indent="0" algn="l" defTabSz="711200">
            <a:lnSpc>
              <a:spcPct val="90000"/>
            </a:lnSpc>
            <a:spcBef>
              <a:spcPct val="0"/>
            </a:spcBef>
            <a:spcAft>
              <a:spcPct val="35000"/>
            </a:spcAft>
            <a:buNone/>
          </a:pPr>
          <a:r>
            <a:rPr lang="en-IN" sz="1600" kern="1200" dirty="0"/>
            <a:t>Which TV show has the best rating?</a:t>
          </a:r>
          <a:endParaRPr lang="en-US" sz="1600" kern="1200" dirty="0"/>
        </a:p>
      </dsp:txBody>
      <dsp:txXfrm>
        <a:off x="3936451" y="1957300"/>
        <a:ext cx="1819736" cy="1310210"/>
      </dsp:txXfrm>
    </dsp:sp>
    <dsp:sp modelId="{4A4977EF-4B92-4422-9123-A4F340264BE9}">
      <dsp:nvSpPr>
        <dsp:cNvPr id="0" name=""/>
        <dsp:cNvSpPr/>
      </dsp:nvSpPr>
      <dsp:spPr>
        <a:xfrm>
          <a:off x="3936451" y="1083826"/>
          <a:ext cx="1819736" cy="873473"/>
        </a:xfrm>
        <a:prstGeom prst="rect">
          <a:avLst/>
        </a:prstGeom>
        <a:noFill/>
        <a:ln w="9525" cap="flat" cmpd="sng" algn="ctr">
          <a:noFill/>
          <a:prstDash val="solid"/>
        </a:ln>
        <a:effectLst>
          <a:outerShdw blurRad="50800" dist="38100" dir="2700000" algn="ctr" rotWithShape="0">
            <a:srgbClr val="000000">
              <a:alpha val="60000"/>
            </a:srgbClr>
          </a:outerShdw>
        </a:effectLst>
        <a:scene3d>
          <a:camera prst="orthographicFront">
            <a:rot lat="0" lon="0" rev="0"/>
          </a:camera>
          <a:lightRig rig="fla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179750" tIns="165100" rIns="179750" bIns="165100" numCol="1" spcCol="1270" anchor="ctr" anchorCtr="0">
          <a:noAutofit/>
        </a:bodyPr>
        <a:lstStyle/>
        <a:p>
          <a:pPr marL="0" lvl="0" indent="0" algn="l" defTabSz="1733550">
            <a:lnSpc>
              <a:spcPct val="90000"/>
            </a:lnSpc>
            <a:spcBef>
              <a:spcPct val="0"/>
            </a:spcBef>
            <a:spcAft>
              <a:spcPct val="35000"/>
            </a:spcAft>
            <a:buNone/>
          </a:pPr>
          <a:r>
            <a:rPr lang="en-US" sz="3900" kern="1200"/>
            <a:t>03</a:t>
          </a:r>
        </a:p>
      </dsp:txBody>
      <dsp:txXfrm>
        <a:off x="3936451" y="1083826"/>
        <a:ext cx="1819736" cy="873473"/>
      </dsp:txXfrm>
    </dsp:sp>
    <dsp:sp modelId="{B1DC0D6A-A832-4421-9CF5-B2885D35519E}">
      <dsp:nvSpPr>
        <dsp:cNvPr id="0" name=""/>
        <dsp:cNvSpPr/>
      </dsp:nvSpPr>
      <dsp:spPr>
        <a:xfrm>
          <a:off x="5901767" y="1083826"/>
          <a:ext cx="1819736" cy="2183683"/>
        </a:xfrm>
        <a:prstGeom prst="rect">
          <a:avLst/>
        </a:prstGeom>
        <a:solidFill>
          <a:srgbClr val="A20000"/>
        </a:solidFill>
        <a:ln w="9525" cap="flat" cmpd="sng" algn="ctr">
          <a:solidFill>
            <a:schemeClr val="accent5">
              <a:lumMod val="40000"/>
              <a:lumOff val="6000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txBody>
        <a:bodyPr spcFirstLastPara="0" vert="horz" wrap="square" lIns="179750" tIns="0" rIns="179750" bIns="330200" numCol="1" spcCol="1270" anchor="t" anchorCtr="0">
          <a:noAutofit/>
        </a:bodyPr>
        <a:lstStyle/>
        <a:p>
          <a:pPr marL="0" lvl="0" indent="0" algn="l" defTabSz="711200">
            <a:lnSpc>
              <a:spcPct val="90000"/>
            </a:lnSpc>
            <a:spcBef>
              <a:spcPct val="0"/>
            </a:spcBef>
            <a:spcAft>
              <a:spcPct val="35000"/>
            </a:spcAft>
            <a:buNone/>
          </a:pPr>
          <a:r>
            <a:rPr lang="en-US" sz="1600" kern="1200" dirty="0"/>
            <a:t>Which country contributes to the most number of votes?</a:t>
          </a:r>
        </a:p>
      </dsp:txBody>
      <dsp:txXfrm>
        <a:off x="5901767" y="1957300"/>
        <a:ext cx="1819736" cy="1310210"/>
      </dsp:txXfrm>
    </dsp:sp>
    <dsp:sp modelId="{326301E1-106C-4668-BB21-BEB0ACCC40FF}">
      <dsp:nvSpPr>
        <dsp:cNvPr id="0" name=""/>
        <dsp:cNvSpPr/>
      </dsp:nvSpPr>
      <dsp:spPr>
        <a:xfrm>
          <a:off x="5901767" y="1083826"/>
          <a:ext cx="1819736" cy="873473"/>
        </a:xfrm>
        <a:prstGeom prst="rect">
          <a:avLst/>
        </a:prstGeom>
        <a:noFill/>
        <a:ln w="9525" cap="flat" cmpd="sng" algn="ctr">
          <a:noFill/>
          <a:prstDash val="solid"/>
        </a:ln>
        <a:effectLst>
          <a:outerShdw blurRad="50800" dist="38100" dir="2700000" algn="ctr" rotWithShape="0">
            <a:srgbClr val="000000">
              <a:alpha val="60000"/>
            </a:srgbClr>
          </a:outerShdw>
        </a:effectLst>
        <a:scene3d>
          <a:camera prst="orthographicFront">
            <a:rot lat="0" lon="0" rev="0"/>
          </a:camera>
          <a:lightRig rig="fla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179750" tIns="165100" rIns="179750" bIns="165100" numCol="1" spcCol="1270" anchor="ctr" anchorCtr="0">
          <a:noAutofit/>
        </a:bodyPr>
        <a:lstStyle/>
        <a:p>
          <a:pPr marL="0" lvl="0" indent="0" algn="l" defTabSz="1733550">
            <a:lnSpc>
              <a:spcPct val="90000"/>
            </a:lnSpc>
            <a:spcBef>
              <a:spcPct val="0"/>
            </a:spcBef>
            <a:spcAft>
              <a:spcPct val="35000"/>
            </a:spcAft>
            <a:buNone/>
          </a:pPr>
          <a:r>
            <a:rPr lang="en-IN" sz="3900" kern="1200"/>
            <a:t>04</a:t>
          </a:r>
        </a:p>
      </dsp:txBody>
      <dsp:txXfrm>
        <a:off x="5901767" y="1083826"/>
        <a:ext cx="1819736" cy="873473"/>
      </dsp:txXfrm>
    </dsp:sp>
    <dsp:sp modelId="{DCA788F4-0922-4AF7-9C2C-D35EC4FCE185}">
      <dsp:nvSpPr>
        <dsp:cNvPr id="0" name=""/>
        <dsp:cNvSpPr/>
      </dsp:nvSpPr>
      <dsp:spPr>
        <a:xfrm>
          <a:off x="7867082" y="1083826"/>
          <a:ext cx="1819736" cy="2183683"/>
        </a:xfrm>
        <a:prstGeom prst="rect">
          <a:avLst/>
        </a:prstGeom>
        <a:solidFill>
          <a:srgbClr val="A20000"/>
        </a:solidFill>
        <a:ln w="9525" cap="flat" cmpd="sng" algn="ctr">
          <a:solidFill>
            <a:schemeClr val="accent5">
              <a:lumMod val="40000"/>
              <a:lumOff val="60000"/>
            </a:schemeClr>
          </a:solidFill>
          <a:prstDash val="solid"/>
        </a:ln>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dsp:spPr>
      <dsp:style>
        <a:lnRef idx="1">
          <a:scrgbClr r="0" g="0" b="0"/>
        </a:lnRef>
        <a:fillRef idx="3">
          <a:scrgbClr r="0" g="0" b="0"/>
        </a:fillRef>
        <a:effectRef idx="3">
          <a:scrgbClr r="0" g="0" b="0"/>
        </a:effectRef>
        <a:fontRef idx="minor">
          <a:schemeClr val="lt1"/>
        </a:fontRef>
      </dsp:style>
      <dsp:txBody>
        <a:bodyPr spcFirstLastPara="0" vert="horz" wrap="square" lIns="179750" tIns="0" rIns="179750" bIns="330200" numCol="1" spcCol="1270" anchor="t" anchorCtr="0">
          <a:noAutofit/>
        </a:bodyPr>
        <a:lstStyle/>
        <a:p>
          <a:pPr marL="0" lvl="0" indent="0" algn="l" defTabSz="711200">
            <a:lnSpc>
              <a:spcPct val="90000"/>
            </a:lnSpc>
            <a:spcBef>
              <a:spcPct val="0"/>
            </a:spcBef>
            <a:spcAft>
              <a:spcPct val="35000"/>
            </a:spcAft>
            <a:buNone/>
          </a:pPr>
          <a:r>
            <a:rPr lang="en-US" sz="1600" kern="1200" dirty="0"/>
            <a:t>Which original language is the most watched? </a:t>
          </a:r>
        </a:p>
      </dsp:txBody>
      <dsp:txXfrm>
        <a:off x="7867082" y="1957300"/>
        <a:ext cx="1819736" cy="1310210"/>
      </dsp:txXfrm>
    </dsp:sp>
    <dsp:sp modelId="{1E9E481C-FD06-40A7-A887-083F9D0E74C1}">
      <dsp:nvSpPr>
        <dsp:cNvPr id="0" name=""/>
        <dsp:cNvSpPr/>
      </dsp:nvSpPr>
      <dsp:spPr>
        <a:xfrm>
          <a:off x="7867082" y="1083826"/>
          <a:ext cx="1819736" cy="873473"/>
        </a:xfrm>
        <a:prstGeom prst="rect">
          <a:avLst/>
        </a:prstGeom>
        <a:noFill/>
        <a:ln w="9525" cap="flat" cmpd="sng" algn="ctr">
          <a:noFill/>
          <a:prstDash val="solid"/>
        </a:ln>
        <a:effectLst>
          <a:outerShdw blurRad="50800" dist="38100" dir="2700000" algn="ctr" rotWithShape="0">
            <a:srgbClr val="000000">
              <a:alpha val="60000"/>
            </a:srgbClr>
          </a:outerShdw>
        </a:effectLst>
        <a:scene3d>
          <a:camera prst="orthographicFront">
            <a:rot lat="0" lon="0" rev="0"/>
          </a:camera>
          <a:lightRig rig="flat" dir="tl"/>
        </a:scene3d>
        <a:sp3d/>
      </dsp:spPr>
      <dsp:style>
        <a:lnRef idx="1">
          <a:scrgbClr r="0" g="0" b="0"/>
        </a:lnRef>
        <a:fillRef idx="3">
          <a:scrgbClr r="0" g="0" b="0"/>
        </a:fillRef>
        <a:effectRef idx="3">
          <a:scrgbClr r="0" g="0" b="0"/>
        </a:effectRef>
        <a:fontRef idx="minor">
          <a:schemeClr val="lt1"/>
        </a:fontRef>
      </dsp:style>
      <dsp:txBody>
        <a:bodyPr spcFirstLastPara="0" vert="horz" wrap="square" lIns="179750" tIns="165100" rIns="179750" bIns="165100" numCol="1" spcCol="1270" anchor="ctr" anchorCtr="0">
          <a:noAutofit/>
        </a:bodyPr>
        <a:lstStyle/>
        <a:p>
          <a:pPr marL="0" lvl="0" indent="0" algn="l" defTabSz="1733550">
            <a:lnSpc>
              <a:spcPct val="90000"/>
            </a:lnSpc>
            <a:spcBef>
              <a:spcPct val="0"/>
            </a:spcBef>
            <a:spcAft>
              <a:spcPct val="35000"/>
            </a:spcAft>
            <a:buNone/>
          </a:pPr>
          <a:r>
            <a:rPr lang="en-IN" sz="3900" kern="1200"/>
            <a:t>05</a:t>
          </a:r>
        </a:p>
      </dsp:txBody>
      <dsp:txXfrm>
        <a:off x="7867082" y="1083826"/>
        <a:ext cx="1819736" cy="8734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72389C-9653-4B6F-AC03-EF9D6DFFC5F5}">
      <dsp:nvSpPr>
        <dsp:cNvPr id="0" name=""/>
        <dsp:cNvSpPr/>
      </dsp:nvSpPr>
      <dsp:spPr>
        <a:xfrm>
          <a:off x="496220" y="287"/>
          <a:ext cx="1001496" cy="1001496"/>
        </a:xfrm>
        <a:prstGeom prst="ellipse">
          <a:avLst/>
        </a:prstGeom>
        <a:solidFill>
          <a:srgbClr val="CC0000"/>
        </a:solidFill>
        <a:ln>
          <a:noFill/>
        </a:ln>
        <a:effectLst/>
      </dsp:spPr>
      <dsp:style>
        <a:lnRef idx="0">
          <a:scrgbClr r="0" g="0" b="0"/>
        </a:lnRef>
        <a:fillRef idx="1">
          <a:scrgbClr r="0" g="0" b="0"/>
        </a:fillRef>
        <a:effectRef idx="0">
          <a:scrgbClr r="0" g="0" b="0"/>
        </a:effectRef>
        <a:fontRef idx="minor"/>
      </dsp:style>
    </dsp:sp>
    <dsp:sp modelId="{50DA3692-B38E-49B9-B81A-8C3C8CAAC7A3}">
      <dsp:nvSpPr>
        <dsp:cNvPr id="0" name=""/>
        <dsp:cNvSpPr/>
      </dsp:nvSpPr>
      <dsp:spPr>
        <a:xfrm>
          <a:off x="709654" y="213721"/>
          <a:ext cx="574628" cy="574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714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77C3E1-CB55-4095-BA1B-BE6780C88164}">
      <dsp:nvSpPr>
        <dsp:cNvPr id="0" name=""/>
        <dsp:cNvSpPr/>
      </dsp:nvSpPr>
      <dsp:spPr>
        <a:xfrm>
          <a:off x="176070"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baseline="0">
              <a:solidFill>
                <a:schemeClr val="tx1"/>
              </a:solidFill>
            </a:rPr>
            <a:t>Highlight key findings and patterns discovered.</a:t>
          </a:r>
          <a:endParaRPr lang="en-US" sz="1100" kern="1200">
            <a:solidFill>
              <a:schemeClr val="tx1"/>
            </a:solidFill>
          </a:endParaRPr>
        </a:p>
      </dsp:txBody>
      <dsp:txXfrm>
        <a:off x="176070" y="1313725"/>
        <a:ext cx="1641796" cy="656718"/>
      </dsp:txXfrm>
    </dsp:sp>
    <dsp:sp modelId="{A8CB93F0-66E4-45E6-9679-5FC512022911}">
      <dsp:nvSpPr>
        <dsp:cNvPr id="0" name=""/>
        <dsp:cNvSpPr/>
      </dsp:nvSpPr>
      <dsp:spPr>
        <a:xfrm>
          <a:off x="2425331" y="287"/>
          <a:ext cx="1001496" cy="1001496"/>
        </a:xfrm>
        <a:prstGeom prst="ellipse">
          <a:avLst/>
        </a:prstGeom>
        <a:solidFill>
          <a:srgbClr val="CC0000"/>
        </a:solidFill>
        <a:ln>
          <a:noFill/>
        </a:ln>
        <a:effectLst/>
      </dsp:spPr>
      <dsp:style>
        <a:lnRef idx="0">
          <a:scrgbClr r="0" g="0" b="0"/>
        </a:lnRef>
        <a:fillRef idx="1">
          <a:scrgbClr r="0" g="0" b="0"/>
        </a:fillRef>
        <a:effectRef idx="0">
          <a:scrgbClr r="0" g="0" b="0"/>
        </a:effectRef>
        <a:fontRef idx="minor"/>
      </dsp:style>
    </dsp:sp>
    <dsp:sp modelId="{7C43AF45-B2A3-436C-AF1E-CB5B9927BF45}">
      <dsp:nvSpPr>
        <dsp:cNvPr id="0" name=""/>
        <dsp:cNvSpPr/>
      </dsp:nvSpPr>
      <dsp:spPr>
        <a:xfrm>
          <a:off x="2638765" y="213721"/>
          <a:ext cx="574628" cy="574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714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03F3DB-F1FD-40F6-8B17-5BACDF4D7173}">
      <dsp:nvSpPr>
        <dsp:cNvPr id="0" name=""/>
        <dsp:cNvSpPr/>
      </dsp:nvSpPr>
      <dsp:spPr>
        <a:xfrm>
          <a:off x="2105181"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baseline="0">
              <a:solidFill>
                <a:schemeClr val="tx1"/>
              </a:solidFill>
            </a:rPr>
            <a:t>Ensure clarity and relevance for the target audience.</a:t>
          </a:r>
          <a:endParaRPr lang="en-US" sz="1100" kern="1200">
            <a:solidFill>
              <a:schemeClr val="tx1"/>
            </a:solidFill>
          </a:endParaRPr>
        </a:p>
      </dsp:txBody>
      <dsp:txXfrm>
        <a:off x="2105181" y="1313725"/>
        <a:ext cx="1641796" cy="656718"/>
      </dsp:txXfrm>
    </dsp:sp>
    <dsp:sp modelId="{12CC2F07-A8C2-4F51-AAA1-4AD6D4546000}">
      <dsp:nvSpPr>
        <dsp:cNvPr id="0" name=""/>
        <dsp:cNvSpPr/>
      </dsp:nvSpPr>
      <dsp:spPr>
        <a:xfrm>
          <a:off x="4354443" y="287"/>
          <a:ext cx="1001496" cy="1001496"/>
        </a:xfrm>
        <a:prstGeom prst="ellipse">
          <a:avLst/>
        </a:prstGeom>
        <a:solidFill>
          <a:srgbClr val="CC0000"/>
        </a:solidFill>
        <a:ln>
          <a:noFill/>
        </a:ln>
        <a:effectLst/>
      </dsp:spPr>
      <dsp:style>
        <a:lnRef idx="0">
          <a:scrgbClr r="0" g="0" b="0"/>
        </a:lnRef>
        <a:fillRef idx="1">
          <a:scrgbClr r="0" g="0" b="0"/>
        </a:fillRef>
        <a:effectRef idx="0">
          <a:scrgbClr r="0" g="0" b="0"/>
        </a:effectRef>
        <a:fontRef idx="minor"/>
      </dsp:style>
    </dsp:sp>
    <dsp:sp modelId="{80138A2D-16B5-4525-A39D-05EEB3E0796B}">
      <dsp:nvSpPr>
        <dsp:cNvPr id="0" name=""/>
        <dsp:cNvSpPr/>
      </dsp:nvSpPr>
      <dsp:spPr>
        <a:xfrm>
          <a:off x="4567876" y="213721"/>
          <a:ext cx="574628" cy="574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714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F15B3F-5FF8-40F3-B7AD-4D7B21AAAF6B}">
      <dsp:nvSpPr>
        <dsp:cNvPr id="0" name=""/>
        <dsp:cNvSpPr/>
      </dsp:nvSpPr>
      <dsp:spPr>
        <a:xfrm>
          <a:off x="4034292" y="1313725"/>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baseline="0">
              <a:solidFill>
                <a:schemeClr val="tx1"/>
              </a:solidFill>
            </a:rPr>
            <a:t>Effective Visualization</a:t>
          </a:r>
          <a:endParaRPr lang="en-US" sz="1100" kern="1200">
            <a:solidFill>
              <a:schemeClr val="tx1"/>
            </a:solidFill>
          </a:endParaRPr>
        </a:p>
      </dsp:txBody>
      <dsp:txXfrm>
        <a:off x="4034292" y="1313725"/>
        <a:ext cx="1641796" cy="656718"/>
      </dsp:txXfrm>
    </dsp:sp>
    <dsp:sp modelId="{E7B52BE8-F0D2-4721-A141-DE8C3BC84937}">
      <dsp:nvSpPr>
        <dsp:cNvPr id="0" name=""/>
        <dsp:cNvSpPr/>
      </dsp:nvSpPr>
      <dsp:spPr>
        <a:xfrm>
          <a:off x="1460776" y="2380893"/>
          <a:ext cx="1001496" cy="1001496"/>
        </a:xfrm>
        <a:prstGeom prst="ellipse">
          <a:avLst/>
        </a:prstGeom>
        <a:solidFill>
          <a:srgbClr val="CC0000"/>
        </a:solidFill>
        <a:ln>
          <a:noFill/>
        </a:ln>
        <a:effectLst/>
      </dsp:spPr>
      <dsp:style>
        <a:lnRef idx="0">
          <a:scrgbClr r="0" g="0" b="0"/>
        </a:lnRef>
        <a:fillRef idx="1">
          <a:scrgbClr r="0" g="0" b="0"/>
        </a:fillRef>
        <a:effectRef idx="0">
          <a:scrgbClr r="0" g="0" b="0"/>
        </a:effectRef>
        <a:fontRef idx="minor"/>
      </dsp:style>
    </dsp:sp>
    <dsp:sp modelId="{493FF395-7EA0-4CB9-B870-0528F3408990}">
      <dsp:nvSpPr>
        <dsp:cNvPr id="0" name=""/>
        <dsp:cNvSpPr/>
      </dsp:nvSpPr>
      <dsp:spPr>
        <a:xfrm>
          <a:off x="1674209" y="2594326"/>
          <a:ext cx="574628" cy="5746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714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35C7E3-A047-4ECA-B852-D12D9ADFA579}">
      <dsp:nvSpPr>
        <dsp:cNvPr id="0" name=""/>
        <dsp:cNvSpPr/>
      </dsp:nvSpPr>
      <dsp:spPr>
        <a:xfrm>
          <a:off x="1140625" y="3694330"/>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baseline="0">
              <a:solidFill>
                <a:schemeClr val="tx1"/>
              </a:solidFill>
            </a:rPr>
            <a:t>Provide practical suggestions based on insights.</a:t>
          </a:r>
          <a:endParaRPr lang="en-US" sz="1100" kern="1200">
            <a:solidFill>
              <a:schemeClr val="tx1"/>
            </a:solidFill>
          </a:endParaRPr>
        </a:p>
      </dsp:txBody>
      <dsp:txXfrm>
        <a:off x="1140625" y="3694330"/>
        <a:ext cx="1641796" cy="656718"/>
      </dsp:txXfrm>
    </dsp:sp>
    <dsp:sp modelId="{444FDCAA-DB50-400C-B214-B367351F34A8}">
      <dsp:nvSpPr>
        <dsp:cNvPr id="0" name=""/>
        <dsp:cNvSpPr/>
      </dsp:nvSpPr>
      <dsp:spPr>
        <a:xfrm>
          <a:off x="3389887" y="2380893"/>
          <a:ext cx="1001496" cy="1001496"/>
        </a:xfrm>
        <a:prstGeom prst="ellipse">
          <a:avLst/>
        </a:prstGeom>
        <a:solidFill>
          <a:srgbClr val="CC0000"/>
        </a:solidFill>
        <a:ln>
          <a:noFill/>
        </a:ln>
        <a:effectLst/>
      </dsp:spPr>
      <dsp:style>
        <a:lnRef idx="0">
          <a:scrgbClr r="0" g="0" b="0"/>
        </a:lnRef>
        <a:fillRef idx="1">
          <a:scrgbClr r="0" g="0" b="0"/>
        </a:fillRef>
        <a:effectRef idx="0">
          <a:scrgbClr r="0" g="0" b="0"/>
        </a:effectRef>
        <a:fontRef idx="minor"/>
      </dsp:style>
    </dsp:sp>
    <dsp:sp modelId="{C81411A5-7CB1-4513-8580-0117C2A970AE}">
      <dsp:nvSpPr>
        <dsp:cNvPr id="0" name=""/>
        <dsp:cNvSpPr/>
      </dsp:nvSpPr>
      <dsp:spPr>
        <a:xfrm>
          <a:off x="3603321" y="2594326"/>
          <a:ext cx="574628" cy="5746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714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6C17E3-2FBA-4360-8C61-C49C3E1F545A}">
      <dsp:nvSpPr>
        <dsp:cNvPr id="0" name=""/>
        <dsp:cNvSpPr/>
      </dsp:nvSpPr>
      <dsp:spPr>
        <a:xfrm>
          <a:off x="3069737" y="3694330"/>
          <a:ext cx="1641796" cy="656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baseline="0">
              <a:solidFill>
                <a:schemeClr val="tx1"/>
              </a:solidFill>
            </a:rPr>
            <a:t>Identify areas for further exploration.</a:t>
          </a:r>
          <a:endParaRPr lang="en-US" sz="1100" kern="1200">
            <a:solidFill>
              <a:schemeClr val="tx1"/>
            </a:solidFill>
          </a:endParaRPr>
        </a:p>
      </dsp:txBody>
      <dsp:txXfrm>
        <a:off x="3069737" y="3694330"/>
        <a:ext cx="1641796" cy="6567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7A36B3-503B-4DC8-A27F-1C3F63CD34AA}" type="datetimeFigureOut">
              <a:rPr lang="en-IN" smtClean="0"/>
              <a:t>29-04-2024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8080F0-1A84-45B2-88D8-192713066C3E}" type="slidenum">
              <a:rPr lang="en-IN" smtClean="0"/>
              <a:t>‹#›</a:t>
            </a:fld>
            <a:endParaRPr lang="en-IN"/>
          </a:p>
        </p:txBody>
      </p:sp>
    </p:spTree>
    <p:extLst>
      <p:ext uri="{BB962C8B-B14F-4D97-AF65-F5344CB8AC3E}">
        <p14:creationId xmlns:p14="http://schemas.microsoft.com/office/powerpoint/2010/main" val="4031910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evening everyone!</a:t>
            </a:r>
          </a:p>
          <a:p>
            <a:r>
              <a:rPr lang="en-IN" dirty="0"/>
              <a:t>I’m Sahaanah Jayakumar and my project is about the top rated TV shows featured on Netflix.</a:t>
            </a:r>
          </a:p>
        </p:txBody>
      </p:sp>
      <p:sp>
        <p:nvSpPr>
          <p:cNvPr id="4" name="Slide Number Placeholder 3"/>
          <p:cNvSpPr>
            <a:spLocks noGrp="1"/>
          </p:cNvSpPr>
          <p:nvPr>
            <p:ph type="sldNum" sz="quarter" idx="5"/>
          </p:nvPr>
        </p:nvSpPr>
        <p:spPr/>
        <p:txBody>
          <a:bodyPr/>
          <a:lstStyle/>
          <a:p>
            <a:fld id="{0B8080F0-1A84-45B2-88D8-192713066C3E}" type="slidenum">
              <a:rPr lang="en-IN" smtClean="0"/>
              <a:t>1</a:t>
            </a:fld>
            <a:endParaRPr lang="en-IN"/>
          </a:p>
        </p:txBody>
      </p:sp>
    </p:spTree>
    <p:extLst>
      <p:ext uri="{BB962C8B-B14F-4D97-AF65-F5344CB8AC3E}">
        <p14:creationId xmlns:p14="http://schemas.microsoft.com/office/powerpoint/2010/main" val="20940329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Here’s a small snippet of my dataset which I collected from Kaggle. It consists of about 2,500 rows and 10 columns.</a:t>
            </a:r>
          </a:p>
        </p:txBody>
      </p:sp>
      <p:sp>
        <p:nvSpPr>
          <p:cNvPr id="4" name="Slide Number Placeholder 3"/>
          <p:cNvSpPr>
            <a:spLocks noGrp="1"/>
          </p:cNvSpPr>
          <p:nvPr>
            <p:ph type="sldNum" sz="quarter" idx="5"/>
          </p:nvPr>
        </p:nvSpPr>
        <p:spPr/>
        <p:txBody>
          <a:bodyPr/>
          <a:lstStyle/>
          <a:p>
            <a:fld id="{0B8080F0-1A84-45B2-88D8-192713066C3E}" type="slidenum">
              <a:rPr lang="en-IN" smtClean="0"/>
              <a:t>2</a:t>
            </a:fld>
            <a:endParaRPr lang="en-IN"/>
          </a:p>
        </p:txBody>
      </p:sp>
    </p:spTree>
    <p:extLst>
      <p:ext uri="{BB962C8B-B14F-4D97-AF65-F5344CB8AC3E}">
        <p14:creationId xmlns:p14="http://schemas.microsoft.com/office/powerpoint/2010/main" val="55673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dataset includes important features like the name of the show, country and language of origin, popularity of each TV show, average of votes received, number of votes received and a brief description of each show</a:t>
            </a:r>
          </a:p>
        </p:txBody>
      </p:sp>
      <p:sp>
        <p:nvSpPr>
          <p:cNvPr id="4" name="Slide Number Placeholder 3"/>
          <p:cNvSpPr>
            <a:spLocks noGrp="1"/>
          </p:cNvSpPr>
          <p:nvPr>
            <p:ph type="sldNum" sz="quarter" idx="5"/>
          </p:nvPr>
        </p:nvSpPr>
        <p:spPr/>
        <p:txBody>
          <a:bodyPr/>
          <a:lstStyle/>
          <a:p>
            <a:fld id="{0B8080F0-1A84-45B2-88D8-192713066C3E}" type="slidenum">
              <a:rPr lang="en-IN" smtClean="0"/>
              <a:t>3</a:t>
            </a:fld>
            <a:endParaRPr lang="en-IN"/>
          </a:p>
        </p:txBody>
      </p:sp>
    </p:spTree>
    <p:extLst>
      <p:ext uri="{BB962C8B-B14F-4D97-AF65-F5344CB8AC3E}">
        <p14:creationId xmlns:p14="http://schemas.microsoft.com/office/powerpoint/2010/main" val="3893986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With the help of this dataset, I have arrived at solutions to some questions like:</a:t>
            </a:r>
          </a:p>
        </p:txBody>
      </p:sp>
      <p:sp>
        <p:nvSpPr>
          <p:cNvPr id="4" name="Slide Number Placeholder 3"/>
          <p:cNvSpPr>
            <a:spLocks noGrp="1"/>
          </p:cNvSpPr>
          <p:nvPr>
            <p:ph type="sldNum" sz="quarter" idx="5"/>
          </p:nvPr>
        </p:nvSpPr>
        <p:spPr/>
        <p:txBody>
          <a:bodyPr/>
          <a:lstStyle/>
          <a:p>
            <a:fld id="{0B8080F0-1A84-45B2-88D8-192713066C3E}" type="slidenum">
              <a:rPr lang="en-IN" smtClean="0"/>
              <a:t>4</a:t>
            </a:fld>
            <a:endParaRPr lang="en-IN"/>
          </a:p>
        </p:txBody>
      </p:sp>
    </p:spTree>
    <p:extLst>
      <p:ext uri="{BB962C8B-B14F-4D97-AF65-F5344CB8AC3E}">
        <p14:creationId xmlns:p14="http://schemas.microsoft.com/office/powerpoint/2010/main" val="3547264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Some of the tools that I have accessed for this project are python packages like matplotlib, seaborn and </a:t>
            </a:r>
            <a:r>
              <a:rPr lang="en-IN" dirty="0" err="1"/>
              <a:t>plotly</a:t>
            </a:r>
            <a:r>
              <a:rPr lang="en-IN" dirty="0"/>
              <a:t>  and </a:t>
            </a:r>
            <a:r>
              <a:rPr lang="en-IN" dirty="0" err="1"/>
              <a:t>PowerBI</a:t>
            </a:r>
            <a:endParaRPr lang="en-IN" dirty="0"/>
          </a:p>
        </p:txBody>
      </p:sp>
      <p:sp>
        <p:nvSpPr>
          <p:cNvPr id="4" name="Slide Number Placeholder 3"/>
          <p:cNvSpPr>
            <a:spLocks noGrp="1"/>
          </p:cNvSpPr>
          <p:nvPr>
            <p:ph type="sldNum" sz="quarter" idx="5"/>
          </p:nvPr>
        </p:nvSpPr>
        <p:spPr/>
        <p:txBody>
          <a:bodyPr/>
          <a:lstStyle/>
          <a:p>
            <a:fld id="{0B8080F0-1A84-45B2-88D8-192713066C3E}" type="slidenum">
              <a:rPr lang="en-IN" smtClean="0"/>
              <a:t>5</a:t>
            </a:fld>
            <a:endParaRPr lang="en-IN"/>
          </a:p>
        </p:txBody>
      </p:sp>
    </p:spTree>
    <p:extLst>
      <p:ext uri="{BB962C8B-B14F-4D97-AF65-F5344CB8AC3E}">
        <p14:creationId xmlns:p14="http://schemas.microsoft.com/office/powerpoint/2010/main" val="4168168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These visuals represent the top 10 TV shows based on various criteria. </a:t>
            </a:r>
          </a:p>
          <a:p>
            <a:r>
              <a:rPr lang="en-IN" dirty="0"/>
              <a:t>The bar chart on the left indicates that House of the Dragon is the popular TV show which has the most number of user views followed by Dahmer Monster and Lord of the Rings respectively.</a:t>
            </a:r>
          </a:p>
          <a:p>
            <a:r>
              <a:rPr lang="en-IN" dirty="0"/>
              <a:t>From the factor plot to the right, it is observed that Game of Thrones has won may people’s hearts by securing the most number of votes </a:t>
            </a:r>
          </a:p>
        </p:txBody>
      </p:sp>
      <p:sp>
        <p:nvSpPr>
          <p:cNvPr id="4" name="Slide Number Placeholder 3"/>
          <p:cNvSpPr>
            <a:spLocks noGrp="1"/>
          </p:cNvSpPr>
          <p:nvPr>
            <p:ph type="sldNum" sz="quarter" idx="5"/>
          </p:nvPr>
        </p:nvSpPr>
        <p:spPr/>
        <p:txBody>
          <a:bodyPr/>
          <a:lstStyle/>
          <a:p>
            <a:fld id="{0B8080F0-1A84-45B2-88D8-192713066C3E}" type="slidenum">
              <a:rPr lang="en-IN" smtClean="0"/>
              <a:t>6</a:t>
            </a:fld>
            <a:endParaRPr lang="en-IN"/>
          </a:p>
        </p:txBody>
      </p:sp>
    </p:spTree>
    <p:extLst>
      <p:ext uri="{BB962C8B-B14F-4D97-AF65-F5344CB8AC3E}">
        <p14:creationId xmlns:p14="http://schemas.microsoft.com/office/powerpoint/2010/main" val="9518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Moreover, USA is the country which contributes to the most number of average votes by users and the TV shows made in English contribute majorly to the total number of user votes.</a:t>
            </a:r>
          </a:p>
        </p:txBody>
      </p:sp>
      <p:sp>
        <p:nvSpPr>
          <p:cNvPr id="4" name="Slide Number Placeholder 3"/>
          <p:cNvSpPr>
            <a:spLocks noGrp="1"/>
          </p:cNvSpPr>
          <p:nvPr>
            <p:ph type="sldNum" sz="quarter" idx="5"/>
          </p:nvPr>
        </p:nvSpPr>
        <p:spPr/>
        <p:txBody>
          <a:bodyPr/>
          <a:lstStyle/>
          <a:p>
            <a:fld id="{0B8080F0-1A84-45B2-88D8-192713066C3E}" type="slidenum">
              <a:rPr lang="en-IN" smtClean="0"/>
              <a:t>7</a:t>
            </a:fld>
            <a:endParaRPr lang="en-IN"/>
          </a:p>
        </p:txBody>
      </p:sp>
    </p:spTree>
    <p:extLst>
      <p:ext uri="{BB962C8B-B14F-4D97-AF65-F5344CB8AC3E}">
        <p14:creationId xmlns:p14="http://schemas.microsoft.com/office/powerpoint/2010/main" val="98064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Ultimately, The  </a:t>
            </a:r>
            <a:r>
              <a:rPr lang="en-IN" dirty="0" err="1"/>
              <a:t>D’Amelio</a:t>
            </a:r>
            <a:r>
              <a:rPr lang="en-IN" dirty="0"/>
              <a:t> show has been rated by the public as the best TV show followed by Breaking Bad and School Live</a:t>
            </a:r>
          </a:p>
          <a:p>
            <a:r>
              <a:rPr lang="en-IN" dirty="0"/>
              <a:t>It can be noticed that there is a very insignificant difference in the ratings of other TV shows, making it a tight competition.</a:t>
            </a:r>
          </a:p>
        </p:txBody>
      </p:sp>
      <p:sp>
        <p:nvSpPr>
          <p:cNvPr id="4" name="Slide Number Placeholder 3"/>
          <p:cNvSpPr>
            <a:spLocks noGrp="1"/>
          </p:cNvSpPr>
          <p:nvPr>
            <p:ph type="sldNum" sz="quarter" idx="5"/>
          </p:nvPr>
        </p:nvSpPr>
        <p:spPr/>
        <p:txBody>
          <a:bodyPr/>
          <a:lstStyle/>
          <a:p>
            <a:fld id="{0B8080F0-1A84-45B2-88D8-192713066C3E}" type="slidenum">
              <a:rPr lang="en-IN" smtClean="0"/>
              <a:t>8</a:t>
            </a:fld>
            <a:endParaRPr lang="en-IN"/>
          </a:p>
        </p:txBody>
      </p:sp>
    </p:spTree>
    <p:extLst>
      <p:ext uri="{BB962C8B-B14F-4D97-AF65-F5344CB8AC3E}">
        <p14:creationId xmlns:p14="http://schemas.microsoft.com/office/powerpoint/2010/main" val="811505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5F84D5C-50B5-473F-9F28-27F12BE02189}" type="datetimeFigureOut">
              <a:rPr lang="en-IN" smtClean="0"/>
              <a:t>28-04-2024</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FCDB5EA6-2EA9-4101-B505-88712FC3D2A1}"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239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84D5C-50B5-473F-9F28-27F12BE02189}"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3444028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84D5C-50B5-473F-9F28-27F12BE02189}"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2878367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84D5C-50B5-473F-9F28-27F12BE02189}"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354760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84D5C-50B5-473F-9F28-27F12BE02189}" type="datetimeFigureOut">
              <a:rPr lang="en-IN" smtClean="0"/>
              <a:t>28-04-2024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DB5EA6-2EA9-4101-B505-88712FC3D2A1}" type="slidenum">
              <a:rPr lang="en-IN" smtClean="0"/>
              <a:t>‹#›</a:t>
            </a:fld>
            <a:endParaRPr lang="en-IN"/>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8305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F84D5C-50B5-473F-9F28-27F12BE02189}"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868312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F84D5C-50B5-473F-9F28-27F12BE02189}" type="datetimeFigureOut">
              <a:rPr lang="en-IN" smtClean="0"/>
              <a:t>28-04-2024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1656684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F84D5C-50B5-473F-9F28-27F12BE02189}" type="datetimeFigureOut">
              <a:rPr lang="en-IN" smtClean="0"/>
              <a:t>28-04-2024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3475716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F84D5C-50B5-473F-9F28-27F12BE02189}" type="datetimeFigureOut">
              <a:rPr lang="en-IN" smtClean="0"/>
              <a:t>28-04-2024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2109881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84D5C-50B5-473F-9F28-27F12BE02189}"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46759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84D5C-50B5-473F-9F28-27F12BE02189}" type="datetimeFigureOut">
              <a:rPr lang="en-IN" smtClean="0"/>
              <a:t>28-04-2024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DB5EA6-2EA9-4101-B505-88712FC3D2A1}" type="slidenum">
              <a:rPr lang="en-IN" smtClean="0"/>
              <a:t>‹#›</a:t>
            </a:fld>
            <a:endParaRPr lang="en-IN"/>
          </a:p>
        </p:txBody>
      </p:sp>
    </p:spTree>
    <p:extLst>
      <p:ext uri="{BB962C8B-B14F-4D97-AF65-F5344CB8AC3E}">
        <p14:creationId xmlns:p14="http://schemas.microsoft.com/office/powerpoint/2010/main" val="3855514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55F84D5C-50B5-473F-9F28-27F12BE02189}" type="datetimeFigureOut">
              <a:rPr lang="en-IN" smtClean="0"/>
              <a:t>28-04-2024</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FCDB5EA6-2EA9-4101-B505-88712FC3D2A1}" type="slidenum">
              <a:rPr lang="en-IN" smtClean="0"/>
              <a:t>‹#›</a:t>
            </a:fld>
            <a:endParaRPr lang="en-IN"/>
          </a:p>
        </p:txBody>
      </p:sp>
    </p:spTree>
    <p:extLst>
      <p:ext uri="{BB962C8B-B14F-4D97-AF65-F5344CB8AC3E}">
        <p14:creationId xmlns:p14="http://schemas.microsoft.com/office/powerpoint/2010/main" val="710953740"/>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www.wired.it/play/televisione/2017/10/06/netflix-aumenta-prezzi-stati-uniti/" TargetMode="External"/><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jpg"/><Relationship Id="rId7" Type="http://schemas.openxmlformats.org/officeDocument/2006/relationships/diagramColors" Target="../diagrams/colors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4" name="Picture 33" descr="Bowl of popcorn and remote control">
            <a:extLst>
              <a:ext uri="{FF2B5EF4-FFF2-40B4-BE49-F238E27FC236}">
                <a16:creationId xmlns:a16="http://schemas.microsoft.com/office/drawing/2014/main" id="{A823D156-7341-F9E2-E0B9-51ED0B34A93E}"/>
              </a:ext>
            </a:extLst>
          </p:cNvPr>
          <p:cNvPicPr>
            <a:picLocks noChangeAspect="1"/>
          </p:cNvPicPr>
          <p:nvPr/>
        </p:nvPicPr>
        <p:blipFill rotWithShape="1">
          <a:blip r:embed="rId3">
            <a:alphaModFix amt="40000"/>
          </a:blip>
          <a:srcRect t="13710" b="2020"/>
          <a:stretch/>
        </p:blipFill>
        <p:spPr>
          <a:xfrm>
            <a:off x="20" y="-2"/>
            <a:ext cx="12191980" cy="6858000"/>
          </a:xfrm>
          <a:prstGeom prst="rect">
            <a:avLst/>
          </a:prstGeom>
        </p:spPr>
      </p:pic>
      <p:sp>
        <p:nvSpPr>
          <p:cNvPr id="4" name="Title 3">
            <a:extLst>
              <a:ext uri="{FF2B5EF4-FFF2-40B4-BE49-F238E27FC236}">
                <a16:creationId xmlns:a16="http://schemas.microsoft.com/office/drawing/2014/main" id="{3AA76591-E799-08D6-07FB-D69F6847629D}"/>
              </a:ext>
            </a:extLst>
          </p:cNvPr>
          <p:cNvSpPr>
            <a:spLocks noGrp="1"/>
          </p:cNvSpPr>
          <p:nvPr>
            <p:ph type="title"/>
          </p:nvPr>
        </p:nvSpPr>
        <p:spPr>
          <a:xfrm>
            <a:off x="1261872" y="758952"/>
            <a:ext cx="9418320" cy="4041648"/>
          </a:xfrm>
        </p:spPr>
        <p:txBody>
          <a:bodyPr vert="horz" lIns="91440" tIns="45720" rIns="91440" bIns="45720" rtlCol="0" anchor="b">
            <a:normAutofit/>
          </a:bodyPr>
          <a:lstStyle/>
          <a:p>
            <a:pPr>
              <a:lnSpc>
                <a:spcPct val="85000"/>
              </a:lnSpc>
            </a:pPr>
            <a:r>
              <a:rPr lang="en-US" sz="7200" dirty="0"/>
              <a:t>TOP RATED TV SHOWS ON NETFLIX     </a:t>
            </a:r>
          </a:p>
        </p:txBody>
      </p:sp>
    </p:spTree>
    <p:extLst>
      <p:ext uri="{BB962C8B-B14F-4D97-AF65-F5344CB8AC3E}">
        <p14:creationId xmlns:p14="http://schemas.microsoft.com/office/powerpoint/2010/main" val="41971964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F4ADA65C-BA4C-42BE-84D1-1AF286B7F9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50" name="Rectangle 49">
            <a:extLst>
              <a:ext uri="{FF2B5EF4-FFF2-40B4-BE49-F238E27FC236}">
                <a16:creationId xmlns:a16="http://schemas.microsoft.com/office/drawing/2014/main" id="{C42F5EBA-F777-4A1C-8E30-62DA7F55AE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useBgFill="1">
        <p:nvSpPr>
          <p:cNvPr id="51" name="Rectangle 50">
            <a:extLst>
              <a:ext uri="{FF2B5EF4-FFF2-40B4-BE49-F238E27FC236}">
                <a16:creationId xmlns:a16="http://schemas.microsoft.com/office/drawing/2014/main" id="{EFB0C39A-F8CA-4A79-AFFC-E9780FB199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up of a logo on a glass door&#10;&#10;Description automatically generated">
            <a:extLst>
              <a:ext uri="{FF2B5EF4-FFF2-40B4-BE49-F238E27FC236}">
                <a16:creationId xmlns:a16="http://schemas.microsoft.com/office/drawing/2014/main" id="{ACA9ED56-A923-20CC-DE1C-BBC0B3EEA067}"/>
              </a:ext>
            </a:extLst>
          </p:cNvPr>
          <p:cNvPicPr>
            <a:picLocks noChangeAspect="1"/>
          </p:cNvPicPr>
          <p:nvPr/>
        </p:nvPicPr>
        <p:blipFill rotWithShape="1">
          <a:blip r:embed="rId2">
            <a:alphaModFix amt="50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2"/>
            <a:ext cx="12191980" cy="6858000"/>
          </a:xfrm>
          <a:prstGeom prst="rect">
            <a:avLst/>
          </a:prstGeom>
        </p:spPr>
      </p:pic>
      <p:sp>
        <p:nvSpPr>
          <p:cNvPr id="4" name="Title 3">
            <a:extLst>
              <a:ext uri="{FF2B5EF4-FFF2-40B4-BE49-F238E27FC236}">
                <a16:creationId xmlns:a16="http://schemas.microsoft.com/office/drawing/2014/main" id="{9805892F-7DE2-C4A2-7CA8-C539CADFCECC}"/>
              </a:ext>
            </a:extLst>
          </p:cNvPr>
          <p:cNvSpPr>
            <a:spLocks noGrp="1"/>
          </p:cNvSpPr>
          <p:nvPr>
            <p:ph type="title"/>
          </p:nvPr>
        </p:nvSpPr>
        <p:spPr>
          <a:xfrm>
            <a:off x="662107" y="758952"/>
            <a:ext cx="9418320" cy="4041648"/>
          </a:xfrm>
        </p:spPr>
        <p:txBody>
          <a:bodyPr vert="horz" lIns="91440" tIns="45720" rIns="91440" bIns="45720" rtlCol="0" anchor="b">
            <a:normAutofit/>
          </a:bodyPr>
          <a:lstStyle/>
          <a:p>
            <a:pPr>
              <a:lnSpc>
                <a:spcPct val="85000"/>
              </a:lnSpc>
            </a:pPr>
            <a:r>
              <a:rPr lang="en-US" sz="7200" dirty="0"/>
              <a:t>Thank You</a:t>
            </a:r>
            <a:br>
              <a:rPr lang="en-US" sz="7200" dirty="0"/>
            </a:br>
            <a:endParaRPr lang="en-US" sz="7200" dirty="0"/>
          </a:p>
        </p:txBody>
      </p:sp>
      <p:sp>
        <p:nvSpPr>
          <p:cNvPr id="47" name="Rectangle 46">
            <a:extLst>
              <a:ext uri="{FF2B5EF4-FFF2-40B4-BE49-F238E27FC236}">
                <a16:creationId xmlns:a16="http://schemas.microsoft.com/office/drawing/2014/main" id="{948C6639-F651-4D15-A695-E9D03BB2A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1" y="0"/>
            <a:ext cx="457200" cy="6858000"/>
          </a:xfrm>
          <a:prstGeom prst="rect">
            <a:avLst/>
          </a:prstGeom>
          <a:solidFill>
            <a:srgbClr val="30303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9" name="Rectangle 48">
            <a:extLst>
              <a:ext uri="{FF2B5EF4-FFF2-40B4-BE49-F238E27FC236}">
                <a16:creationId xmlns:a16="http://schemas.microsoft.com/office/drawing/2014/main" id="{F8C1B9D8-212A-444E-B28D-25DA596183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664747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7000">
              <a:srgbClr val="8A0000"/>
            </a:gs>
            <a:gs pos="58744">
              <a:schemeClr val="bg1">
                <a:lumMod val="95000"/>
                <a:lumOff val="5000"/>
              </a:schemeClr>
            </a:gs>
            <a:gs pos="91599">
              <a:schemeClr val="bg1">
                <a:lumMod val="95000"/>
                <a:lumOff val="5000"/>
              </a:schemeClr>
            </a:gs>
            <a:gs pos="81121">
              <a:schemeClr val="bg1">
                <a:lumMod val="95000"/>
                <a:lumOff val="5000"/>
              </a:schemeClr>
            </a:gs>
            <a:gs pos="71000">
              <a:schemeClr val="bg1">
                <a:lumMod val="95000"/>
                <a:lumOff val="5000"/>
              </a:schemeClr>
            </a:gs>
            <a:gs pos="100000">
              <a:schemeClr val="bg1">
                <a:lumMod val="95000"/>
                <a:lumOff val="5000"/>
              </a:schemeClr>
            </a:gs>
          </a:gsLst>
          <a:lin ang="27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6AB6-919B-D81A-5F6C-9ADBAAA66934}"/>
              </a:ext>
            </a:extLst>
          </p:cNvPr>
          <p:cNvSpPr>
            <a:spLocks noGrp="1"/>
          </p:cNvSpPr>
          <p:nvPr>
            <p:ph type="title"/>
          </p:nvPr>
        </p:nvSpPr>
        <p:spPr>
          <a:xfrm>
            <a:off x="465639" y="365126"/>
            <a:ext cx="10654481" cy="736088"/>
          </a:xfrm>
        </p:spPr>
        <p:txBody>
          <a:bodyPr/>
          <a:lstStyle/>
          <a:p>
            <a:r>
              <a:rPr lang="en-IN">
                <a:solidFill>
                  <a:schemeClr val="tx2"/>
                </a:solidFill>
              </a:rPr>
              <a:t>Dataset</a:t>
            </a:r>
            <a:endParaRPr lang="en-IN" dirty="0">
              <a:solidFill>
                <a:schemeClr val="tx2"/>
              </a:solidFill>
            </a:endParaRPr>
          </a:p>
        </p:txBody>
      </p:sp>
      <p:pic>
        <p:nvPicPr>
          <p:cNvPr id="5" name="Content Placeholder 4">
            <a:extLst>
              <a:ext uri="{FF2B5EF4-FFF2-40B4-BE49-F238E27FC236}">
                <a16:creationId xmlns:a16="http://schemas.microsoft.com/office/drawing/2014/main" id="{643BFD68-C14A-35AA-1488-5A2274FF18E4}"/>
              </a:ext>
            </a:extLst>
          </p:cNvPr>
          <p:cNvPicPr>
            <a:picLocks noGrp="1" noChangeAspect="1"/>
          </p:cNvPicPr>
          <p:nvPr>
            <p:ph idx="1"/>
          </p:nvPr>
        </p:nvPicPr>
        <p:blipFill>
          <a:blip r:embed="rId3"/>
          <a:stretch>
            <a:fillRect/>
          </a:stretch>
        </p:blipFill>
        <p:spPr>
          <a:xfrm>
            <a:off x="433848" y="1248696"/>
            <a:ext cx="11256707" cy="5313004"/>
          </a:xfrm>
        </p:spPr>
      </p:pic>
    </p:spTree>
    <p:extLst>
      <p:ext uri="{BB962C8B-B14F-4D97-AF65-F5344CB8AC3E}">
        <p14:creationId xmlns:p14="http://schemas.microsoft.com/office/powerpoint/2010/main" val="12974278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2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D3A4-2145-542A-655F-512DA0085A1A}"/>
              </a:ext>
            </a:extLst>
          </p:cNvPr>
          <p:cNvSpPr>
            <a:spLocks noGrp="1"/>
          </p:cNvSpPr>
          <p:nvPr>
            <p:ph type="title"/>
          </p:nvPr>
        </p:nvSpPr>
        <p:spPr>
          <a:xfrm>
            <a:off x="4916130" y="-184847"/>
            <a:ext cx="5997678" cy="1325562"/>
          </a:xfrm>
        </p:spPr>
        <p:txBody>
          <a:bodyPr>
            <a:normAutofit/>
          </a:bodyPr>
          <a:lstStyle/>
          <a:p>
            <a:r>
              <a:rPr lang="en-IN" sz="4000" dirty="0"/>
              <a:t>Dataset Description</a:t>
            </a:r>
          </a:p>
        </p:txBody>
      </p:sp>
      <p:pic>
        <p:nvPicPr>
          <p:cNvPr id="4" name="Picture 3" descr="A red letter on a black background&#10;&#10;Description automatically generated">
            <a:extLst>
              <a:ext uri="{FF2B5EF4-FFF2-40B4-BE49-F238E27FC236}">
                <a16:creationId xmlns:a16="http://schemas.microsoft.com/office/drawing/2014/main" id="{BBEFC436-0852-04CF-82BB-A8A23A6A5DD1}"/>
              </a:ext>
            </a:extLst>
          </p:cNvPr>
          <p:cNvPicPr>
            <a:picLocks noChangeAspect="1"/>
          </p:cNvPicPr>
          <p:nvPr/>
        </p:nvPicPr>
        <p:blipFill rotWithShape="1">
          <a:blip r:embed="rId3">
            <a:extLst>
              <a:ext uri="{28A0092B-C50C-407E-A947-70E740481C1C}">
                <a14:useLocalDpi xmlns:a14="http://schemas.microsoft.com/office/drawing/2010/main" val="0"/>
              </a:ext>
            </a:extLst>
          </a:blip>
          <a:srcRect l="30602" r="31767"/>
          <a:stretch/>
        </p:blipFill>
        <p:spPr>
          <a:xfrm>
            <a:off x="20" y="0"/>
            <a:ext cx="4653291" cy="6858000"/>
          </a:xfrm>
          <a:prstGeom prst="rect">
            <a:avLst/>
          </a:prstGeom>
        </p:spPr>
      </p:pic>
      <p:sp>
        <p:nvSpPr>
          <p:cNvPr id="21" name="Rectangle 20">
            <a:extLst>
              <a:ext uri="{FF2B5EF4-FFF2-40B4-BE49-F238E27FC236}">
                <a16:creationId xmlns:a16="http://schemas.microsoft.com/office/drawing/2014/main" id="{DF98C7A3-67B7-4AC0-A6C8-CC7111EED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16" name="Content Placeholder 2">
            <a:extLst>
              <a:ext uri="{FF2B5EF4-FFF2-40B4-BE49-F238E27FC236}">
                <a16:creationId xmlns:a16="http://schemas.microsoft.com/office/drawing/2014/main" id="{721728C1-173A-9471-83E9-D46A3F0126AD}"/>
              </a:ext>
            </a:extLst>
          </p:cNvPr>
          <p:cNvGraphicFramePr>
            <a:graphicFrameLocks noGrp="1"/>
          </p:cNvGraphicFramePr>
          <p:nvPr>
            <p:ph idx="1"/>
            <p:extLst>
              <p:ext uri="{D42A27DB-BD31-4B8C-83A1-F6EECF244321}">
                <p14:modId xmlns:p14="http://schemas.microsoft.com/office/powerpoint/2010/main" val="2155183619"/>
              </p:ext>
            </p:extLst>
          </p:nvPr>
        </p:nvGraphicFramePr>
        <p:xfrm>
          <a:off x="4965290" y="1563328"/>
          <a:ext cx="6154994" cy="49062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1021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39A2F9F-4BFD-43B1-8BBE-ACFE87A0DA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20724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red letter on a black background&#10;&#10;Description automatically generated">
            <a:extLst>
              <a:ext uri="{FF2B5EF4-FFF2-40B4-BE49-F238E27FC236}">
                <a16:creationId xmlns:a16="http://schemas.microsoft.com/office/drawing/2014/main" id="{515601C3-78C1-097A-2AA7-105B5A0F7EA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20" y="-9822"/>
            <a:ext cx="12191980" cy="6857990"/>
          </a:xfrm>
          <a:prstGeom prst="rect">
            <a:avLst/>
          </a:prstGeom>
        </p:spPr>
      </p:pic>
      <p:sp>
        <p:nvSpPr>
          <p:cNvPr id="2" name="Title 1">
            <a:extLst>
              <a:ext uri="{FF2B5EF4-FFF2-40B4-BE49-F238E27FC236}">
                <a16:creationId xmlns:a16="http://schemas.microsoft.com/office/drawing/2014/main" id="{6B8782FE-5B2E-92E3-A0DD-7B5A9C16A66E}"/>
              </a:ext>
            </a:extLst>
          </p:cNvPr>
          <p:cNvSpPr>
            <a:spLocks noGrp="1"/>
          </p:cNvSpPr>
          <p:nvPr>
            <p:ph type="title"/>
          </p:nvPr>
        </p:nvSpPr>
        <p:spPr>
          <a:xfrm>
            <a:off x="711268" y="365760"/>
            <a:ext cx="9692640" cy="1325562"/>
          </a:xfrm>
        </p:spPr>
        <p:txBody>
          <a:bodyPr>
            <a:normAutofit/>
          </a:bodyPr>
          <a:lstStyle/>
          <a:p>
            <a:r>
              <a:rPr lang="en-IN" dirty="0"/>
              <a:t>Possible Questions</a:t>
            </a:r>
          </a:p>
        </p:txBody>
      </p:sp>
      <p:sp>
        <p:nvSpPr>
          <p:cNvPr id="12" name="Rectangle 11">
            <a:extLst>
              <a:ext uri="{FF2B5EF4-FFF2-40B4-BE49-F238E27FC236}">
                <a16:creationId xmlns:a16="http://schemas.microsoft.com/office/drawing/2014/main" id="{DB383DC5-236D-4BB4-AB9E-014F4FCF1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rgbClr val="30303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C7ECDF78-4DB9-28BC-B7E9-1E3BB538A641}"/>
              </a:ext>
            </a:extLst>
          </p:cNvPr>
          <p:cNvGraphicFramePr>
            <a:graphicFrameLocks noGrp="1"/>
          </p:cNvGraphicFramePr>
          <p:nvPr>
            <p:ph idx="1"/>
            <p:extLst>
              <p:ext uri="{D42A27DB-BD31-4B8C-83A1-F6EECF244321}">
                <p14:modId xmlns:p14="http://schemas.microsoft.com/office/powerpoint/2010/main" val="1447813393"/>
              </p:ext>
            </p:extLst>
          </p:nvPr>
        </p:nvGraphicFramePr>
        <p:xfrm>
          <a:off x="789921" y="2349909"/>
          <a:ext cx="9692640" cy="43513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937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6000">
              <a:srgbClr val="8A0000"/>
            </a:gs>
            <a:gs pos="58744">
              <a:schemeClr val="bg1">
                <a:lumMod val="95000"/>
                <a:lumOff val="5000"/>
              </a:schemeClr>
            </a:gs>
            <a:gs pos="91599">
              <a:schemeClr val="bg1">
                <a:lumMod val="95000"/>
                <a:lumOff val="5000"/>
              </a:schemeClr>
            </a:gs>
            <a:gs pos="81121">
              <a:schemeClr val="bg1">
                <a:lumMod val="95000"/>
                <a:lumOff val="5000"/>
              </a:schemeClr>
            </a:gs>
            <a:gs pos="71000">
              <a:schemeClr val="bg1">
                <a:lumMod val="95000"/>
                <a:lumOff val="5000"/>
              </a:schemeClr>
            </a:gs>
            <a:gs pos="100000">
              <a:schemeClr val="bg1">
                <a:lumMod val="95000"/>
                <a:lumOff val="5000"/>
              </a:schemeClr>
            </a:gs>
          </a:gsLst>
          <a:lin ang="108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FB5E-E4AD-1565-9AFE-6F13F9F55A9D}"/>
              </a:ext>
            </a:extLst>
          </p:cNvPr>
          <p:cNvSpPr>
            <a:spLocks noGrp="1"/>
          </p:cNvSpPr>
          <p:nvPr>
            <p:ph type="title"/>
          </p:nvPr>
        </p:nvSpPr>
        <p:spPr>
          <a:xfrm>
            <a:off x="5120050" y="365760"/>
            <a:ext cx="5842918" cy="1325562"/>
          </a:xfrm>
        </p:spPr>
        <p:txBody>
          <a:bodyPr>
            <a:normAutofit/>
          </a:bodyPr>
          <a:lstStyle/>
          <a:p>
            <a:r>
              <a:rPr lang="en-IN"/>
              <a:t>Tools</a:t>
            </a:r>
          </a:p>
        </p:txBody>
      </p:sp>
      <p:pic>
        <p:nvPicPr>
          <p:cNvPr id="6" name="Picture 5" descr="A red letter on a black background&#10;&#10;Description automatically generated">
            <a:extLst>
              <a:ext uri="{FF2B5EF4-FFF2-40B4-BE49-F238E27FC236}">
                <a16:creationId xmlns:a16="http://schemas.microsoft.com/office/drawing/2014/main" id="{305DBD74-A651-17F9-4997-76551CB64846}"/>
              </a:ext>
            </a:extLst>
          </p:cNvPr>
          <p:cNvPicPr>
            <a:picLocks noChangeAspect="1"/>
          </p:cNvPicPr>
          <p:nvPr/>
        </p:nvPicPr>
        <p:blipFill rotWithShape="1">
          <a:blip r:embed="rId3">
            <a:extLst>
              <a:ext uri="{28A0092B-C50C-407E-A947-70E740481C1C}">
                <a14:useLocalDpi xmlns:a14="http://schemas.microsoft.com/office/drawing/2010/main" val="0"/>
              </a:ext>
            </a:extLst>
          </a:blip>
          <a:srcRect l="6418" r="7582"/>
          <a:stretch/>
        </p:blipFill>
        <p:spPr>
          <a:xfrm>
            <a:off x="633999" y="640081"/>
            <a:ext cx="4019312" cy="2628899"/>
          </a:xfrm>
          <a:prstGeom prst="rect">
            <a:avLst/>
          </a:prstGeom>
        </p:spPr>
      </p:pic>
      <p:sp>
        <p:nvSpPr>
          <p:cNvPr id="3" name="Content Placeholder 2">
            <a:extLst>
              <a:ext uri="{FF2B5EF4-FFF2-40B4-BE49-F238E27FC236}">
                <a16:creationId xmlns:a16="http://schemas.microsoft.com/office/drawing/2014/main" id="{8B4F226E-9B92-6EC9-1EE2-CAA7DA7A1D24}"/>
              </a:ext>
            </a:extLst>
          </p:cNvPr>
          <p:cNvSpPr>
            <a:spLocks noGrp="1"/>
          </p:cNvSpPr>
          <p:nvPr>
            <p:ph idx="1"/>
          </p:nvPr>
        </p:nvSpPr>
        <p:spPr>
          <a:xfrm>
            <a:off x="5120050" y="1828800"/>
            <a:ext cx="5860811" cy="4351337"/>
          </a:xfrm>
        </p:spPr>
        <p:txBody>
          <a:bodyPr>
            <a:normAutofit/>
          </a:bodyPr>
          <a:lstStyle/>
          <a:p>
            <a:r>
              <a:rPr lang="en-IN"/>
              <a:t>Python : Matplotlib, Seaborn and Plotly packages</a:t>
            </a:r>
          </a:p>
          <a:p>
            <a:r>
              <a:rPr lang="en-IN"/>
              <a:t>PowerBI  </a:t>
            </a:r>
          </a:p>
        </p:txBody>
      </p:sp>
      <p:pic>
        <p:nvPicPr>
          <p:cNvPr id="5" name="Picture 4" descr="Calculator and maths tools on a surface">
            <a:extLst>
              <a:ext uri="{FF2B5EF4-FFF2-40B4-BE49-F238E27FC236}">
                <a16:creationId xmlns:a16="http://schemas.microsoft.com/office/drawing/2014/main" id="{58916ED3-A8F7-B1A7-D07A-57A6AD684C73}"/>
              </a:ext>
            </a:extLst>
          </p:cNvPr>
          <p:cNvPicPr>
            <a:picLocks noChangeAspect="1"/>
          </p:cNvPicPr>
          <p:nvPr/>
        </p:nvPicPr>
        <p:blipFill rotWithShape="1">
          <a:blip r:embed="rId4"/>
          <a:srcRect t="2013" r="-3" b="-3"/>
          <a:stretch/>
        </p:blipFill>
        <p:spPr>
          <a:xfrm>
            <a:off x="633999" y="3589021"/>
            <a:ext cx="4019312" cy="2628899"/>
          </a:xfrm>
          <a:prstGeom prst="rect">
            <a:avLst/>
          </a:prstGeom>
        </p:spPr>
      </p:pic>
    </p:spTree>
    <p:extLst>
      <p:ext uri="{BB962C8B-B14F-4D97-AF65-F5344CB8AC3E}">
        <p14:creationId xmlns:p14="http://schemas.microsoft.com/office/powerpoint/2010/main" val="14029434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30000">
              <a:srgbClr val="8A0000"/>
            </a:gs>
            <a:gs pos="58744">
              <a:schemeClr val="bg1">
                <a:lumMod val="95000"/>
                <a:lumOff val="5000"/>
              </a:schemeClr>
            </a:gs>
            <a:gs pos="91599">
              <a:schemeClr val="bg1">
                <a:lumMod val="95000"/>
                <a:lumOff val="5000"/>
              </a:schemeClr>
            </a:gs>
            <a:gs pos="81121">
              <a:schemeClr val="bg1">
                <a:lumMod val="95000"/>
                <a:lumOff val="5000"/>
              </a:schemeClr>
            </a:gs>
            <a:gs pos="71000">
              <a:schemeClr val="bg1">
                <a:lumMod val="95000"/>
                <a:lumOff val="5000"/>
              </a:schemeClr>
            </a:gs>
            <a:gs pos="100000">
              <a:schemeClr val="bg1">
                <a:lumMod val="95000"/>
                <a:lumOff val="5000"/>
              </a:schemeClr>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23378D-2DF3-CD8A-9B8A-7C4A44FA60D0}"/>
              </a:ext>
            </a:extLst>
          </p:cNvPr>
          <p:cNvSpPr>
            <a:spLocks noGrp="1"/>
          </p:cNvSpPr>
          <p:nvPr>
            <p:ph type="title"/>
          </p:nvPr>
        </p:nvSpPr>
        <p:spPr>
          <a:xfrm>
            <a:off x="155324" y="27849"/>
            <a:ext cx="11240263" cy="817725"/>
          </a:xfrm>
        </p:spPr>
        <p:txBody>
          <a:bodyPr>
            <a:normAutofit/>
          </a:bodyPr>
          <a:lstStyle/>
          <a:p>
            <a:pPr algn="ctr"/>
            <a:r>
              <a:rPr lang="en-US" sz="3200" dirty="0">
                <a:solidFill>
                  <a:schemeClr val="tx2"/>
                </a:solidFill>
              </a:rPr>
              <a:t>Top 10 TV shows based on popularity and number of votes</a:t>
            </a:r>
            <a:endParaRPr lang="en-IN" sz="3200" dirty="0">
              <a:solidFill>
                <a:schemeClr val="tx2"/>
              </a:solidFill>
            </a:endParaRPr>
          </a:p>
        </p:txBody>
      </p:sp>
      <p:pic>
        <p:nvPicPr>
          <p:cNvPr id="11" name="Content Placeholder 10">
            <a:extLst>
              <a:ext uri="{FF2B5EF4-FFF2-40B4-BE49-F238E27FC236}">
                <a16:creationId xmlns:a16="http://schemas.microsoft.com/office/drawing/2014/main" id="{F067483B-8185-D092-68AC-F0E6275A7C67}"/>
              </a:ext>
            </a:extLst>
          </p:cNvPr>
          <p:cNvPicPr>
            <a:picLocks noGrp="1" noChangeAspect="1"/>
          </p:cNvPicPr>
          <p:nvPr>
            <p:ph sz="half" idx="2"/>
          </p:nvPr>
        </p:nvPicPr>
        <p:blipFill>
          <a:blip r:embed="rId3"/>
          <a:stretch>
            <a:fillRect/>
          </a:stretch>
        </p:blipFill>
        <p:spPr>
          <a:xfrm>
            <a:off x="6872748" y="1461304"/>
            <a:ext cx="4886633" cy="3935391"/>
          </a:xfrm>
          <a:prstGeom prst="rect">
            <a:avLst/>
          </a:prstGeom>
        </p:spPr>
      </p:pic>
      <p:sp>
        <p:nvSpPr>
          <p:cNvPr id="2" name="TextBox 1">
            <a:extLst>
              <a:ext uri="{FF2B5EF4-FFF2-40B4-BE49-F238E27FC236}">
                <a16:creationId xmlns:a16="http://schemas.microsoft.com/office/drawing/2014/main" id="{5BECB3F3-CE44-BBEE-27A2-97B4554C1C98}"/>
              </a:ext>
            </a:extLst>
          </p:cNvPr>
          <p:cNvSpPr txBox="1"/>
          <p:nvPr/>
        </p:nvSpPr>
        <p:spPr>
          <a:xfrm>
            <a:off x="157315" y="5850195"/>
            <a:ext cx="12406289" cy="369332"/>
          </a:xfrm>
          <a:prstGeom prst="rect">
            <a:avLst/>
          </a:prstGeom>
          <a:noFill/>
        </p:spPr>
        <p:txBody>
          <a:bodyPr wrap="square" rtlCol="0">
            <a:spAutoFit/>
          </a:bodyPr>
          <a:lstStyle/>
          <a:p>
            <a:r>
              <a:rPr lang="en-US" dirty="0"/>
              <a:t>         House of the Dragon is the most popular TV show             Game of Thrones has the most number of votes</a:t>
            </a:r>
            <a:endParaRPr lang="en-IN" dirty="0"/>
          </a:p>
        </p:txBody>
      </p:sp>
      <p:pic>
        <p:nvPicPr>
          <p:cNvPr id="13" name="Content Placeholder 12">
            <a:extLst>
              <a:ext uri="{FF2B5EF4-FFF2-40B4-BE49-F238E27FC236}">
                <a16:creationId xmlns:a16="http://schemas.microsoft.com/office/drawing/2014/main" id="{551C4B30-A428-6C63-1011-C1F6B55E759D}"/>
              </a:ext>
            </a:extLst>
          </p:cNvPr>
          <p:cNvPicPr>
            <a:picLocks noGrp="1" noChangeAspect="1"/>
          </p:cNvPicPr>
          <p:nvPr>
            <p:ph sz="half" idx="1"/>
          </p:nvPr>
        </p:nvPicPr>
        <p:blipFill>
          <a:blip r:embed="rId4"/>
          <a:stretch>
            <a:fillRect/>
          </a:stretch>
        </p:blipFill>
        <p:spPr>
          <a:xfrm>
            <a:off x="432619" y="1461304"/>
            <a:ext cx="6115665" cy="3935391"/>
          </a:xfrm>
        </p:spPr>
      </p:pic>
    </p:spTree>
    <p:extLst>
      <p:ext uri="{BB962C8B-B14F-4D97-AF65-F5344CB8AC3E}">
        <p14:creationId xmlns:p14="http://schemas.microsoft.com/office/powerpoint/2010/main" val="2113379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4000">
              <a:srgbClr val="8A0000"/>
            </a:gs>
            <a:gs pos="58744">
              <a:schemeClr val="bg1">
                <a:lumMod val="95000"/>
                <a:lumOff val="5000"/>
              </a:schemeClr>
            </a:gs>
            <a:gs pos="91599">
              <a:schemeClr val="bg1">
                <a:lumMod val="95000"/>
                <a:lumOff val="5000"/>
              </a:schemeClr>
            </a:gs>
            <a:gs pos="81121">
              <a:schemeClr val="bg1">
                <a:lumMod val="95000"/>
                <a:lumOff val="5000"/>
              </a:schemeClr>
            </a:gs>
            <a:gs pos="71000">
              <a:schemeClr val="bg1">
                <a:lumMod val="95000"/>
                <a:lumOff val="5000"/>
              </a:schemeClr>
            </a:gs>
            <a:gs pos="100000">
              <a:schemeClr val="bg1">
                <a:lumMod val="95000"/>
                <a:lumOff val="5000"/>
              </a:schemeClr>
            </a:gs>
          </a:gsLst>
          <a:lin ang="5400000" scaled="1"/>
        </a:gradFill>
        <a:effectLst/>
      </p:bgPr>
    </p:bg>
    <p:spTree>
      <p:nvGrpSpPr>
        <p:cNvPr id="1" name=""/>
        <p:cNvGrpSpPr/>
        <p:nvPr/>
      </p:nvGrpSpPr>
      <p:grpSpPr>
        <a:xfrm>
          <a:off x="0" y="0"/>
          <a:ext cx="0" cy="0"/>
          <a:chOff x="0" y="0"/>
          <a:chExt cx="0" cy="0"/>
        </a:xfrm>
      </p:grpSpPr>
      <p:graphicFrame>
        <p:nvGraphicFramePr>
          <p:cNvPr id="4" name="Chart 3" descr="Chart type: Doughnut. 'origin_country': US accounts for the majority of 'vote_average'.&#10;&#10;Description automatically generated">
            <a:extLst>
              <a:ext uri="{FF2B5EF4-FFF2-40B4-BE49-F238E27FC236}">
                <a16:creationId xmlns:a16="http://schemas.microsoft.com/office/drawing/2014/main" id="{6F79FA7A-386A-AF2E-B711-70D6FA7C35FA}"/>
              </a:ext>
            </a:extLst>
          </p:cNvPr>
          <p:cNvGraphicFramePr>
            <a:graphicFrameLocks/>
          </p:cNvGraphicFramePr>
          <p:nvPr>
            <p:extLst>
              <p:ext uri="{D42A27DB-BD31-4B8C-83A1-F6EECF244321}">
                <p14:modId xmlns:p14="http://schemas.microsoft.com/office/powerpoint/2010/main" val="2093684753"/>
              </p:ext>
            </p:extLst>
          </p:nvPr>
        </p:nvGraphicFramePr>
        <p:xfrm>
          <a:off x="214129" y="481782"/>
          <a:ext cx="5660020" cy="39329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39C8BB34-C4E0-C202-3EE3-4CD2B043BA73}"/>
              </a:ext>
            </a:extLst>
          </p:cNvPr>
          <p:cNvGraphicFramePr>
            <a:graphicFrameLocks/>
          </p:cNvGraphicFramePr>
          <p:nvPr>
            <p:extLst>
              <p:ext uri="{D42A27DB-BD31-4B8C-83A1-F6EECF244321}">
                <p14:modId xmlns:p14="http://schemas.microsoft.com/office/powerpoint/2010/main" val="754923766"/>
              </p:ext>
            </p:extLst>
          </p:nvPr>
        </p:nvGraphicFramePr>
        <p:xfrm>
          <a:off x="6198241" y="550608"/>
          <a:ext cx="4572000" cy="3932902"/>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47B7D4B2-8539-47CF-059B-0C3BF3FA6452}"/>
              </a:ext>
            </a:extLst>
          </p:cNvPr>
          <p:cNvSpPr txBox="1"/>
          <p:nvPr/>
        </p:nvSpPr>
        <p:spPr>
          <a:xfrm>
            <a:off x="6096000" y="4960280"/>
            <a:ext cx="5341719" cy="369332"/>
          </a:xfrm>
          <a:prstGeom prst="rect">
            <a:avLst/>
          </a:prstGeom>
          <a:noFill/>
        </p:spPr>
        <p:txBody>
          <a:bodyPr wrap="square">
            <a:spAutoFit/>
          </a:bodyPr>
          <a:lstStyle/>
          <a:p>
            <a:r>
              <a:rPr lang="en-US" dirty="0">
                <a:solidFill>
                  <a:schemeClr val="tx1">
                    <a:lumMod val="85000"/>
                  </a:schemeClr>
                </a:solidFill>
              </a:rPr>
              <a:t>English accounts for the majority of vote count</a:t>
            </a:r>
            <a:endParaRPr lang="en-IN" dirty="0">
              <a:solidFill>
                <a:schemeClr val="tx1">
                  <a:lumMod val="85000"/>
                </a:schemeClr>
              </a:solidFill>
            </a:endParaRPr>
          </a:p>
        </p:txBody>
      </p:sp>
      <p:sp>
        <p:nvSpPr>
          <p:cNvPr id="17" name="TextBox 16">
            <a:extLst>
              <a:ext uri="{FF2B5EF4-FFF2-40B4-BE49-F238E27FC236}">
                <a16:creationId xmlns:a16="http://schemas.microsoft.com/office/drawing/2014/main" id="{B350EAC8-5FA4-F50E-07D9-6397A97C12F9}"/>
              </a:ext>
            </a:extLst>
          </p:cNvPr>
          <p:cNvSpPr txBox="1"/>
          <p:nvPr/>
        </p:nvSpPr>
        <p:spPr>
          <a:xfrm>
            <a:off x="754281" y="4960280"/>
            <a:ext cx="5224040" cy="369332"/>
          </a:xfrm>
          <a:prstGeom prst="rect">
            <a:avLst/>
          </a:prstGeom>
          <a:noFill/>
        </p:spPr>
        <p:txBody>
          <a:bodyPr wrap="square" rtlCol="0">
            <a:spAutoFit/>
          </a:bodyPr>
          <a:lstStyle/>
          <a:p>
            <a:r>
              <a:rPr lang="en-IN" dirty="0">
                <a:solidFill>
                  <a:schemeClr val="tx1">
                    <a:lumMod val="85000"/>
                  </a:schemeClr>
                </a:solidFill>
              </a:rPr>
              <a:t>USA accounts for the majority of vote average</a:t>
            </a:r>
          </a:p>
        </p:txBody>
      </p:sp>
    </p:spTree>
    <p:extLst>
      <p:ext uri="{BB962C8B-B14F-4D97-AF65-F5344CB8AC3E}">
        <p14:creationId xmlns:p14="http://schemas.microsoft.com/office/powerpoint/2010/main" val="1114501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3000">
              <a:srgbClr val="8A0000"/>
            </a:gs>
            <a:gs pos="58744">
              <a:schemeClr val="bg1">
                <a:lumMod val="95000"/>
                <a:lumOff val="5000"/>
              </a:schemeClr>
            </a:gs>
            <a:gs pos="91599">
              <a:schemeClr val="bg1">
                <a:lumMod val="95000"/>
                <a:lumOff val="5000"/>
              </a:schemeClr>
            </a:gs>
            <a:gs pos="81121">
              <a:schemeClr val="bg1">
                <a:lumMod val="95000"/>
                <a:lumOff val="5000"/>
              </a:schemeClr>
            </a:gs>
            <a:gs pos="71000">
              <a:schemeClr val="bg1">
                <a:lumMod val="95000"/>
                <a:lumOff val="5000"/>
              </a:schemeClr>
            </a:gs>
            <a:gs pos="100000">
              <a:schemeClr val="bg1">
                <a:lumMod val="95000"/>
                <a:lumOff val="5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B140E-5394-BA4A-8C9A-41EC2837BB09}"/>
              </a:ext>
            </a:extLst>
          </p:cNvPr>
          <p:cNvSpPr>
            <a:spLocks noGrp="1"/>
          </p:cNvSpPr>
          <p:nvPr>
            <p:ph type="title"/>
          </p:nvPr>
        </p:nvSpPr>
        <p:spPr>
          <a:xfrm>
            <a:off x="986461" y="198616"/>
            <a:ext cx="10613986" cy="1081075"/>
          </a:xfrm>
        </p:spPr>
        <p:txBody>
          <a:bodyPr>
            <a:normAutofit/>
          </a:bodyPr>
          <a:lstStyle/>
          <a:p>
            <a:r>
              <a:rPr lang="en-US" sz="4000" dirty="0"/>
              <a:t>Top 10 TV shows based on vote average</a:t>
            </a:r>
            <a:endParaRPr lang="en-IN" sz="4000" dirty="0"/>
          </a:p>
        </p:txBody>
      </p:sp>
      <p:sp>
        <p:nvSpPr>
          <p:cNvPr id="4" name="TextBox 3">
            <a:extLst>
              <a:ext uri="{FF2B5EF4-FFF2-40B4-BE49-F238E27FC236}">
                <a16:creationId xmlns:a16="http://schemas.microsoft.com/office/drawing/2014/main" id="{B58E0DD9-1BF8-BE2F-2E06-8FD44DF9D0A3}"/>
              </a:ext>
            </a:extLst>
          </p:cNvPr>
          <p:cNvSpPr txBox="1"/>
          <p:nvPr/>
        </p:nvSpPr>
        <p:spPr>
          <a:xfrm>
            <a:off x="1450791" y="5985498"/>
            <a:ext cx="8499987" cy="400110"/>
          </a:xfrm>
          <a:prstGeom prst="rect">
            <a:avLst/>
          </a:prstGeom>
          <a:noFill/>
        </p:spPr>
        <p:txBody>
          <a:bodyPr wrap="square">
            <a:spAutoFit/>
          </a:bodyPr>
          <a:lstStyle/>
          <a:p>
            <a:r>
              <a:rPr lang="en-US" sz="2000" dirty="0"/>
              <a:t>The </a:t>
            </a:r>
            <a:r>
              <a:rPr lang="en-US" sz="2000" dirty="0" err="1"/>
              <a:t>D'Amelio</a:t>
            </a:r>
            <a:r>
              <a:rPr lang="en-US" sz="2000" dirty="0"/>
              <a:t> show has been rated by the public as the best TV show </a:t>
            </a:r>
            <a:endParaRPr lang="en-IN" sz="2000" dirty="0"/>
          </a:p>
        </p:txBody>
      </p:sp>
      <p:pic>
        <p:nvPicPr>
          <p:cNvPr id="10" name="Content Placeholder 9">
            <a:extLst>
              <a:ext uri="{FF2B5EF4-FFF2-40B4-BE49-F238E27FC236}">
                <a16:creationId xmlns:a16="http://schemas.microsoft.com/office/drawing/2014/main" id="{C70F0B70-0BA8-7506-2FD1-0B40C6A87251}"/>
              </a:ext>
            </a:extLst>
          </p:cNvPr>
          <p:cNvPicPr>
            <a:picLocks noGrp="1" noChangeAspect="1"/>
          </p:cNvPicPr>
          <p:nvPr>
            <p:ph idx="1"/>
          </p:nvPr>
        </p:nvPicPr>
        <p:blipFill>
          <a:blip r:embed="rId3"/>
          <a:stretch>
            <a:fillRect/>
          </a:stretch>
        </p:blipFill>
        <p:spPr>
          <a:xfrm>
            <a:off x="1302026" y="1818862"/>
            <a:ext cx="8726557" cy="3756990"/>
          </a:xfrm>
        </p:spPr>
      </p:pic>
    </p:spTree>
    <p:extLst>
      <p:ext uri="{BB962C8B-B14F-4D97-AF65-F5344CB8AC3E}">
        <p14:creationId xmlns:p14="http://schemas.microsoft.com/office/powerpoint/2010/main" val="24416023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6E51-7DC5-A9D4-2EA4-3D6536B7FF00}"/>
              </a:ext>
            </a:extLst>
          </p:cNvPr>
          <p:cNvSpPr>
            <a:spLocks noGrp="1"/>
          </p:cNvSpPr>
          <p:nvPr>
            <p:ph type="title"/>
          </p:nvPr>
        </p:nvSpPr>
        <p:spPr>
          <a:xfrm>
            <a:off x="720500" y="-112691"/>
            <a:ext cx="9692640" cy="1325562"/>
          </a:xfrm>
        </p:spPr>
        <p:txBody>
          <a:bodyPr>
            <a:normAutofit/>
          </a:bodyPr>
          <a:lstStyle/>
          <a:p>
            <a:r>
              <a:rPr lang="en-IN" dirty="0"/>
              <a:t>Key Takeaways</a:t>
            </a:r>
          </a:p>
        </p:txBody>
      </p:sp>
      <p:pic>
        <p:nvPicPr>
          <p:cNvPr id="5" name="Picture 4" descr="A red letter on a black background&#10;&#10;Description automatically generated">
            <a:extLst>
              <a:ext uri="{FF2B5EF4-FFF2-40B4-BE49-F238E27FC236}">
                <a16:creationId xmlns:a16="http://schemas.microsoft.com/office/drawing/2014/main" id="{DC2F2582-F196-3C79-4558-F8F98B10AB74}"/>
              </a:ext>
            </a:extLst>
          </p:cNvPr>
          <p:cNvPicPr>
            <a:picLocks noChangeAspect="1"/>
          </p:cNvPicPr>
          <p:nvPr/>
        </p:nvPicPr>
        <p:blipFill rotWithShape="1">
          <a:blip r:embed="rId2">
            <a:extLst>
              <a:ext uri="{28A0092B-C50C-407E-A947-70E740481C1C}">
                <a14:useLocalDpi xmlns:a14="http://schemas.microsoft.com/office/drawing/2010/main" val="0"/>
              </a:ext>
            </a:extLst>
          </a:blip>
          <a:srcRect l="30602" r="31767"/>
          <a:stretch/>
        </p:blipFill>
        <p:spPr>
          <a:xfrm>
            <a:off x="8033446" y="1702340"/>
            <a:ext cx="2896682" cy="4105073"/>
          </a:xfrm>
          <a:prstGeom prst="rect">
            <a:avLst/>
          </a:prstGeom>
        </p:spPr>
      </p:pic>
      <p:graphicFrame>
        <p:nvGraphicFramePr>
          <p:cNvPr id="14" name="Content Placeholder 2">
            <a:extLst>
              <a:ext uri="{FF2B5EF4-FFF2-40B4-BE49-F238E27FC236}">
                <a16:creationId xmlns:a16="http://schemas.microsoft.com/office/drawing/2014/main" id="{E811121F-E4D1-C65B-7616-48B2F4EDFCC2}"/>
              </a:ext>
            </a:extLst>
          </p:cNvPr>
          <p:cNvGraphicFramePr>
            <a:graphicFrameLocks noGrp="1"/>
          </p:cNvGraphicFramePr>
          <p:nvPr>
            <p:ph idx="1"/>
            <p:extLst>
              <p:ext uri="{D42A27DB-BD31-4B8C-83A1-F6EECF244321}">
                <p14:modId xmlns:p14="http://schemas.microsoft.com/office/powerpoint/2010/main" val="1546677118"/>
              </p:ext>
            </p:extLst>
          </p:nvPr>
        </p:nvGraphicFramePr>
        <p:xfrm>
          <a:off x="1084591" y="1828800"/>
          <a:ext cx="585216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7386967"/>
      </p:ext>
    </p:extLst>
  </p:cSld>
  <p:clrMapOvr>
    <a:masterClrMapping/>
  </p:clrMapOvr>
</p:sld>
</file>

<file path=ppt/theme/theme1.xml><?xml version="1.0" encoding="utf-8"?>
<a:theme xmlns:a="http://schemas.openxmlformats.org/drawingml/2006/main" name="View">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Riblet">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7145" cap="flat" cmpd="sng" algn="ctr">
          <a:solidFill>
            <a:schemeClr val="phClr"/>
          </a:solidFill>
          <a:prstDash val="solid"/>
        </a:ln>
        <a:ln w="58420" cap="flat" cmpd="thickThin" algn="ctr">
          <a:solidFill>
            <a:schemeClr val="phClr">
              <a:shade val="95000"/>
              <a:alpha val="50000"/>
              <a:satMod val="150000"/>
            </a:schemeClr>
          </a:solidFill>
          <a:prstDash val="solid"/>
        </a:ln>
      </a:lnStyleLst>
      <a:effectStyleLst>
        <a:effectStyle>
          <a:effectLst/>
        </a:effectStyle>
        <a:effectStyle>
          <a:effectLst>
            <a:outerShdw blurRad="50800" dist="38100" dir="2700000" rotWithShape="0">
              <a:srgbClr val="000000">
                <a:alpha val="60000"/>
              </a:srgbClr>
            </a:outerShdw>
          </a:effectLst>
          <a:scene3d>
            <a:camera prst="orthographicFront">
              <a:rot lat="0" lon="0" rev="0"/>
            </a:camera>
            <a:lightRig rig="flat" dir="tl"/>
          </a:scene3d>
          <a:sp3d prstMaterial="flat">
            <a:bevelT w="31750" h="63500" prst="riblet"/>
          </a:sp3d>
        </a:effectStyle>
        <a:effectStyle>
          <a:effectLst>
            <a:outerShdw blurRad="50800" dist="38100" dir="2700000" algn="ctr" rotWithShape="0">
              <a:srgbClr val="000000">
                <a:alpha val="60000"/>
              </a:srgbClr>
            </a:outerShdw>
          </a:effectLst>
          <a:scene3d>
            <a:camera prst="orthographicFront">
              <a:rot lat="0" lon="0" rev="0"/>
            </a:camera>
            <a:lightRig rig="flat" dir="tl"/>
          </a:scene3d>
          <a:sp3d prstMaterial="flat">
            <a:bevelT w="57150" h="114300" prst="riblet"/>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3198</TotalTime>
  <Words>603</Words>
  <Application>Microsoft Office PowerPoint</Application>
  <PresentationFormat>Widescreen</PresentationFormat>
  <Paragraphs>62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Schoolbook</vt:lpstr>
      <vt:lpstr>Wingdings 2</vt:lpstr>
      <vt:lpstr>View</vt:lpstr>
      <vt:lpstr>TOP RATED TV SHOWS ON NETFLIX     </vt:lpstr>
      <vt:lpstr>Dataset</vt:lpstr>
      <vt:lpstr>Dataset Description</vt:lpstr>
      <vt:lpstr>Possible Questions</vt:lpstr>
      <vt:lpstr>Tools</vt:lpstr>
      <vt:lpstr>Top 10 TV shows based on popularity and number of votes</vt:lpstr>
      <vt:lpstr>PowerPoint Presentation</vt:lpstr>
      <vt:lpstr>Top 10 TV shows based on vote average</vt:lpstr>
      <vt:lpstr>Key Takeaways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sahaanah j</dc:creator>
  <cp:lastModifiedBy>sahaanah j</cp:lastModifiedBy>
  <cp:revision>43</cp:revision>
  <dcterms:created xsi:type="dcterms:W3CDTF">2023-01-19T11:41:31Z</dcterms:created>
  <dcterms:modified xsi:type="dcterms:W3CDTF">2024-04-30T01:39:09Z</dcterms:modified>
</cp:coreProperties>
</file>