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Corbel</vt:lpstr>
      <vt:lpstr>Wingdings 2</vt:lpstr>
      <vt:lpstr>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Prince Akash</dc:creator>
  <cp:lastModifiedBy>Prince Akash</cp:lastModifiedBy>
  <cp:revision>2</cp:revision>
  <dcterms:created xsi:type="dcterms:W3CDTF">2025-05-09T09:01:17Z</dcterms:created>
  <dcterms:modified xsi:type="dcterms:W3CDTF">2025-05-09T09:20:30Z</dcterms:modified>
</cp:coreProperties>
</file>