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7462-E7E7-4155-A47D-2E5D0B48B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E2E57-BE2D-400C-A1D8-AE14FB41F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9D678-3839-451C-B5BD-9FA9AF7D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6E0-C39F-49FB-9A9A-65011F587007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F2266-8506-4281-9E7F-E526D1FB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9C9CF-17A2-44A7-A6E4-D1232909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A314-0B6A-4D17-A931-89E4AE80B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83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D2E4-B636-48D4-8640-93B415B8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4BD06-83E7-4FF8-B01A-327E927CC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BA121-C2D8-409D-8549-F924CA04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6E0-C39F-49FB-9A9A-65011F587007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CCBC-B187-4EAC-9F41-C7DC84EB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07857-E28A-4914-A056-21BF9802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A314-0B6A-4D17-A931-89E4AE80B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58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3552E-C2F0-4805-9AE9-96019A3D2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9DA90-CAD9-4D6F-B003-E95888846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E456-4F9D-47E4-A280-53F44592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6E0-C39F-49FB-9A9A-65011F587007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A28BB-9C1B-48A3-A9B7-2916A2AF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2F4FD-FBAD-4239-A412-D6FCCED7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A314-0B6A-4D17-A931-89E4AE80B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22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38BF-8B07-41E9-9C91-2B1360AC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744E-FFB7-44F0-BC79-2E4F5B3F0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9DF21-459A-4EDA-B7A9-0CB17EE6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6E0-C39F-49FB-9A9A-65011F587007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9F8E-C7E6-42DB-BC17-2126611C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268CA-669A-4C9D-BAA7-79E80D03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A314-0B6A-4D17-A931-89E4AE80B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45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65DD-DC9A-4AD4-A8F1-8F545220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2DF64-6CE4-45E2-8F8C-D5E23C842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990C-0B00-4750-9CD9-A80EFBDE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6E0-C39F-49FB-9A9A-65011F587007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9E913-A070-4A36-B892-2A449145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FB310-A250-4C50-8C2D-5E06949E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A314-0B6A-4D17-A931-89E4AE80B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17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657F-5968-460B-A9A0-CCE7CB3A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5DA3C-BC07-4399-9F3A-934DAD425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830C4-C2AC-4B4F-A01F-DC477F8DA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EDF88-9365-4BA5-957E-FCF29DCF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6E0-C39F-49FB-9A9A-65011F587007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E13CC-8A24-41AE-8192-EA6DCB5E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FD1D3-A891-4AD4-BBA8-D8DBE24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A314-0B6A-4D17-A931-89E4AE80B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67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BE65-6C24-49CD-969A-A985DA25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1A0A9-B228-43C7-9C06-B899C8B14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41A54-6160-43E5-83D9-F66C2F351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92A96-7922-4225-B8FF-171269D85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E4298-A3A4-4870-98DF-E63AA9F34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D5FBA-4CB5-4619-8DBA-DF15EE4C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6E0-C39F-49FB-9A9A-65011F587007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B223B-905D-47D8-A302-E6636140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6A4DA-423A-4249-A2D9-C814D7EA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A314-0B6A-4D17-A931-89E4AE80B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00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384B-C051-4216-B0AF-D12D215F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35AE0-9FFE-4B3F-A734-C8809655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6E0-C39F-49FB-9A9A-65011F587007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6C1F9-106B-47C5-B551-3970CB8E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1D1D9-8452-46EC-A836-C01100C3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A314-0B6A-4D17-A931-89E4AE80B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46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DE033-434F-4D5E-8F97-C5335916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6E0-C39F-49FB-9A9A-65011F587007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E01C3-CA68-4C6E-9D8D-DAD730B0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B7B5F-7616-48D2-BA7C-42C84761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A314-0B6A-4D17-A931-89E4AE80B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9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776A-3066-43BE-8076-5DCC517E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010D-4838-4619-AAEB-E25524D9A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2FB78-6502-43C1-8622-24CB5E986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71FF0-6D5D-44A0-A98C-6D7E36E2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6E0-C39F-49FB-9A9A-65011F587007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3A22C-7248-424E-B39E-7412F6DB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DAD89-C148-4753-82F8-E222B53B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A314-0B6A-4D17-A931-89E4AE80B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18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6C45-6C92-4923-B4B7-B89DAE85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7537D-73F4-4FD1-ACB9-E110ADAED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98EE9-8568-484E-B0EC-69672DBB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6E873-4A49-4AE1-91F0-3DC570DA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6E0-C39F-49FB-9A9A-65011F587007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3888F-2869-4348-AF62-A286B027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9A026-9DF6-4BF1-ACE2-63DB929F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A314-0B6A-4D17-A931-89E4AE80B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58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79CCD1-8D1F-4CC0-AE39-BA55F43B5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CC11E-B5ED-42F1-AC81-C397BB32B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54EEA-B32A-4D65-BA5E-058B195A0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CC6E0-C39F-49FB-9A9A-65011F587007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B25D2-4FFA-494C-A136-4A2799343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9E09-BBBC-46B7-8799-87AE009D9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BA314-0B6A-4D17-A931-89E4AE80B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64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273E-9D21-4286-A4CC-DC1DD52C3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690" y="954394"/>
            <a:ext cx="6528619" cy="1107768"/>
          </a:xfrm>
        </p:spPr>
        <p:txBody>
          <a:bodyPr/>
          <a:lstStyle/>
          <a:p>
            <a:r>
              <a:rPr lang="en-IN" dirty="0"/>
              <a:t>GANs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E67FC-DF74-4065-B078-854FED7D9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819" y="2264851"/>
            <a:ext cx="9144000" cy="1655762"/>
          </a:xfrm>
        </p:spPr>
        <p:txBody>
          <a:bodyPr/>
          <a:lstStyle/>
          <a:p>
            <a:r>
              <a:rPr lang="en-IN" dirty="0"/>
              <a:t>Arunabh – Lighthouse Labs W9D3 July 2020 Cohort</a:t>
            </a:r>
          </a:p>
        </p:txBody>
      </p:sp>
    </p:spTree>
    <p:extLst>
      <p:ext uri="{BB962C8B-B14F-4D97-AF65-F5344CB8AC3E}">
        <p14:creationId xmlns:p14="http://schemas.microsoft.com/office/powerpoint/2010/main" val="13348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0BA2-3349-4B96-BBA3-618D2C42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752"/>
          </a:xfrm>
        </p:spPr>
        <p:txBody>
          <a:bodyPr/>
          <a:lstStyle/>
          <a:p>
            <a:r>
              <a:rPr lang="en-IN" dirty="0"/>
              <a:t>Generator Cost Function and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9AB56-58A0-4857-999D-9A9230140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98" y="1400175"/>
            <a:ext cx="5152258" cy="4057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5C5292-119B-40BF-B9EA-01487CAD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77" y="1273892"/>
            <a:ext cx="6016881" cy="3543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0957D0-8CC6-417F-A353-FE798B51DED1}"/>
              </a:ext>
            </a:extLst>
          </p:cNvPr>
          <p:cNvSpPr txBox="1"/>
          <p:nvPr/>
        </p:nvSpPr>
        <p:spPr>
          <a:xfrm>
            <a:off x="2172928" y="4953140"/>
            <a:ext cx="256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Udemy-Lazy Programmer</a:t>
            </a:r>
          </a:p>
        </p:txBody>
      </p:sp>
    </p:spTree>
    <p:extLst>
      <p:ext uri="{BB962C8B-B14F-4D97-AF65-F5344CB8AC3E}">
        <p14:creationId xmlns:p14="http://schemas.microsoft.com/office/powerpoint/2010/main" val="243088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928B-EDCA-4740-97ED-0F991C70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Correcting cost function for Generator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994E30-B9D0-4C62-96BC-56EF73706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715" y="1325844"/>
            <a:ext cx="4961143" cy="3286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93E361-471E-48CE-93B3-B29169CBC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858" y="1430593"/>
            <a:ext cx="5993529" cy="3286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9EB6A8-4EF5-46F1-B40A-08C340C3B98D}"/>
              </a:ext>
            </a:extLst>
          </p:cNvPr>
          <p:cNvSpPr txBox="1"/>
          <p:nvPr/>
        </p:nvSpPr>
        <p:spPr>
          <a:xfrm>
            <a:off x="4586748" y="5847184"/>
            <a:ext cx="256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Udemy-Lazy Programmer</a:t>
            </a:r>
          </a:p>
        </p:txBody>
      </p:sp>
    </p:spTree>
    <p:extLst>
      <p:ext uri="{BB962C8B-B14F-4D97-AF65-F5344CB8AC3E}">
        <p14:creationId xmlns:p14="http://schemas.microsoft.com/office/powerpoint/2010/main" val="420693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33A3-1566-479F-9408-812F3FBD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Generator Cost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E75BC-B138-42DB-9F9A-4F704E43B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05" y="1833562"/>
            <a:ext cx="7172325" cy="2581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8CCA9A-50DA-4EBC-8F50-2827540A6809}"/>
              </a:ext>
            </a:extLst>
          </p:cNvPr>
          <p:cNvSpPr txBox="1"/>
          <p:nvPr/>
        </p:nvSpPr>
        <p:spPr>
          <a:xfrm>
            <a:off x="2403987" y="4804965"/>
            <a:ext cx="256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Udemy-Lazy Programmer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6FC8F-0295-46C3-A395-8DFB63E8C591}"/>
              </a:ext>
            </a:extLst>
          </p:cNvPr>
          <p:cNvSpPr txBox="1"/>
          <p:nvPr/>
        </p:nvSpPr>
        <p:spPr>
          <a:xfrm>
            <a:off x="8504903" y="1833562"/>
            <a:ext cx="2848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two cost are not opposites anymore and have a zero sum.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important to note as we optimize the GAN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43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A093-88BF-43B8-AB9C-113EA883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GAN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976B-FB09-44F4-B2EE-A3D7061C4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6923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Starting from left we have z which is a latent variable generated from a uniform distribution.</a:t>
            </a:r>
          </a:p>
          <a:p>
            <a:r>
              <a:rPr lang="en-IN" dirty="0"/>
              <a:t>Generator will use the distribution to generate </a:t>
            </a:r>
            <a:r>
              <a:rPr lang="en-IN" dirty="0" err="1"/>
              <a:t>x_hat</a:t>
            </a:r>
            <a:r>
              <a:rPr lang="en-IN" dirty="0"/>
              <a:t> or fake samples.</a:t>
            </a:r>
          </a:p>
          <a:p>
            <a:r>
              <a:rPr lang="en-IN" dirty="0"/>
              <a:t>Discriminator will be fed both real and fake images.</a:t>
            </a:r>
          </a:p>
          <a:p>
            <a:r>
              <a:rPr lang="en-IN" dirty="0"/>
              <a:t>Then we have cost functions which optimize both the networks respectively.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13A8E-5B4F-45B5-A777-8C9D257A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342" y="1690688"/>
            <a:ext cx="5097564" cy="323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552D5B-1011-4579-B982-4AEAD3B9ED07}"/>
              </a:ext>
            </a:extLst>
          </p:cNvPr>
          <p:cNvSpPr txBox="1"/>
          <p:nvPr/>
        </p:nvSpPr>
        <p:spPr>
          <a:xfrm>
            <a:off x="7385025" y="4929188"/>
            <a:ext cx="256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Udemy-Lazy Programmer</a:t>
            </a:r>
          </a:p>
        </p:txBody>
      </p:sp>
    </p:spTree>
    <p:extLst>
      <p:ext uri="{BB962C8B-B14F-4D97-AF65-F5344CB8AC3E}">
        <p14:creationId xmlns:p14="http://schemas.microsoft.com/office/powerpoint/2010/main" val="375774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1072-3FF9-4A17-9D9B-212CF406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 fontScale="90000"/>
          </a:bodyPr>
          <a:lstStyle/>
          <a:p>
            <a:r>
              <a:rPr lang="en-IN" dirty="0"/>
              <a:t>DCGAN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5F758-8395-4630-95B5-31D49A803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3897"/>
            <a:ext cx="10515600" cy="2485103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/>
              <a:t>A.k.a</a:t>
            </a:r>
            <a:r>
              <a:rPr lang="en-IN" dirty="0"/>
              <a:t> Deep Convolutional GAN.</a:t>
            </a:r>
          </a:p>
          <a:p>
            <a:r>
              <a:rPr lang="en-IN" dirty="0"/>
              <a:t>Uses batch normalization which means normalizing the data at every layer in a Neural Network.</a:t>
            </a:r>
          </a:p>
          <a:p>
            <a:r>
              <a:rPr lang="en-IN" dirty="0"/>
              <a:t>DCGAN follows a style of Neural Network called All Convolutional Network.</a:t>
            </a:r>
          </a:p>
          <a:p>
            <a:r>
              <a:rPr lang="en-IN" dirty="0"/>
              <a:t>This Network does not uses pooling layer to reduce dimensions. Instead just uses bigger stride of 2.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1D02D-F42C-4B58-9113-A4C8B62B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45" y="3523514"/>
            <a:ext cx="6185258" cy="32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3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D7D4-AE42-4274-B1E3-5A9184596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217"/>
          </a:xfrm>
        </p:spPr>
        <p:txBody>
          <a:bodyPr/>
          <a:lstStyle/>
          <a:p>
            <a:r>
              <a:rPr lang="en-IN" dirty="0"/>
              <a:t>DCGAN overall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9612C-43A5-48D7-AA4A-28A2D6595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96" y="2242984"/>
            <a:ext cx="99536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9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3702-D31A-4ED4-A8DE-62A15C3C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Batch Normalization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375C3-EC5D-4F21-B02F-685D35A9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5245" cy="4351338"/>
          </a:xfrm>
        </p:spPr>
        <p:txBody>
          <a:bodyPr/>
          <a:lstStyle/>
          <a:p>
            <a:r>
              <a:rPr lang="en-IN" dirty="0"/>
              <a:t>Batch normalization happens as follows:</a:t>
            </a:r>
          </a:p>
          <a:p>
            <a:r>
              <a:rPr lang="en-IN" dirty="0"/>
              <a:t>First-</a:t>
            </a:r>
            <a:r>
              <a:rPr lang="en-IN" dirty="0">
                <a:sym typeface="Wingdings" panose="05000000000000000000" pitchFamily="2" charset="2"/>
              </a:rPr>
              <a:t> weights*X + bias</a:t>
            </a:r>
          </a:p>
          <a:p>
            <a:r>
              <a:rPr lang="en-IN" dirty="0">
                <a:sym typeface="Wingdings" panose="05000000000000000000" pitchFamily="2" charset="2"/>
              </a:rPr>
              <a:t>Second  Batch Normalization</a:t>
            </a:r>
          </a:p>
          <a:p>
            <a:r>
              <a:rPr lang="en-IN" dirty="0">
                <a:sym typeface="Wingdings" panose="05000000000000000000" pitchFamily="2" charset="2"/>
              </a:rPr>
              <a:t>Third  activation function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7733B-C1CA-4814-BE2B-B35F5E8F2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791" y="1825625"/>
            <a:ext cx="603500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56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5A51-6DE0-4D65-912B-93114AF7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578"/>
          </a:xfrm>
        </p:spPr>
        <p:txBody>
          <a:bodyPr/>
          <a:lstStyle/>
          <a:p>
            <a:r>
              <a:rPr lang="en-IN" dirty="0" err="1"/>
              <a:t>Strided</a:t>
            </a:r>
            <a:r>
              <a:rPr lang="en-IN" dirty="0"/>
              <a:t> Convolution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E7567-4B3E-4B5F-8CDF-0DE597D22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9704"/>
            <a:ext cx="8620432" cy="2289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4CF8D6-1CCB-4530-A74A-97D9869E3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27512"/>
            <a:ext cx="8620432" cy="297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3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B1A1-262C-4EF8-8E83-81C5E2A8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Fractionally </a:t>
            </a:r>
            <a:r>
              <a:rPr lang="en-IN" dirty="0" err="1"/>
              <a:t>Strided</a:t>
            </a:r>
            <a:r>
              <a:rPr lang="en-IN" dirty="0"/>
              <a:t>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FF38C-9433-4A37-BEA7-65A92746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9606" cy="1497678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Takes ½ strides and creates gaps between pixels. </a:t>
            </a:r>
          </a:p>
          <a:p>
            <a:r>
              <a:rPr lang="en-IN" dirty="0"/>
              <a:t>This </a:t>
            </a:r>
            <a:r>
              <a:rPr lang="en-IN" dirty="0" err="1"/>
              <a:t>creats</a:t>
            </a:r>
            <a:r>
              <a:rPr lang="en-IN" dirty="0"/>
              <a:t> images that are bigger in size.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404EB-F5D8-4461-81FA-2E170FD3D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24" y="3534698"/>
            <a:ext cx="5505450" cy="194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4A7A88-1886-4269-8A83-B4DA309D1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674" y="1528763"/>
            <a:ext cx="55054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25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97AE-6CAC-447B-87AD-A8C8A8DB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94FE5-004E-4C33-AA0A-2CB731E3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87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46FA-1E61-465A-9C4E-0416E308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GAN’s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BBE3-4696-4A92-9E99-C7C30783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8665" cy="3916414"/>
          </a:xfrm>
        </p:spPr>
        <p:txBody>
          <a:bodyPr>
            <a:normAutofit fontScale="92500"/>
          </a:bodyPr>
          <a:lstStyle/>
          <a:p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GAN stands for Generative Adversarial Networks</a:t>
            </a:r>
          </a:p>
          <a:p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It consists of two Neural Networks trying to outwit each other.</a:t>
            </a:r>
          </a:p>
          <a:p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These 2 networks are known as Generator and Discriminator.</a:t>
            </a:r>
          </a:p>
          <a:p>
            <a:endParaRPr lang="en-IN" dirty="0"/>
          </a:p>
        </p:txBody>
      </p:sp>
      <p:pic>
        <p:nvPicPr>
          <p:cNvPr id="1026" name="Picture 2" descr="Generate Realistic Human Face using GAN">
            <a:extLst>
              <a:ext uri="{FF2B5EF4-FFF2-40B4-BE49-F238E27FC236}">
                <a16:creationId xmlns:a16="http://schemas.microsoft.com/office/drawing/2014/main" id="{DDDBB3AB-6ED7-4871-B616-F2364505E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621" y="1373686"/>
            <a:ext cx="7068779" cy="469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9715B1-F657-4541-91AB-BB816FE2128C}"/>
              </a:ext>
            </a:extLst>
          </p:cNvPr>
          <p:cNvSpPr txBox="1"/>
          <p:nvPr/>
        </p:nvSpPr>
        <p:spPr>
          <a:xfrm flipH="1">
            <a:off x="7785065" y="6361470"/>
            <a:ext cx="24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GAN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3817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1A6A-2688-4DD8-9798-7BFF72BA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/>
          <a:lstStyle/>
          <a:p>
            <a:r>
              <a:rPr lang="en-IN" dirty="0"/>
              <a:t>Auto 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66618-29E2-4CE7-9007-BF67AF58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866"/>
            <a:ext cx="4932004" cy="5254008"/>
          </a:xfrm>
        </p:spPr>
        <p:txBody>
          <a:bodyPr/>
          <a:lstStyle/>
          <a:p>
            <a:r>
              <a:rPr lang="en-IN" dirty="0"/>
              <a:t>Auto Encoder is a Neural network that encodes data onto a latent space or onto a set of latent variables.</a:t>
            </a:r>
          </a:p>
          <a:p>
            <a:r>
              <a:rPr lang="en-IN" dirty="0"/>
              <a:t>Now with this compressed representation of data, it can reproduce new data.</a:t>
            </a:r>
          </a:p>
          <a:p>
            <a:r>
              <a:rPr lang="en-IN" dirty="0"/>
              <a:t>The first part is known as the </a:t>
            </a:r>
            <a:r>
              <a:rPr lang="en-IN" b="1" dirty="0"/>
              <a:t>Encoder </a:t>
            </a:r>
            <a:r>
              <a:rPr lang="en-IN" dirty="0"/>
              <a:t>and the next is known as </a:t>
            </a:r>
            <a:r>
              <a:rPr lang="en-IN" b="1" dirty="0"/>
              <a:t>Decoder.</a:t>
            </a:r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2050" name="Picture 2" descr="Variational Autoencoders are Beautiful | Blogs">
            <a:extLst>
              <a:ext uri="{FF2B5EF4-FFF2-40B4-BE49-F238E27FC236}">
                <a16:creationId xmlns:a16="http://schemas.microsoft.com/office/drawing/2014/main" id="{9969D949-05B8-49A2-8A95-84CF9A760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204" y="1177414"/>
            <a:ext cx="58007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81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7085-C2F9-43D7-B4D2-524A498E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914"/>
          </a:xfrm>
        </p:spPr>
        <p:txBody>
          <a:bodyPr/>
          <a:lstStyle/>
          <a:p>
            <a:r>
              <a:rPr lang="en-IN" dirty="0"/>
              <a:t>Use Case of Auto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E9CEC-E6AA-4DC0-955D-F90DFE1E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4117258" cy="4351338"/>
          </a:xfrm>
        </p:spPr>
        <p:txBody>
          <a:bodyPr/>
          <a:lstStyle/>
          <a:p>
            <a:r>
              <a:rPr lang="en-IN" dirty="0"/>
              <a:t>As shown next to us, auto encoders can reconstruct an image and denoise it.</a:t>
            </a:r>
          </a:p>
          <a:p>
            <a:r>
              <a:rPr lang="en-IN" dirty="0"/>
              <a:t>This is but just one application.</a:t>
            </a:r>
          </a:p>
          <a:p>
            <a:r>
              <a:rPr lang="en-IN" dirty="0"/>
              <a:t>Our interest in auto-encoder is how they do this.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FA9B8-4231-4614-AA7B-726BC2B20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471" y="1297858"/>
            <a:ext cx="6773219" cy="463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0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EAA0-3BEE-48FE-B60F-FCDE49F1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/>
          <a:lstStyle/>
          <a:p>
            <a:r>
              <a:rPr lang="en-IN" dirty="0"/>
              <a:t>Gaussian Latent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9A478-F516-414C-A23F-9AC1FB017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090" y="1697805"/>
            <a:ext cx="3035710" cy="4351338"/>
          </a:xfrm>
        </p:spPr>
        <p:txBody>
          <a:bodyPr/>
          <a:lstStyle/>
          <a:p>
            <a:r>
              <a:rPr lang="en-IN" dirty="0"/>
              <a:t>Auto Encoder creates a distribution in hidden layer or latent space.</a:t>
            </a:r>
          </a:p>
          <a:p>
            <a:r>
              <a:rPr lang="en-IN" dirty="0"/>
              <a:t>This is used to draw samples and create new outputs.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00F40-B084-4DA9-94E8-2B86A0583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9078"/>
            <a:ext cx="6805612" cy="2207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393CFC-BE87-423B-AF54-769C0A8B9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4854"/>
            <a:ext cx="6805612" cy="2598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DB7963-ADC5-4B6B-AB8D-4B23FA23FDEA}"/>
              </a:ext>
            </a:extLst>
          </p:cNvPr>
          <p:cNvSpPr txBox="1"/>
          <p:nvPr/>
        </p:nvSpPr>
        <p:spPr>
          <a:xfrm>
            <a:off x="2300748" y="6211669"/>
            <a:ext cx="256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Udemy-Lazy Programmer</a:t>
            </a:r>
          </a:p>
        </p:txBody>
      </p:sp>
    </p:spTree>
    <p:extLst>
      <p:ext uri="{BB962C8B-B14F-4D97-AF65-F5344CB8AC3E}">
        <p14:creationId xmlns:p14="http://schemas.microsoft.com/office/powerpoint/2010/main" val="339153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73C8-E120-4AEF-B1F0-7D76610D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Auto Encoder Decoder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DAA5E-1F61-4D2F-A3E2-F39D9EE8D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8881"/>
            <a:ext cx="8210550" cy="4010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A2BF27-C9CC-440F-96FD-D45BD4AA2B56}"/>
              </a:ext>
            </a:extLst>
          </p:cNvPr>
          <p:cNvSpPr txBox="1"/>
          <p:nvPr/>
        </p:nvSpPr>
        <p:spPr>
          <a:xfrm>
            <a:off x="2377256" y="6073933"/>
            <a:ext cx="256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Udemy-Lazy Programmer</a:t>
            </a:r>
          </a:p>
        </p:txBody>
      </p:sp>
    </p:spTree>
    <p:extLst>
      <p:ext uri="{BB962C8B-B14F-4D97-AF65-F5344CB8AC3E}">
        <p14:creationId xmlns:p14="http://schemas.microsoft.com/office/powerpoint/2010/main" val="182184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4717-1F12-4652-85BF-6F07BA80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with other probabilistic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4184-88BF-4B72-A492-874A7A97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59477" cy="4496517"/>
          </a:xfrm>
        </p:spPr>
        <p:txBody>
          <a:bodyPr>
            <a:normAutofit/>
          </a:bodyPr>
          <a:lstStyle/>
          <a:p>
            <a:r>
              <a:rPr lang="en-IN" dirty="0"/>
              <a:t>Restricted Boltzmann can generate samples too.</a:t>
            </a:r>
          </a:p>
          <a:p>
            <a:r>
              <a:rPr lang="en-IN" dirty="0"/>
              <a:t>But we do not know how many iterations will be good enough.</a:t>
            </a:r>
          </a:p>
          <a:p>
            <a:r>
              <a:rPr lang="en-IN" dirty="0"/>
              <a:t>However, GAN’s generate samples in a single pass.</a:t>
            </a:r>
          </a:p>
          <a:p>
            <a:r>
              <a:rPr lang="en-IN" dirty="0"/>
              <a:t>RBM learns a distribution over its inputs.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B9FE0-B7F6-4F0C-878A-111AABDF1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350" y="1690688"/>
            <a:ext cx="27336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7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7BFA-7725-4F8C-AC2A-B987EB55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GAN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9758-64BD-4A31-94C6-1C7B76C1F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994"/>
            <a:ext cx="4776019" cy="459396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GANs can be thought of similar to a store owner and customer trying to use counterfeit notes.</a:t>
            </a:r>
          </a:p>
          <a:p>
            <a:r>
              <a:rPr lang="en-IN" dirty="0"/>
              <a:t>The counterfeiter learns and tries to create more realistic counterfeit notes.</a:t>
            </a:r>
          </a:p>
          <a:p>
            <a:r>
              <a:rPr lang="en-IN" dirty="0"/>
              <a:t>The shopkeeper learns to discriminate between fake and real.</a:t>
            </a:r>
          </a:p>
          <a:p>
            <a:r>
              <a:rPr lang="en-IN" dirty="0"/>
              <a:t>This is similar to discriminator and generator in a GAN.</a:t>
            </a:r>
          </a:p>
          <a:p>
            <a:r>
              <a:rPr lang="en-IN" dirty="0"/>
              <a:t>This process can keep going on forever.</a:t>
            </a:r>
          </a:p>
          <a:p>
            <a:r>
              <a:rPr lang="en-IN" dirty="0"/>
              <a:t>GANs do not use anything we haven’t already learnt.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99E51-2E60-41B4-97BF-080083F5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653" y="2150883"/>
            <a:ext cx="5338147" cy="3743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9D0C6-A234-4DC5-9108-64C643C243AE}"/>
              </a:ext>
            </a:extLst>
          </p:cNvPr>
          <p:cNvSpPr txBox="1"/>
          <p:nvPr/>
        </p:nvSpPr>
        <p:spPr>
          <a:xfrm>
            <a:off x="7796981" y="6031237"/>
            <a:ext cx="256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Udemy-Lazy Programmer</a:t>
            </a:r>
          </a:p>
        </p:txBody>
      </p:sp>
    </p:spTree>
    <p:extLst>
      <p:ext uri="{BB962C8B-B14F-4D97-AF65-F5344CB8AC3E}">
        <p14:creationId xmlns:p14="http://schemas.microsoft.com/office/powerpoint/2010/main" val="116941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3BBC-0A44-4CB9-BAF7-2B1C0408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888"/>
          </a:xfrm>
        </p:spPr>
        <p:txBody>
          <a:bodyPr/>
          <a:lstStyle/>
          <a:p>
            <a:r>
              <a:rPr lang="en-IN" dirty="0"/>
              <a:t>GAN cost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2F79E-BD73-41CA-BCF4-2F06F625D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15"/>
            <a:ext cx="10515600" cy="2713702"/>
          </a:xfrm>
        </p:spPr>
        <p:txBody>
          <a:bodyPr/>
          <a:lstStyle/>
          <a:p>
            <a:r>
              <a:rPr lang="en-IN" dirty="0"/>
              <a:t>The two networks in a GAN are trying to optimize opposite things. So we can say that the 2 cost functions need to be opposites.</a:t>
            </a:r>
          </a:p>
          <a:p>
            <a:r>
              <a:rPr lang="en-IN" dirty="0"/>
              <a:t>We can say there are two classes that a discriminator is trying to predict. One is real sample other fake sample.</a:t>
            </a:r>
          </a:p>
          <a:p>
            <a:r>
              <a:rPr lang="en-IN" dirty="0"/>
              <a:t>So this is a binary classification problem and we can try to use the cross entropy loss function.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A7EFD-73F9-45AB-8881-89FAB5C30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55" y="4119717"/>
            <a:ext cx="5056545" cy="2602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8FDA7-6B74-40E6-A954-35F02676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46" y="4119716"/>
            <a:ext cx="4936254" cy="2373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8E958D-375A-40CE-8838-76E2FEF1068C}"/>
              </a:ext>
            </a:extLst>
          </p:cNvPr>
          <p:cNvSpPr txBox="1"/>
          <p:nvPr/>
        </p:nvSpPr>
        <p:spPr>
          <a:xfrm>
            <a:off x="2300748" y="6211669"/>
            <a:ext cx="256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Udemy-Lazy Programmer</a:t>
            </a:r>
          </a:p>
        </p:txBody>
      </p:sp>
    </p:spTree>
    <p:extLst>
      <p:ext uri="{BB962C8B-B14F-4D97-AF65-F5344CB8AC3E}">
        <p14:creationId xmlns:p14="http://schemas.microsoft.com/office/powerpoint/2010/main" val="281721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582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GANs</vt:lpstr>
      <vt:lpstr>What are GAN’s</vt:lpstr>
      <vt:lpstr>Auto Encoders</vt:lpstr>
      <vt:lpstr>Use Case of Auto Encoder</vt:lpstr>
      <vt:lpstr>Gaussian Latent Space</vt:lpstr>
      <vt:lpstr>Working of Auto Encoder Decoder</vt:lpstr>
      <vt:lpstr>Comparison with other probabilistic models</vt:lpstr>
      <vt:lpstr>GAN Analogy</vt:lpstr>
      <vt:lpstr>GAN cost functions</vt:lpstr>
      <vt:lpstr>Generator Cost Function and Algorithm</vt:lpstr>
      <vt:lpstr>Correcting cost function for Generator</vt:lpstr>
      <vt:lpstr>New Generator Cost</vt:lpstr>
      <vt:lpstr>Final GAN diagram</vt:lpstr>
      <vt:lpstr>DCGAN</vt:lpstr>
      <vt:lpstr>DCGAN overall structure</vt:lpstr>
      <vt:lpstr>Batch Normalization 1</vt:lpstr>
      <vt:lpstr>Strided Convolution</vt:lpstr>
      <vt:lpstr>Fractionally Strided Convolution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GANs</dc:title>
  <dc:creator>arunabh singh</dc:creator>
  <cp:lastModifiedBy>arunabh singh</cp:lastModifiedBy>
  <cp:revision>36</cp:revision>
  <dcterms:created xsi:type="dcterms:W3CDTF">2020-09-16T03:16:01Z</dcterms:created>
  <dcterms:modified xsi:type="dcterms:W3CDTF">2020-09-16T05:52:24Z</dcterms:modified>
</cp:coreProperties>
</file>