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6" d="100"/>
          <a:sy n="66" d="100"/>
        </p:scale>
        <p:origin x="676"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3E880EB-0725-4AB2-8138-3D93CDD486AB}"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0E5D19-D210-4C21-9E3F-95EBCB24052B}" type="slidenum">
              <a:rPr lang="en-IN" smtClean="0"/>
              <a:t>‹#›</a:t>
            </a:fld>
            <a:endParaRPr lang="en-IN"/>
          </a:p>
        </p:txBody>
      </p:sp>
    </p:spTree>
    <p:extLst>
      <p:ext uri="{BB962C8B-B14F-4D97-AF65-F5344CB8AC3E}">
        <p14:creationId xmlns:p14="http://schemas.microsoft.com/office/powerpoint/2010/main" val="1648645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E880EB-0725-4AB2-8138-3D93CDD486AB}"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0E5D19-D210-4C21-9E3F-95EBCB24052B}" type="slidenum">
              <a:rPr lang="en-IN" smtClean="0"/>
              <a:t>‹#›</a:t>
            </a:fld>
            <a:endParaRPr lang="en-IN"/>
          </a:p>
        </p:txBody>
      </p:sp>
    </p:spTree>
    <p:extLst>
      <p:ext uri="{BB962C8B-B14F-4D97-AF65-F5344CB8AC3E}">
        <p14:creationId xmlns:p14="http://schemas.microsoft.com/office/powerpoint/2010/main" val="1410090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E880EB-0725-4AB2-8138-3D93CDD486AB}"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0E5D19-D210-4C21-9E3F-95EBCB24052B}" type="slidenum">
              <a:rPr lang="en-IN" smtClean="0"/>
              <a:t>‹#›</a:t>
            </a:fld>
            <a:endParaRPr lang="en-IN"/>
          </a:p>
        </p:txBody>
      </p:sp>
    </p:spTree>
    <p:extLst>
      <p:ext uri="{BB962C8B-B14F-4D97-AF65-F5344CB8AC3E}">
        <p14:creationId xmlns:p14="http://schemas.microsoft.com/office/powerpoint/2010/main" val="3495995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E880EB-0725-4AB2-8138-3D93CDD486AB}"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0E5D19-D210-4C21-9E3F-95EBCB24052B}" type="slidenum">
              <a:rPr lang="en-IN" smtClean="0"/>
              <a:t>‹#›</a:t>
            </a:fld>
            <a:endParaRPr lang="en-IN"/>
          </a:p>
        </p:txBody>
      </p:sp>
    </p:spTree>
    <p:extLst>
      <p:ext uri="{BB962C8B-B14F-4D97-AF65-F5344CB8AC3E}">
        <p14:creationId xmlns:p14="http://schemas.microsoft.com/office/powerpoint/2010/main" val="4048690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E880EB-0725-4AB2-8138-3D93CDD486AB}"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0E5D19-D210-4C21-9E3F-95EBCB24052B}" type="slidenum">
              <a:rPr lang="en-IN" smtClean="0"/>
              <a:t>‹#›</a:t>
            </a:fld>
            <a:endParaRPr lang="en-IN"/>
          </a:p>
        </p:txBody>
      </p:sp>
    </p:spTree>
    <p:extLst>
      <p:ext uri="{BB962C8B-B14F-4D97-AF65-F5344CB8AC3E}">
        <p14:creationId xmlns:p14="http://schemas.microsoft.com/office/powerpoint/2010/main" val="2902986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3E880EB-0725-4AB2-8138-3D93CDD486AB}" type="datetimeFigureOut">
              <a:rPr lang="en-IN" smtClean="0"/>
              <a:t>15-06-2022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0E5D19-D210-4C21-9E3F-95EBCB24052B}" type="slidenum">
              <a:rPr lang="en-IN" smtClean="0"/>
              <a:t>‹#›</a:t>
            </a:fld>
            <a:endParaRPr lang="en-IN"/>
          </a:p>
        </p:txBody>
      </p:sp>
    </p:spTree>
    <p:extLst>
      <p:ext uri="{BB962C8B-B14F-4D97-AF65-F5344CB8AC3E}">
        <p14:creationId xmlns:p14="http://schemas.microsoft.com/office/powerpoint/2010/main" val="3589199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3E880EB-0725-4AB2-8138-3D93CDD486AB}" type="datetimeFigureOut">
              <a:rPr lang="en-IN" smtClean="0"/>
              <a:t>15-06-2022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0E5D19-D210-4C21-9E3F-95EBCB24052B}" type="slidenum">
              <a:rPr lang="en-IN" smtClean="0"/>
              <a:t>‹#›</a:t>
            </a:fld>
            <a:endParaRPr lang="en-IN"/>
          </a:p>
        </p:txBody>
      </p:sp>
    </p:spTree>
    <p:extLst>
      <p:ext uri="{BB962C8B-B14F-4D97-AF65-F5344CB8AC3E}">
        <p14:creationId xmlns:p14="http://schemas.microsoft.com/office/powerpoint/2010/main" val="4183300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3E880EB-0725-4AB2-8138-3D93CDD486AB}" type="datetimeFigureOut">
              <a:rPr lang="en-IN" smtClean="0"/>
              <a:t>15-06-2022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0E5D19-D210-4C21-9E3F-95EBCB24052B}" type="slidenum">
              <a:rPr lang="en-IN" smtClean="0"/>
              <a:t>‹#›</a:t>
            </a:fld>
            <a:endParaRPr lang="en-IN"/>
          </a:p>
        </p:txBody>
      </p:sp>
    </p:spTree>
    <p:extLst>
      <p:ext uri="{BB962C8B-B14F-4D97-AF65-F5344CB8AC3E}">
        <p14:creationId xmlns:p14="http://schemas.microsoft.com/office/powerpoint/2010/main" val="56287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E880EB-0725-4AB2-8138-3D93CDD486AB}" type="datetimeFigureOut">
              <a:rPr lang="en-IN" smtClean="0"/>
              <a:t>15-06-2022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0E5D19-D210-4C21-9E3F-95EBCB24052B}" type="slidenum">
              <a:rPr lang="en-IN" smtClean="0"/>
              <a:t>‹#›</a:t>
            </a:fld>
            <a:endParaRPr lang="en-IN"/>
          </a:p>
        </p:txBody>
      </p:sp>
    </p:spTree>
    <p:extLst>
      <p:ext uri="{BB962C8B-B14F-4D97-AF65-F5344CB8AC3E}">
        <p14:creationId xmlns:p14="http://schemas.microsoft.com/office/powerpoint/2010/main" val="1276205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3E880EB-0725-4AB2-8138-3D93CDD486AB}" type="datetimeFigureOut">
              <a:rPr lang="en-IN" smtClean="0"/>
              <a:t>15-06-2022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0E5D19-D210-4C21-9E3F-95EBCB24052B}" type="slidenum">
              <a:rPr lang="en-IN" smtClean="0"/>
              <a:t>‹#›</a:t>
            </a:fld>
            <a:endParaRPr lang="en-IN"/>
          </a:p>
        </p:txBody>
      </p:sp>
    </p:spTree>
    <p:extLst>
      <p:ext uri="{BB962C8B-B14F-4D97-AF65-F5344CB8AC3E}">
        <p14:creationId xmlns:p14="http://schemas.microsoft.com/office/powerpoint/2010/main" val="3667356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3E880EB-0725-4AB2-8138-3D93CDD486AB}" type="datetimeFigureOut">
              <a:rPr lang="en-IN" smtClean="0"/>
              <a:t>15-06-2022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0E5D19-D210-4C21-9E3F-95EBCB24052B}" type="slidenum">
              <a:rPr lang="en-IN" smtClean="0"/>
              <a:t>‹#›</a:t>
            </a:fld>
            <a:endParaRPr lang="en-IN"/>
          </a:p>
        </p:txBody>
      </p:sp>
    </p:spTree>
    <p:extLst>
      <p:ext uri="{BB962C8B-B14F-4D97-AF65-F5344CB8AC3E}">
        <p14:creationId xmlns:p14="http://schemas.microsoft.com/office/powerpoint/2010/main" val="38130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E880EB-0725-4AB2-8138-3D93CDD486AB}" type="datetimeFigureOut">
              <a:rPr lang="en-IN" smtClean="0"/>
              <a:t>15-06-2022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0E5D19-D210-4C21-9E3F-95EBCB24052B}" type="slidenum">
              <a:rPr lang="en-IN" smtClean="0"/>
              <a:t>‹#›</a:t>
            </a:fld>
            <a:endParaRPr lang="en-IN"/>
          </a:p>
        </p:txBody>
      </p:sp>
    </p:spTree>
    <p:extLst>
      <p:ext uri="{BB962C8B-B14F-4D97-AF65-F5344CB8AC3E}">
        <p14:creationId xmlns:p14="http://schemas.microsoft.com/office/powerpoint/2010/main" val="2087117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file:///C:\02_Bhumika\mcaIII_java\2020\streams_io\CreateFile.jav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file:///C:\02_Bhumika\mcaIII_java\2020\streams_io\ReadFromFile.jav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File I/O</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469500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5917137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113265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Java being one of the most popular programming languages provides extensive support to various functionalities like database, sockets, etc. One such functionality is File Handling in Java. File Handling is necessary to perform various tasks on a file, such as read, write, etc. </a:t>
            </a:r>
          </a:p>
          <a:p>
            <a:r>
              <a:rPr lang="en-US" dirty="0" smtClean="0"/>
              <a:t>Topics to be covered </a:t>
            </a:r>
            <a:endParaRPr lang="en-US" dirty="0"/>
          </a:p>
          <a:p>
            <a:pPr lvl="1"/>
            <a:r>
              <a:rPr lang="en-US" dirty="0"/>
              <a:t>What is File Handling in Java?</a:t>
            </a:r>
          </a:p>
          <a:p>
            <a:pPr lvl="1"/>
            <a:r>
              <a:rPr lang="en-US" dirty="0"/>
              <a:t>What is a Stream?</a:t>
            </a:r>
          </a:p>
          <a:p>
            <a:pPr lvl="1"/>
            <a:r>
              <a:rPr lang="en-US" dirty="0"/>
              <a:t>Java File Methods</a:t>
            </a:r>
          </a:p>
          <a:p>
            <a:pPr lvl="1"/>
            <a:r>
              <a:rPr lang="en-US" dirty="0"/>
              <a:t>File Operations in Java</a:t>
            </a:r>
          </a:p>
          <a:p>
            <a:endParaRPr lang="en-IN" dirty="0"/>
          </a:p>
        </p:txBody>
      </p:sp>
    </p:spTree>
    <p:extLst>
      <p:ext uri="{BB962C8B-B14F-4D97-AF65-F5344CB8AC3E}">
        <p14:creationId xmlns:p14="http://schemas.microsoft.com/office/powerpoint/2010/main" val="12828923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File Handling in Java?</a:t>
            </a:r>
            <a:r>
              <a:rPr lang="en-US" dirty="0" smtClean="0"/>
              <a:t/>
            </a:r>
            <a:br>
              <a:rPr lang="en-US" dirty="0" smtClean="0"/>
            </a:b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File </a:t>
            </a:r>
            <a:r>
              <a:rPr lang="en-US" dirty="0"/>
              <a:t>handling in Java implies reading from and writing data to a file. The File class from the </a:t>
            </a:r>
            <a:r>
              <a:rPr lang="en-US" b="1" dirty="0"/>
              <a:t>java.io package</a:t>
            </a:r>
            <a:r>
              <a:rPr lang="en-US" dirty="0"/>
              <a:t>, allows us to work with different formats of files. In order to use the File class, you need to create an object of the class and specify the filename or directory name</a:t>
            </a:r>
            <a:r>
              <a:rPr lang="en-US" dirty="0" smtClean="0"/>
              <a:t>.</a:t>
            </a:r>
          </a:p>
          <a:p>
            <a:endParaRPr lang="en-US" dirty="0" smtClean="0"/>
          </a:p>
          <a:p>
            <a:r>
              <a:rPr lang="en-US" dirty="0" smtClean="0"/>
              <a:t>For example:</a:t>
            </a:r>
          </a:p>
          <a:p>
            <a:pPr marL="0" indent="0">
              <a:buNone/>
            </a:pPr>
            <a:r>
              <a:rPr lang="en-US" dirty="0" smtClean="0"/>
              <a:t>// Import the File class</a:t>
            </a:r>
          </a:p>
          <a:p>
            <a:pPr marL="0" indent="0">
              <a:buNone/>
            </a:pPr>
            <a:r>
              <a:rPr lang="en-US" dirty="0" smtClean="0"/>
              <a:t>import </a:t>
            </a:r>
            <a:r>
              <a:rPr lang="en-US" dirty="0" err="1" smtClean="0"/>
              <a:t>java.io.File</a:t>
            </a:r>
            <a:endParaRPr lang="en-US" dirty="0" smtClean="0"/>
          </a:p>
          <a:p>
            <a:pPr marL="0" indent="0">
              <a:buNone/>
            </a:pPr>
            <a:r>
              <a:rPr lang="en-US" dirty="0" smtClean="0"/>
              <a:t> </a:t>
            </a:r>
          </a:p>
          <a:p>
            <a:pPr marL="0" indent="0">
              <a:buNone/>
            </a:pPr>
            <a:r>
              <a:rPr lang="en-US" dirty="0" smtClean="0"/>
              <a:t>// Specify the filename</a:t>
            </a:r>
          </a:p>
          <a:p>
            <a:pPr marL="0" indent="0">
              <a:buNone/>
            </a:pPr>
            <a:r>
              <a:rPr lang="en-US" dirty="0" smtClean="0"/>
              <a:t>File </a:t>
            </a:r>
            <a:r>
              <a:rPr lang="en-US" dirty="0" err="1" smtClean="0"/>
              <a:t>obj</a:t>
            </a:r>
            <a:r>
              <a:rPr lang="en-US" dirty="0" smtClean="0"/>
              <a:t> = new File("filename.txt");</a:t>
            </a:r>
            <a:endParaRPr lang="en-US" dirty="0"/>
          </a:p>
          <a:p>
            <a:endParaRPr lang="en-IN" dirty="0"/>
          </a:p>
        </p:txBody>
      </p:sp>
    </p:spTree>
    <p:extLst>
      <p:ext uri="{BB962C8B-B14F-4D97-AF65-F5344CB8AC3E}">
        <p14:creationId xmlns:p14="http://schemas.microsoft.com/office/powerpoint/2010/main" val="1593548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8758"/>
            <a:ext cx="10515600" cy="5888205"/>
          </a:xfrm>
        </p:spPr>
        <p:txBody>
          <a:bodyPr>
            <a:normAutofit fontScale="92500" lnSpcReduction="10000"/>
          </a:bodyPr>
          <a:lstStyle/>
          <a:p>
            <a:r>
              <a:rPr lang="en-US" dirty="0"/>
              <a:t>Java uses the concept of a stream to make I/O operations on a file. So let’s now understand </a:t>
            </a:r>
            <a:r>
              <a:rPr lang="en-US" dirty="0" smtClean="0"/>
              <a:t>what </a:t>
            </a:r>
            <a:r>
              <a:rPr lang="en-US" dirty="0"/>
              <a:t>is a Stream in Java</a:t>
            </a:r>
            <a:r>
              <a:rPr lang="en-US" dirty="0" smtClean="0"/>
              <a:t>.</a:t>
            </a:r>
          </a:p>
          <a:p>
            <a:r>
              <a:rPr lang="en-US" b="1" dirty="0"/>
              <a:t>What is a Stream?</a:t>
            </a:r>
            <a:endParaRPr lang="en-US" dirty="0"/>
          </a:p>
          <a:p>
            <a:pPr marL="0" indent="0">
              <a:buNone/>
            </a:pPr>
            <a:r>
              <a:rPr lang="en-US" dirty="0"/>
              <a:t>In Java, Stream is a sequence of data which can be of two types.</a:t>
            </a:r>
          </a:p>
          <a:p>
            <a:pPr marL="0" indent="0">
              <a:buNone/>
            </a:pPr>
            <a:r>
              <a:rPr lang="en-US" b="1" dirty="0"/>
              <a:t>1. Byte Stream</a:t>
            </a:r>
            <a:endParaRPr lang="en-US" dirty="0"/>
          </a:p>
          <a:p>
            <a:pPr marL="0" indent="0">
              <a:buNone/>
            </a:pPr>
            <a:r>
              <a:rPr lang="en-US" dirty="0"/>
              <a:t>This mainly incorporates with byte data. When an input is provided and executed with byte data, then it is called the file handling process with a byte stream.</a:t>
            </a:r>
          </a:p>
          <a:p>
            <a:pPr marL="0" indent="0">
              <a:buNone/>
            </a:pPr>
            <a:r>
              <a:rPr lang="en-US" b="1" dirty="0"/>
              <a:t>2. Character Stream</a:t>
            </a:r>
            <a:endParaRPr lang="en-US" dirty="0"/>
          </a:p>
          <a:p>
            <a:pPr marL="0" indent="0">
              <a:buNone/>
            </a:pPr>
            <a:r>
              <a:rPr lang="en-US" dirty="0"/>
              <a:t>Character Stream is a stream which incorporates with characters. Processing of input data with character is called the file handling process with a character stream.</a:t>
            </a:r>
          </a:p>
          <a:p>
            <a:r>
              <a:rPr lang="en-US" dirty="0" smtClean="0"/>
              <a:t>Next, we look at various </a:t>
            </a:r>
            <a:r>
              <a:rPr lang="en-US" dirty="0"/>
              <a:t>methods that are useful for operations on the files like creating, reading and writing.</a:t>
            </a:r>
          </a:p>
          <a:p>
            <a:endParaRPr lang="en-IN" dirty="0"/>
          </a:p>
        </p:txBody>
      </p:sp>
    </p:spTree>
    <p:extLst>
      <p:ext uri="{BB962C8B-B14F-4D97-AF65-F5344CB8AC3E}">
        <p14:creationId xmlns:p14="http://schemas.microsoft.com/office/powerpoint/2010/main" val="254856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65" y="91799"/>
            <a:ext cx="10515600" cy="1325563"/>
          </a:xfrm>
        </p:spPr>
        <p:txBody>
          <a:bodyPr/>
          <a:lstStyle/>
          <a:p>
            <a:r>
              <a:rPr lang="en-US" b="1" dirty="0" smtClean="0"/>
              <a:t>Java File Methods</a:t>
            </a:r>
            <a:r>
              <a:rPr lang="en-US" dirty="0" smtClean="0"/>
              <a:t/>
            </a:r>
            <a:br>
              <a:rPr lang="en-US" dirty="0" smtClean="0"/>
            </a:br>
            <a:endParaRPr lang="en-IN" dirty="0"/>
          </a:p>
        </p:txBody>
      </p:sp>
      <p:sp>
        <p:nvSpPr>
          <p:cNvPr id="3" name="Content Placeholder 2"/>
          <p:cNvSpPr>
            <a:spLocks noGrp="1"/>
          </p:cNvSpPr>
          <p:nvPr>
            <p:ph idx="1"/>
          </p:nvPr>
        </p:nvSpPr>
        <p:spPr>
          <a:xfrm>
            <a:off x="962439" y="965890"/>
            <a:ext cx="10515600" cy="4351338"/>
          </a:xfrm>
        </p:spPr>
        <p:txBody>
          <a:bodyPr/>
          <a:lstStyle/>
          <a:p>
            <a:r>
              <a:rPr lang="en-US" dirty="0" smtClean="0"/>
              <a:t>Below </a:t>
            </a:r>
            <a:r>
              <a:rPr lang="en-US" dirty="0"/>
              <a:t>table depicts the various methods that are used for performing operations on Java files.</a:t>
            </a:r>
          </a:p>
          <a:p>
            <a:endParaRPr lang="en-IN" dirty="0"/>
          </a:p>
        </p:txBody>
      </p:sp>
      <p:pic>
        <p:nvPicPr>
          <p:cNvPr id="5" name="Picture 4"/>
          <p:cNvPicPr>
            <a:picLocks noChangeAspect="1"/>
          </p:cNvPicPr>
          <p:nvPr/>
        </p:nvPicPr>
        <p:blipFill>
          <a:blip r:embed="rId2"/>
          <a:stretch>
            <a:fillRect/>
          </a:stretch>
        </p:blipFill>
        <p:spPr>
          <a:xfrm>
            <a:off x="1287119" y="1887883"/>
            <a:ext cx="9218542" cy="4676911"/>
          </a:xfrm>
          <a:prstGeom prst="rect">
            <a:avLst/>
          </a:prstGeom>
        </p:spPr>
      </p:pic>
    </p:spTree>
    <p:extLst>
      <p:ext uri="{BB962C8B-B14F-4D97-AF65-F5344CB8AC3E}">
        <p14:creationId xmlns:p14="http://schemas.microsoft.com/office/powerpoint/2010/main" val="4287525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381" y="52304"/>
            <a:ext cx="10515600" cy="1325563"/>
          </a:xfrm>
        </p:spPr>
        <p:txBody>
          <a:bodyPr/>
          <a:lstStyle/>
          <a:p>
            <a:r>
              <a:rPr lang="en-IN" b="1" dirty="0"/>
              <a:t>File Operations in </a:t>
            </a:r>
            <a:r>
              <a:rPr lang="en-IN" b="1" dirty="0" smtClean="0"/>
              <a:t>Java</a:t>
            </a:r>
            <a:endParaRPr lang="en-IN" dirty="0"/>
          </a:p>
        </p:txBody>
      </p:sp>
      <p:sp>
        <p:nvSpPr>
          <p:cNvPr id="3" name="Content Placeholder 2"/>
          <p:cNvSpPr>
            <a:spLocks noGrp="1"/>
          </p:cNvSpPr>
          <p:nvPr>
            <p:ph idx="1"/>
          </p:nvPr>
        </p:nvSpPr>
        <p:spPr>
          <a:xfrm>
            <a:off x="221381" y="1329925"/>
            <a:ext cx="10515600" cy="5046812"/>
          </a:xfrm>
        </p:spPr>
        <p:txBody>
          <a:bodyPr>
            <a:normAutofit fontScale="92500" lnSpcReduction="10000"/>
          </a:bodyPr>
          <a:lstStyle/>
          <a:p>
            <a:pPr marL="0" indent="0">
              <a:buNone/>
            </a:pPr>
            <a:r>
              <a:rPr lang="en-US" dirty="0"/>
              <a:t>Basically, you can perform four operations on a file. They are as follows:</a:t>
            </a:r>
          </a:p>
          <a:p>
            <a:pPr lvl="1"/>
            <a:r>
              <a:rPr lang="en-US" dirty="0"/>
              <a:t>Create a File</a:t>
            </a:r>
          </a:p>
          <a:p>
            <a:pPr lvl="1"/>
            <a:r>
              <a:rPr lang="en-US" dirty="0"/>
              <a:t>Get File Information</a:t>
            </a:r>
          </a:p>
          <a:p>
            <a:pPr lvl="1"/>
            <a:r>
              <a:rPr lang="en-US" dirty="0"/>
              <a:t>Write To a File</a:t>
            </a:r>
          </a:p>
          <a:p>
            <a:pPr lvl="1"/>
            <a:r>
              <a:rPr lang="en-US" dirty="0"/>
              <a:t>Read from a File</a:t>
            </a:r>
          </a:p>
          <a:p>
            <a:endParaRPr lang="en-IN" dirty="0" smtClean="0"/>
          </a:p>
          <a:p>
            <a:pPr marL="0" indent="0">
              <a:buNone/>
            </a:pPr>
            <a:r>
              <a:rPr lang="en-US" dirty="0" smtClean="0"/>
              <a:t>Let’s see </a:t>
            </a:r>
            <a:r>
              <a:rPr lang="en-US" dirty="0"/>
              <a:t>an example of how to create a file in Java</a:t>
            </a:r>
            <a:r>
              <a:rPr lang="en-US" dirty="0" smtClean="0"/>
              <a:t>.</a:t>
            </a:r>
          </a:p>
          <a:p>
            <a:r>
              <a:rPr lang="en-US" dirty="0" smtClean="0">
                <a:hlinkClick r:id="rId2" action="ppaction://hlinkfile"/>
              </a:rPr>
              <a:t>Program</a:t>
            </a:r>
            <a:endParaRPr lang="en-US" dirty="0" smtClean="0"/>
          </a:p>
          <a:p>
            <a:r>
              <a:rPr lang="en-US" dirty="0" smtClean="0"/>
              <a:t>In the above code, a file named NewFilef1 gets created in the specified location. If there is an error, then it gets handled in the catch block. Let’s check the output on executing the above code:</a:t>
            </a:r>
          </a:p>
          <a:p>
            <a:r>
              <a:rPr lang="en-US" dirty="0" smtClean="0"/>
              <a:t>Output:</a:t>
            </a:r>
          </a:p>
          <a:p>
            <a:r>
              <a:rPr lang="en-US" dirty="0" smtClean="0"/>
              <a:t>File created: NewFilef1.txt</a:t>
            </a:r>
          </a:p>
          <a:p>
            <a:endParaRPr lang="en-IN" dirty="0"/>
          </a:p>
        </p:txBody>
      </p:sp>
    </p:spTree>
    <p:extLst>
      <p:ext uri="{BB962C8B-B14F-4D97-AF65-F5344CB8AC3E}">
        <p14:creationId xmlns:p14="http://schemas.microsoft.com/office/powerpoint/2010/main" val="39708789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825625"/>
            <a:ext cx="10515600" cy="4522236"/>
          </a:xfrm>
        </p:spPr>
        <p:txBody>
          <a:bodyPr>
            <a:normAutofit fontScale="85000" lnSpcReduction="20000"/>
          </a:bodyPr>
          <a:lstStyle/>
          <a:p>
            <a:r>
              <a:rPr lang="en-US" dirty="0" smtClean="0"/>
              <a:t>In the above code, a file named NewFilef1 gets created in the specified location. If there is an error, then it gets handled in the catch block. Let’s check the output on executing the above code:</a:t>
            </a:r>
          </a:p>
          <a:p>
            <a:endParaRPr lang="en-US" dirty="0" smtClean="0"/>
          </a:p>
          <a:p>
            <a:r>
              <a:rPr lang="en-US" dirty="0" smtClean="0"/>
              <a:t>Output:</a:t>
            </a:r>
          </a:p>
          <a:p>
            <a:endParaRPr lang="en-US" dirty="0" smtClean="0"/>
          </a:p>
          <a:p>
            <a:r>
              <a:rPr lang="en-US" dirty="0" smtClean="0"/>
              <a:t>File created: NewFilef1.txt</a:t>
            </a:r>
          </a:p>
          <a:p>
            <a:r>
              <a:rPr lang="en-US" dirty="0" smtClean="0"/>
              <a:t>Having understood this, let’s see how to get File information.</a:t>
            </a:r>
          </a:p>
          <a:p>
            <a:endParaRPr lang="en-US" dirty="0" smtClean="0"/>
          </a:p>
          <a:p>
            <a:pPr marL="0" indent="0">
              <a:buNone/>
            </a:pPr>
            <a:r>
              <a:rPr lang="en-US" dirty="0" smtClean="0"/>
              <a:t> Get File information</a:t>
            </a:r>
          </a:p>
          <a:p>
            <a:r>
              <a:rPr lang="en-US" dirty="0" smtClean="0"/>
              <a:t>Let’s see how to get file information using various methods with the help of below example code</a:t>
            </a:r>
          </a:p>
          <a:p>
            <a:endParaRPr lang="en-US" dirty="0" smtClean="0"/>
          </a:p>
          <a:p>
            <a:endParaRPr lang="en-IN" dirty="0"/>
          </a:p>
        </p:txBody>
      </p:sp>
    </p:spTree>
    <p:extLst>
      <p:ext uri="{BB962C8B-B14F-4D97-AF65-F5344CB8AC3E}">
        <p14:creationId xmlns:p14="http://schemas.microsoft.com/office/powerpoint/2010/main" val="42323158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Write to a File</a:t>
            </a:r>
            <a:endParaRPr lang="en-IN" dirty="0"/>
          </a:p>
        </p:txBody>
      </p:sp>
      <p:sp>
        <p:nvSpPr>
          <p:cNvPr id="3" name="Content Placeholder 2"/>
          <p:cNvSpPr>
            <a:spLocks noGrp="1"/>
          </p:cNvSpPr>
          <p:nvPr>
            <p:ph idx="1"/>
          </p:nvPr>
        </p:nvSpPr>
        <p:spPr/>
        <p:txBody>
          <a:bodyPr>
            <a:normAutofit fontScale="92500"/>
          </a:bodyPr>
          <a:lstStyle/>
          <a:p>
            <a:r>
              <a:rPr lang="en-US" dirty="0" smtClean="0"/>
              <a:t>In </a:t>
            </a:r>
            <a:r>
              <a:rPr lang="en-US" dirty="0"/>
              <a:t>the following example, I have used the </a:t>
            </a:r>
            <a:r>
              <a:rPr lang="en-US" b="1" dirty="0" err="1"/>
              <a:t>FileWriter</a:t>
            </a:r>
            <a:r>
              <a:rPr lang="en-US" dirty="0"/>
              <a:t> class together with its </a:t>
            </a:r>
            <a:r>
              <a:rPr lang="en-US" b="1" dirty="0"/>
              <a:t>write()</a:t>
            </a:r>
            <a:r>
              <a:rPr lang="en-US" dirty="0"/>
              <a:t> method to write some text into the file. Let’s understand this with the help of a code.</a:t>
            </a:r>
          </a:p>
          <a:p>
            <a:r>
              <a:rPr lang="en-US" dirty="0" smtClean="0"/>
              <a:t>Output:</a:t>
            </a:r>
          </a:p>
          <a:p>
            <a:pPr marL="0" indent="0">
              <a:buNone/>
            </a:pPr>
            <a:r>
              <a:rPr lang="en-US" dirty="0" smtClean="0"/>
              <a:t>	Successfully wrote to the file</a:t>
            </a:r>
            <a:endParaRPr lang="en-IN" dirty="0" smtClean="0"/>
          </a:p>
          <a:p>
            <a:r>
              <a:rPr lang="en-US" dirty="0"/>
              <a:t>When you run the file, the above text, “</a:t>
            </a:r>
            <a:r>
              <a:rPr lang="en-US" i="1" dirty="0"/>
              <a:t>Java is the prominent programming language of the millennium!</a:t>
            </a:r>
            <a:r>
              <a:rPr lang="en-US" dirty="0"/>
              <a:t>” will be entered in the file that you have created. You can cross check it by opening the file in the specified location.</a:t>
            </a:r>
          </a:p>
          <a:p>
            <a:r>
              <a:rPr lang="en-US" dirty="0"/>
              <a:t>Now let’s move further and understand the last operation on the file, i.e. Read a file</a:t>
            </a:r>
          </a:p>
          <a:p>
            <a:pPr marL="0" indent="0">
              <a:buNone/>
            </a:pPr>
            <a:endParaRPr lang="en-IN" dirty="0"/>
          </a:p>
        </p:txBody>
      </p:sp>
    </p:spTree>
    <p:extLst>
      <p:ext uri="{BB962C8B-B14F-4D97-AF65-F5344CB8AC3E}">
        <p14:creationId xmlns:p14="http://schemas.microsoft.com/office/powerpoint/2010/main" val="9749836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 Read from a File</a:t>
            </a:r>
            <a:endParaRPr lang="en-IN" dirty="0"/>
          </a:p>
        </p:txBody>
      </p:sp>
      <p:sp>
        <p:nvSpPr>
          <p:cNvPr id="3" name="Content Placeholder 2"/>
          <p:cNvSpPr>
            <a:spLocks noGrp="1"/>
          </p:cNvSpPr>
          <p:nvPr>
            <p:ph idx="1"/>
          </p:nvPr>
        </p:nvSpPr>
        <p:spPr/>
        <p:txBody>
          <a:bodyPr/>
          <a:lstStyle/>
          <a:p>
            <a:pPr marL="0" indent="0">
              <a:buNone/>
            </a:pPr>
            <a:r>
              <a:rPr lang="en-US" dirty="0" smtClean="0"/>
              <a:t>In </a:t>
            </a:r>
            <a:r>
              <a:rPr lang="en-US" dirty="0"/>
              <a:t>the following example, I have used the Scanner class to read the contents of the text file.</a:t>
            </a:r>
          </a:p>
          <a:p>
            <a:r>
              <a:rPr lang="en-IN" dirty="0" smtClean="0">
                <a:hlinkClick r:id="rId2" action="ppaction://hlinkfile"/>
              </a:rPr>
              <a:t>Example</a:t>
            </a:r>
            <a:endParaRPr lang="en-IN" dirty="0" smtClean="0"/>
          </a:p>
          <a:p>
            <a:endParaRPr lang="en-IN" dirty="0"/>
          </a:p>
          <a:p>
            <a:r>
              <a:rPr lang="en-US" dirty="0" smtClean="0"/>
              <a:t>Java </a:t>
            </a:r>
            <a:r>
              <a:rPr lang="en-US" dirty="0"/>
              <a:t>is the prominent programming language of the millennium!</a:t>
            </a:r>
            <a:endParaRPr lang="en-IN" dirty="0"/>
          </a:p>
        </p:txBody>
      </p:sp>
    </p:spTree>
    <p:extLst>
      <p:ext uri="{BB962C8B-B14F-4D97-AF65-F5344CB8AC3E}">
        <p14:creationId xmlns:p14="http://schemas.microsoft.com/office/powerpoint/2010/main" val="6645445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2583</TotalTime>
  <Words>654</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File I/O</vt:lpstr>
      <vt:lpstr>PowerPoint Presentation</vt:lpstr>
      <vt:lpstr>What is File Handling in Java? </vt:lpstr>
      <vt:lpstr>PowerPoint Presentation</vt:lpstr>
      <vt:lpstr>Java File Methods </vt:lpstr>
      <vt:lpstr>File Operations in Java</vt:lpstr>
      <vt:lpstr>PowerPoint Presentation</vt:lpstr>
      <vt:lpstr>Write to a File</vt:lpstr>
      <vt:lpstr>4. Read from a File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I/O</dc:title>
  <dc:creator>Bhumika</dc:creator>
  <cp:lastModifiedBy>Bhumika</cp:lastModifiedBy>
  <cp:revision>7</cp:revision>
  <dcterms:created xsi:type="dcterms:W3CDTF">2020-11-09T05:03:40Z</dcterms:created>
  <dcterms:modified xsi:type="dcterms:W3CDTF">2022-06-15T14:02:50Z</dcterms:modified>
</cp:coreProperties>
</file>