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04" y="2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EDCF0B-0E0A-4471-AA1D-A39149F7C80A}"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1F1546-968C-46A8-A1FC-B9602F5FE4EE}" type="slidenum">
              <a:rPr lang="en-US" smtClean="0"/>
              <a:t>‹#›</a:t>
            </a:fld>
            <a:endParaRPr lang="en-US"/>
          </a:p>
        </p:txBody>
      </p:sp>
    </p:spTree>
    <p:extLst>
      <p:ext uri="{BB962C8B-B14F-4D97-AF65-F5344CB8AC3E}">
        <p14:creationId xmlns:p14="http://schemas.microsoft.com/office/powerpoint/2010/main" val="129536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EDCF0B-0E0A-4471-AA1D-A39149F7C80A}"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1F1546-968C-46A8-A1FC-B9602F5FE4EE}" type="slidenum">
              <a:rPr lang="en-US" smtClean="0"/>
              <a:t>‹#›</a:t>
            </a:fld>
            <a:endParaRPr lang="en-US"/>
          </a:p>
        </p:txBody>
      </p:sp>
    </p:spTree>
    <p:extLst>
      <p:ext uri="{BB962C8B-B14F-4D97-AF65-F5344CB8AC3E}">
        <p14:creationId xmlns:p14="http://schemas.microsoft.com/office/powerpoint/2010/main" val="264642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EDCF0B-0E0A-4471-AA1D-A39149F7C80A}"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1F1546-968C-46A8-A1FC-B9602F5FE4EE}" type="slidenum">
              <a:rPr lang="en-US" smtClean="0"/>
              <a:t>‹#›</a:t>
            </a:fld>
            <a:endParaRPr lang="en-US"/>
          </a:p>
        </p:txBody>
      </p:sp>
    </p:spTree>
    <p:extLst>
      <p:ext uri="{BB962C8B-B14F-4D97-AF65-F5344CB8AC3E}">
        <p14:creationId xmlns:p14="http://schemas.microsoft.com/office/powerpoint/2010/main" val="1244619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EDCF0B-0E0A-4471-AA1D-A39149F7C80A}"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1F1546-968C-46A8-A1FC-B9602F5FE4EE}" type="slidenum">
              <a:rPr lang="en-US" smtClean="0"/>
              <a:t>‹#›</a:t>
            </a:fld>
            <a:endParaRPr lang="en-US"/>
          </a:p>
        </p:txBody>
      </p:sp>
    </p:spTree>
    <p:extLst>
      <p:ext uri="{BB962C8B-B14F-4D97-AF65-F5344CB8AC3E}">
        <p14:creationId xmlns:p14="http://schemas.microsoft.com/office/powerpoint/2010/main" val="3354419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EDCF0B-0E0A-4471-AA1D-A39149F7C80A}"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1F1546-968C-46A8-A1FC-B9602F5FE4EE}" type="slidenum">
              <a:rPr lang="en-US" smtClean="0"/>
              <a:t>‹#›</a:t>
            </a:fld>
            <a:endParaRPr lang="en-US"/>
          </a:p>
        </p:txBody>
      </p:sp>
    </p:spTree>
    <p:extLst>
      <p:ext uri="{BB962C8B-B14F-4D97-AF65-F5344CB8AC3E}">
        <p14:creationId xmlns:p14="http://schemas.microsoft.com/office/powerpoint/2010/main" val="2570806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EDCF0B-0E0A-4471-AA1D-A39149F7C80A}" type="datetimeFigureOut">
              <a:rPr lang="en-US" smtClean="0"/>
              <a:t>7/6/2021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1F1546-968C-46A8-A1FC-B9602F5FE4EE}" type="slidenum">
              <a:rPr lang="en-US" smtClean="0"/>
              <a:t>‹#›</a:t>
            </a:fld>
            <a:endParaRPr lang="en-US"/>
          </a:p>
        </p:txBody>
      </p:sp>
    </p:spTree>
    <p:extLst>
      <p:ext uri="{BB962C8B-B14F-4D97-AF65-F5344CB8AC3E}">
        <p14:creationId xmlns:p14="http://schemas.microsoft.com/office/powerpoint/2010/main" val="3365459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EDCF0B-0E0A-4471-AA1D-A39149F7C80A}" type="datetimeFigureOut">
              <a:rPr lang="en-US" smtClean="0"/>
              <a:t>7/6/2021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1F1546-968C-46A8-A1FC-B9602F5FE4EE}" type="slidenum">
              <a:rPr lang="en-US" smtClean="0"/>
              <a:t>‹#›</a:t>
            </a:fld>
            <a:endParaRPr lang="en-US"/>
          </a:p>
        </p:txBody>
      </p:sp>
    </p:spTree>
    <p:extLst>
      <p:ext uri="{BB962C8B-B14F-4D97-AF65-F5344CB8AC3E}">
        <p14:creationId xmlns:p14="http://schemas.microsoft.com/office/powerpoint/2010/main" val="61335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EDCF0B-0E0A-4471-AA1D-A39149F7C80A}" type="datetimeFigureOut">
              <a:rPr lang="en-US" smtClean="0"/>
              <a:t>7/6/2021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1F1546-968C-46A8-A1FC-B9602F5FE4EE}" type="slidenum">
              <a:rPr lang="en-US" smtClean="0"/>
              <a:t>‹#›</a:t>
            </a:fld>
            <a:endParaRPr lang="en-US"/>
          </a:p>
        </p:txBody>
      </p:sp>
    </p:spTree>
    <p:extLst>
      <p:ext uri="{BB962C8B-B14F-4D97-AF65-F5344CB8AC3E}">
        <p14:creationId xmlns:p14="http://schemas.microsoft.com/office/powerpoint/2010/main" val="491418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EDCF0B-0E0A-4471-AA1D-A39149F7C80A}" type="datetimeFigureOut">
              <a:rPr lang="en-US" smtClean="0"/>
              <a:t>7/6/2021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1F1546-968C-46A8-A1FC-B9602F5FE4EE}" type="slidenum">
              <a:rPr lang="en-US" smtClean="0"/>
              <a:t>‹#›</a:t>
            </a:fld>
            <a:endParaRPr lang="en-US"/>
          </a:p>
        </p:txBody>
      </p:sp>
    </p:spTree>
    <p:extLst>
      <p:ext uri="{BB962C8B-B14F-4D97-AF65-F5344CB8AC3E}">
        <p14:creationId xmlns:p14="http://schemas.microsoft.com/office/powerpoint/2010/main" val="3391299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EDCF0B-0E0A-4471-AA1D-A39149F7C80A}" type="datetimeFigureOut">
              <a:rPr lang="en-US" smtClean="0"/>
              <a:t>7/6/2021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1F1546-968C-46A8-A1FC-B9602F5FE4EE}" type="slidenum">
              <a:rPr lang="en-US" smtClean="0"/>
              <a:t>‹#›</a:t>
            </a:fld>
            <a:endParaRPr lang="en-US"/>
          </a:p>
        </p:txBody>
      </p:sp>
    </p:spTree>
    <p:extLst>
      <p:ext uri="{BB962C8B-B14F-4D97-AF65-F5344CB8AC3E}">
        <p14:creationId xmlns:p14="http://schemas.microsoft.com/office/powerpoint/2010/main" val="894790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EDCF0B-0E0A-4471-AA1D-A39149F7C80A}" type="datetimeFigureOut">
              <a:rPr lang="en-US" smtClean="0"/>
              <a:t>7/6/2021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1F1546-968C-46A8-A1FC-B9602F5FE4EE}" type="slidenum">
              <a:rPr lang="en-US" smtClean="0"/>
              <a:t>‹#›</a:t>
            </a:fld>
            <a:endParaRPr lang="en-US"/>
          </a:p>
        </p:txBody>
      </p:sp>
    </p:spTree>
    <p:extLst>
      <p:ext uri="{BB962C8B-B14F-4D97-AF65-F5344CB8AC3E}">
        <p14:creationId xmlns:p14="http://schemas.microsoft.com/office/powerpoint/2010/main" val="4054504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EDCF0B-0E0A-4471-AA1D-A39149F7C80A}" type="datetimeFigureOut">
              <a:rPr lang="en-US" smtClean="0"/>
              <a:t>7/6/2021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F1546-968C-46A8-A1FC-B9602F5FE4EE}" type="slidenum">
              <a:rPr lang="en-US" smtClean="0"/>
              <a:t>‹#›</a:t>
            </a:fld>
            <a:endParaRPr lang="en-US"/>
          </a:p>
        </p:txBody>
      </p:sp>
    </p:spTree>
    <p:extLst>
      <p:ext uri="{BB962C8B-B14F-4D97-AF65-F5344CB8AC3E}">
        <p14:creationId xmlns:p14="http://schemas.microsoft.com/office/powerpoint/2010/main" val="2405886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Test.jav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Test1.java"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Test2.java"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Streams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5600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reduce </a:t>
            </a:r>
            <a:endParaRPr lang="en-US" dirty="0"/>
          </a:p>
        </p:txBody>
      </p:sp>
      <p:sp>
        <p:nvSpPr>
          <p:cNvPr id="3" name="Content Placeholder 2"/>
          <p:cNvSpPr>
            <a:spLocks noGrp="1"/>
          </p:cNvSpPr>
          <p:nvPr>
            <p:ph idx="1"/>
          </p:nvPr>
        </p:nvSpPr>
        <p:spPr/>
        <p:txBody>
          <a:bodyPr/>
          <a:lstStyle/>
          <a:p>
            <a:r>
              <a:rPr lang="en-US" dirty="0" smtClean="0"/>
              <a:t>The elements of the stream can be reduced to a single value by using this method.</a:t>
            </a:r>
          </a:p>
          <a:p>
            <a:r>
              <a:rPr lang="en-US" dirty="0" smtClean="0"/>
              <a:t>List </a:t>
            </a:r>
            <a:r>
              <a:rPr lang="en-US" dirty="0" err="1" smtClean="0"/>
              <a:t>num</a:t>
            </a:r>
            <a:r>
              <a:rPr lang="en-US" dirty="0" smtClean="0"/>
              <a:t> = </a:t>
            </a:r>
            <a:r>
              <a:rPr lang="en-US" dirty="0" err="1" smtClean="0"/>
              <a:t>Arrays.asList</a:t>
            </a:r>
            <a:r>
              <a:rPr lang="en-US" dirty="0" smtClean="0"/>
              <a:t>(4,3,2,5);</a:t>
            </a:r>
          </a:p>
          <a:p>
            <a:r>
              <a:rPr lang="en-US" dirty="0" err="1" smtClean="0"/>
              <a:t>int</a:t>
            </a:r>
            <a:r>
              <a:rPr lang="en-US" dirty="0" smtClean="0"/>
              <a:t> even = </a:t>
            </a:r>
            <a:r>
              <a:rPr lang="en-US" dirty="0" err="1" smtClean="0"/>
              <a:t>num.stream</a:t>
            </a:r>
            <a:r>
              <a:rPr lang="en-US" dirty="0" smtClean="0"/>
              <a:t>().filter(x-&gt;x%2==0).reduce(0,(</a:t>
            </a:r>
            <a:r>
              <a:rPr lang="en-US" dirty="0" err="1" smtClean="0"/>
              <a:t>res,i</a:t>
            </a:r>
            <a:r>
              <a:rPr lang="en-US" dirty="0" smtClean="0"/>
              <a:t>)-&gt; </a:t>
            </a:r>
            <a:r>
              <a:rPr lang="en-US" dirty="0" err="1" smtClean="0"/>
              <a:t>res+i</a:t>
            </a:r>
            <a:r>
              <a:rPr lang="en-US" dirty="0" smtClean="0"/>
              <a:t>);</a:t>
            </a:r>
          </a:p>
          <a:p>
            <a:r>
              <a:rPr lang="en-US" dirty="0" smtClean="0"/>
              <a:t>The variable res is assigned the value 0 initially, and </a:t>
            </a:r>
            <a:r>
              <a:rPr lang="en-US" dirty="0" err="1" smtClean="0"/>
              <a:t>i</a:t>
            </a:r>
            <a:r>
              <a:rPr lang="en-US" dirty="0" smtClean="0"/>
              <a:t> is added to it.</a:t>
            </a:r>
            <a:endParaRPr lang="en-US" dirty="0"/>
          </a:p>
        </p:txBody>
      </p:sp>
    </p:spTree>
    <p:extLst>
      <p:ext uri="{BB962C8B-B14F-4D97-AF65-F5344CB8AC3E}">
        <p14:creationId xmlns:p14="http://schemas.microsoft.com/office/powerpoint/2010/main" val="3815198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Filtering</a:t>
            </a:r>
            <a:endParaRPr lang="en-US" dirty="0"/>
          </a:p>
        </p:txBody>
      </p:sp>
      <p:sp>
        <p:nvSpPr>
          <p:cNvPr id="3" name="Content Placeholder 2"/>
          <p:cNvSpPr>
            <a:spLocks noGrp="1"/>
          </p:cNvSpPr>
          <p:nvPr>
            <p:ph idx="1"/>
          </p:nvPr>
        </p:nvSpPr>
        <p:spPr/>
        <p:txBody>
          <a:bodyPr/>
          <a:lstStyle/>
          <a:p>
            <a:r>
              <a:rPr lang="en-US" dirty="0" smtClean="0"/>
              <a:t>The code can be filtered by using the stream method. In the following example, the price of the instruments gets filtered out.</a:t>
            </a:r>
          </a:p>
          <a:p>
            <a:r>
              <a:rPr lang="en-US" dirty="0" smtClean="0">
                <a:hlinkClick r:id="rId2" action="ppaction://hlinkfile"/>
              </a:rPr>
              <a:t>Program</a:t>
            </a:r>
            <a:endParaRPr lang="en-US" dirty="0" smtClean="0"/>
          </a:p>
          <a:p>
            <a:r>
              <a:rPr lang="en-US" b="1" dirty="0" smtClean="0"/>
              <a:t>Output:</a:t>
            </a:r>
            <a:r>
              <a:rPr lang="en-US" dirty="0" smtClean="0"/>
              <a:t>[48000.0, 32000.0]</a:t>
            </a:r>
          </a:p>
          <a:p>
            <a:endParaRPr lang="en-US" dirty="0"/>
          </a:p>
        </p:txBody>
      </p:sp>
    </p:spTree>
    <p:extLst>
      <p:ext uri="{BB962C8B-B14F-4D97-AF65-F5344CB8AC3E}">
        <p14:creationId xmlns:p14="http://schemas.microsoft.com/office/powerpoint/2010/main" val="1557315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 </a:t>
            </a:r>
            <a:r>
              <a:rPr lang="en-US" b="1" dirty="0" smtClean="0"/>
              <a:t>Iterating: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Iteration can be performed by using stream in java.</a:t>
            </a:r>
          </a:p>
          <a:p>
            <a:r>
              <a:rPr lang="en-US" dirty="0" smtClean="0">
                <a:hlinkClick r:id="rId2" action="ppaction://hlinkfile"/>
              </a:rPr>
              <a:t>Program</a:t>
            </a:r>
            <a:endParaRPr lang="en-US" dirty="0" smtClean="0"/>
          </a:p>
          <a:p>
            <a:r>
              <a:rPr lang="en-US" b="1" dirty="0" smtClean="0"/>
              <a:t>Output:</a:t>
            </a:r>
            <a:endParaRPr lang="en-US" dirty="0" smtClean="0"/>
          </a:p>
          <a:p>
            <a:pPr marL="0" indent="0">
              <a:buNone/>
            </a:pPr>
            <a:r>
              <a:rPr lang="en-US" dirty="0" smtClean="0"/>
              <a:t>	4</a:t>
            </a:r>
          </a:p>
          <a:p>
            <a:pPr marL="0" indent="0">
              <a:buNone/>
            </a:pPr>
            <a:r>
              <a:rPr lang="en-US" dirty="0" smtClean="0"/>
              <a:t>	8</a:t>
            </a:r>
          </a:p>
          <a:p>
            <a:pPr marL="0" indent="0">
              <a:buNone/>
            </a:pPr>
            <a:r>
              <a:rPr lang="en-US" dirty="0" smtClean="0"/>
              <a:t>	12</a:t>
            </a:r>
          </a:p>
          <a:p>
            <a:pPr marL="0" indent="0">
              <a:buNone/>
            </a:pPr>
            <a:r>
              <a:rPr lang="en-US" dirty="0" smtClean="0"/>
              <a:t>	16</a:t>
            </a:r>
          </a:p>
          <a:p>
            <a:pPr marL="0" indent="0">
              <a:buNone/>
            </a:pPr>
            <a:r>
              <a:rPr lang="en-US" dirty="0" smtClean="0"/>
              <a:t>	20</a:t>
            </a:r>
          </a:p>
          <a:p>
            <a:pPr marL="0" indent="0">
              <a:buNone/>
            </a:pPr>
            <a:r>
              <a:rPr lang="en-US" dirty="0" smtClean="0"/>
              <a:t>	24</a:t>
            </a:r>
          </a:p>
          <a:p>
            <a:pPr marL="0" indent="0">
              <a:buNone/>
            </a:pPr>
            <a:endParaRPr lang="en-US" dirty="0" smtClean="0"/>
          </a:p>
          <a:p>
            <a:endParaRPr lang="en-US" dirty="0"/>
          </a:p>
        </p:txBody>
      </p:sp>
    </p:spTree>
    <p:extLst>
      <p:ext uri="{BB962C8B-B14F-4D97-AF65-F5344CB8AC3E}">
        <p14:creationId xmlns:p14="http://schemas.microsoft.com/office/powerpoint/2010/main" val="2160219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hlinkClick r:id="rId2" action="ppaction://hlinkfile"/>
              </a:rPr>
              <a:t>Program</a:t>
            </a:r>
            <a:endParaRPr lang="en-US" dirty="0" smtClean="0"/>
          </a:p>
          <a:p>
            <a:r>
              <a:rPr lang="en-US" b="1" dirty="0" smtClean="0"/>
              <a:t>Output:</a:t>
            </a:r>
            <a:endParaRPr lang="en-US" dirty="0" smtClean="0"/>
          </a:p>
          <a:p>
            <a:pPr marL="0" indent="0">
              <a:buNone/>
            </a:pPr>
            <a:r>
              <a:rPr lang="en-US" dirty="0" smtClean="0"/>
              <a:t>	[36, 49, 64, 81]</a:t>
            </a:r>
          </a:p>
          <a:p>
            <a:pPr marL="0" indent="0">
              <a:buNone/>
            </a:pPr>
            <a:r>
              <a:rPr lang="en-US" dirty="0" smtClean="0"/>
              <a:t>	[Saturday, Sunday]</a:t>
            </a:r>
          </a:p>
          <a:p>
            <a:pPr marL="0" indent="0">
              <a:buNone/>
            </a:pPr>
            <a:r>
              <a:rPr lang="en-US" dirty="0" smtClean="0"/>
              <a:t>	[Friday, Saturday, Sunday]</a:t>
            </a:r>
          </a:p>
          <a:p>
            <a:pPr marL="0" indent="0">
              <a:buNone/>
            </a:pPr>
            <a:r>
              <a:rPr lang="en-US" dirty="0" smtClean="0"/>
              <a:t>	[81, 49, 1, 36, 25]</a:t>
            </a:r>
          </a:p>
          <a:p>
            <a:pPr marL="0" indent="0">
              <a:buNone/>
            </a:pPr>
            <a:r>
              <a:rPr lang="en-US" dirty="0" smtClean="0"/>
              <a:t>	36</a:t>
            </a:r>
          </a:p>
          <a:p>
            <a:pPr marL="0" indent="0">
              <a:buNone/>
            </a:pPr>
            <a:r>
              <a:rPr lang="en-US" dirty="0" smtClean="0"/>
              <a:t>	49</a:t>
            </a:r>
          </a:p>
          <a:p>
            <a:pPr marL="0" indent="0">
              <a:buNone/>
            </a:pPr>
            <a:r>
              <a:rPr lang="en-US" dirty="0" smtClean="0"/>
              <a:t>	64</a:t>
            </a:r>
          </a:p>
          <a:p>
            <a:pPr marL="0" indent="0">
              <a:buNone/>
            </a:pPr>
            <a:r>
              <a:rPr lang="en-US" dirty="0" smtClean="0"/>
              <a:t>	81</a:t>
            </a:r>
          </a:p>
          <a:p>
            <a:pPr marL="0" indent="0">
              <a:buNone/>
            </a:pPr>
            <a:r>
              <a:rPr lang="en-US" dirty="0" smtClean="0"/>
              <a:t>	14</a:t>
            </a:r>
          </a:p>
          <a:p>
            <a:endParaRPr lang="en-US" dirty="0"/>
          </a:p>
        </p:txBody>
      </p:sp>
    </p:spTree>
    <p:extLst>
      <p:ext uri="{BB962C8B-B14F-4D97-AF65-F5344CB8AC3E}">
        <p14:creationId xmlns:p14="http://schemas.microsoft.com/office/powerpoint/2010/main" val="2276680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i="1" dirty="0" smtClean="0"/>
              <a:t>Streams enable the user to perform operations on the elements effectually.</a:t>
            </a:r>
            <a:endParaRPr lang="en-US" dirty="0"/>
          </a:p>
        </p:txBody>
      </p:sp>
    </p:spTree>
    <p:extLst>
      <p:ext uri="{BB962C8B-B14F-4D97-AF65-F5344CB8AC3E}">
        <p14:creationId xmlns:p14="http://schemas.microsoft.com/office/powerpoint/2010/main" val="3195375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effectLst/>
              </a:rPr>
              <a:t>A new additional package in Java 8, known as </a:t>
            </a:r>
            <a:r>
              <a:rPr lang="en-US" i="1" dirty="0" err="1" smtClean="0">
                <a:effectLst/>
              </a:rPr>
              <a:t>java.util.stream</a:t>
            </a:r>
            <a:r>
              <a:rPr lang="en-US" i="1" dirty="0" smtClean="0">
                <a:effectLst/>
              </a:rPr>
              <a:t> has been added for</a:t>
            </a:r>
            <a:r>
              <a:rPr lang="en-US" dirty="0" smtClean="0">
                <a:effectLst/>
              </a:rPr>
              <a:t> the users for an efficient programming experience. A stream can be defined as a sequence of objects, supporting multiple methods. </a:t>
            </a:r>
            <a:endParaRPr lang="en-US" dirty="0" smtClean="0"/>
          </a:p>
          <a:p>
            <a:pPr lvl="1"/>
            <a:r>
              <a:rPr lang="en-US" dirty="0" smtClean="0"/>
              <a:t>Generating Streams</a:t>
            </a:r>
          </a:p>
          <a:p>
            <a:pPr lvl="1"/>
            <a:r>
              <a:rPr lang="en-US" dirty="0" smtClean="0"/>
              <a:t>Operations On Streams</a:t>
            </a:r>
          </a:p>
          <a:p>
            <a:pPr lvl="1"/>
            <a:r>
              <a:rPr lang="en-US" dirty="0" smtClean="0"/>
              <a:t>Filtering</a:t>
            </a:r>
          </a:p>
          <a:p>
            <a:pPr lvl="1"/>
            <a:r>
              <a:rPr lang="en-US" dirty="0" smtClean="0"/>
              <a:t>Iterating</a:t>
            </a:r>
          </a:p>
          <a:p>
            <a:endParaRPr lang="en-US" dirty="0"/>
          </a:p>
        </p:txBody>
      </p:sp>
    </p:spTree>
    <p:extLst>
      <p:ext uri="{BB962C8B-B14F-4D97-AF65-F5344CB8AC3E}">
        <p14:creationId xmlns:p14="http://schemas.microsoft.com/office/powerpoint/2010/main" val="8993274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Stream In Java: Features</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effectLst/>
              </a:rPr>
              <a:t>A stream is not a data structure and does not store elements. Collections, Arrays or I/O Channels is where it takes the input from.</a:t>
            </a:r>
          </a:p>
          <a:p>
            <a:r>
              <a:rPr lang="en-US" dirty="0" smtClean="0">
                <a:effectLst/>
              </a:rPr>
              <a:t>The source of the stream remains unmodified after operations are performed on it. For example, filtering a stream simply produces a new stream without the filtered elements, instead of modifying the original stream.</a:t>
            </a:r>
          </a:p>
          <a:p>
            <a:r>
              <a:rPr lang="en-US" dirty="0" smtClean="0">
                <a:effectLst/>
              </a:rPr>
              <a:t>Aggregation operations such as filter, reduce, match, find,  </a:t>
            </a:r>
            <a:r>
              <a:rPr lang="en-US" dirty="0" err="1" smtClean="0">
                <a:effectLst/>
              </a:rPr>
              <a:t>etc</a:t>
            </a:r>
            <a:r>
              <a:rPr lang="en-US" dirty="0" smtClean="0">
                <a:effectLst/>
              </a:rPr>
              <a:t> are supported by stream.</a:t>
            </a:r>
          </a:p>
          <a:p>
            <a:r>
              <a:rPr lang="en-US" dirty="0" smtClean="0">
                <a:effectLst/>
              </a:rPr>
              <a:t>Laziness can be considered as a feature of the stream, as it evaluates the codes only when required.</a:t>
            </a:r>
          </a:p>
          <a:p>
            <a:r>
              <a:rPr lang="en-US" dirty="0" smtClean="0">
                <a:effectLst/>
              </a:rPr>
              <a:t>Visitation of the elements present in the stream can only be done once during the lifetime of a stream. A new stream must be created to revisit the same elements present in the source.</a:t>
            </a:r>
          </a:p>
          <a:p>
            <a:endParaRPr lang="en-US" dirty="0"/>
          </a:p>
        </p:txBody>
      </p:sp>
    </p:spTree>
    <p:extLst>
      <p:ext uri="{BB962C8B-B14F-4D97-AF65-F5344CB8AC3E}">
        <p14:creationId xmlns:p14="http://schemas.microsoft.com/office/powerpoint/2010/main" val="31129321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Generating Streams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Streams can be generated by the following methods:</a:t>
            </a:r>
          </a:p>
          <a:p>
            <a:r>
              <a:rPr lang="en-US" dirty="0" smtClean="0"/>
              <a:t>stream() – A sequential stream is returned. Collection is considered as the source.</a:t>
            </a:r>
          </a:p>
          <a:p>
            <a:r>
              <a:rPr lang="en-US" dirty="0" err="1" smtClean="0"/>
              <a:t>parallelStream</a:t>
            </a:r>
            <a:r>
              <a:rPr lang="en-US" dirty="0" smtClean="0"/>
              <a:t>() – A parallel stream is returned. Collection is considered as the source.</a:t>
            </a:r>
          </a:p>
          <a:p>
            <a:r>
              <a:rPr lang="en-US" dirty="0" smtClean="0"/>
              <a:t>List&lt;String&gt; strings = </a:t>
            </a:r>
            <a:r>
              <a:rPr lang="en-US" dirty="0" err="1" smtClean="0"/>
              <a:t>Arrays.asList</a:t>
            </a:r>
            <a:r>
              <a:rPr lang="en-US" dirty="0" smtClean="0"/>
              <a:t>("Hello", "", "Hi", "</a:t>
            </a:r>
            <a:r>
              <a:rPr lang="en-US" dirty="0" err="1" smtClean="0"/>
              <a:t>Hola</a:t>
            </a:r>
            <a:r>
              <a:rPr lang="en-US" dirty="0" smtClean="0"/>
              <a:t>", "Bonjour","", "Namaste");</a:t>
            </a:r>
          </a:p>
          <a:p>
            <a:r>
              <a:rPr lang="en-US" dirty="0" smtClean="0"/>
              <a:t>List&lt;String&gt; filtered = </a:t>
            </a:r>
            <a:r>
              <a:rPr lang="en-US" dirty="0" err="1" smtClean="0"/>
              <a:t>strings.stream</a:t>
            </a:r>
            <a:r>
              <a:rPr lang="en-US" dirty="0" smtClean="0"/>
              <a:t>().filter(string -&gt; !</a:t>
            </a:r>
            <a:r>
              <a:rPr lang="en-US" dirty="0" err="1" smtClean="0"/>
              <a:t>string.isEmpty</a:t>
            </a:r>
            <a:r>
              <a:rPr lang="en-US" dirty="0" smtClean="0"/>
              <a:t>()).collect(</a:t>
            </a:r>
            <a:r>
              <a:rPr lang="en-US" dirty="0" err="1" smtClean="0"/>
              <a:t>Collectors.toList</a:t>
            </a:r>
            <a:r>
              <a:rPr lang="en-US" dirty="0" smtClean="0"/>
              <a:t>());</a:t>
            </a:r>
          </a:p>
          <a:p>
            <a:endParaRPr lang="en-US" dirty="0"/>
          </a:p>
        </p:txBody>
      </p:sp>
    </p:spTree>
    <p:extLst>
      <p:ext uri="{BB962C8B-B14F-4D97-AF65-F5344CB8AC3E}">
        <p14:creationId xmlns:p14="http://schemas.microsoft.com/office/powerpoint/2010/main" val="4013061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Operations on Streams:</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b="1" i="1" dirty="0" smtClean="0"/>
              <a:t>Intermediate Operations:</a:t>
            </a:r>
            <a:endParaRPr lang="en-US" b="1" dirty="0" smtClean="0"/>
          </a:p>
          <a:p>
            <a:r>
              <a:rPr lang="en-US" b="1" dirty="0" smtClean="0">
                <a:effectLst/>
              </a:rPr>
              <a:t>map </a:t>
            </a:r>
            <a:endParaRPr lang="en-US" dirty="0" smtClean="0">
              <a:effectLst/>
            </a:endParaRPr>
          </a:p>
          <a:p>
            <a:r>
              <a:rPr lang="en-US" dirty="0" smtClean="0">
                <a:effectLst/>
              </a:rPr>
              <a:t>The elements present in the collection can be mapped to other objects according to the predicate passed as the argument. The following example is used to display unique squares of the numbers by using the map method.</a:t>
            </a:r>
          </a:p>
          <a:p>
            <a:r>
              <a:rPr lang="en-US" dirty="0" smtClean="0"/>
              <a:t>List&lt;Integer&gt; </a:t>
            </a:r>
            <a:r>
              <a:rPr lang="en-US" dirty="0" err="1" smtClean="0"/>
              <a:t>num</a:t>
            </a:r>
            <a:r>
              <a:rPr lang="en-US" dirty="0" smtClean="0"/>
              <a:t> = </a:t>
            </a:r>
            <a:r>
              <a:rPr lang="en-US" dirty="0" err="1" smtClean="0"/>
              <a:t>Arrays.asList</a:t>
            </a:r>
            <a:r>
              <a:rPr lang="en-US" dirty="0" smtClean="0"/>
              <a:t>(5,4,4,2,3,3);</a:t>
            </a:r>
          </a:p>
          <a:p>
            <a:r>
              <a:rPr lang="en-US" dirty="0" smtClean="0"/>
              <a:t>List&lt;Integer&gt; squares = </a:t>
            </a:r>
            <a:r>
              <a:rPr lang="en-US" dirty="0" err="1" smtClean="0"/>
              <a:t>num.stream</a:t>
            </a:r>
            <a:r>
              <a:rPr lang="en-US" dirty="0" smtClean="0"/>
              <a:t>().map( y -&gt; y*y).distinct().collect(</a:t>
            </a:r>
            <a:r>
              <a:rPr lang="en-US" dirty="0" err="1" smtClean="0"/>
              <a:t>Collectors.toList</a:t>
            </a:r>
            <a:r>
              <a:rPr lang="en-US" dirty="0" smtClean="0"/>
              <a:t>());</a:t>
            </a:r>
          </a:p>
          <a:p>
            <a:endParaRPr lang="en-US" dirty="0"/>
          </a:p>
        </p:txBody>
      </p:sp>
    </p:spTree>
    <p:extLst>
      <p:ext uri="{BB962C8B-B14F-4D97-AF65-F5344CB8AC3E}">
        <p14:creationId xmlns:p14="http://schemas.microsoft.com/office/powerpoint/2010/main" val="3750967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effectLst/>
              </a:rPr>
              <a:t>filter </a:t>
            </a:r>
            <a:endParaRPr lang="en-US" dirty="0" smtClean="0">
              <a:effectLst/>
            </a:endParaRPr>
          </a:p>
          <a:p>
            <a:r>
              <a:rPr lang="en-US" dirty="0" smtClean="0"/>
              <a:t>Elements can be removed on the basis of a criteria by using this method.</a:t>
            </a:r>
          </a:p>
          <a:p>
            <a:r>
              <a:rPr lang="en-US" dirty="0" smtClean="0"/>
              <a:t>List name = </a:t>
            </a:r>
            <a:r>
              <a:rPr lang="en-US" dirty="0" err="1" smtClean="0"/>
              <a:t>Arrays.asList</a:t>
            </a:r>
            <a:r>
              <a:rPr lang="en-US" dirty="0" smtClean="0"/>
              <a:t>("</a:t>
            </a:r>
            <a:r>
              <a:rPr lang="en-US" dirty="0" err="1" smtClean="0"/>
              <a:t>Saturday","Sunday","Thursday</a:t>
            </a:r>
            <a:r>
              <a:rPr lang="en-US" dirty="0" smtClean="0"/>
              <a:t>");</a:t>
            </a:r>
          </a:p>
          <a:p>
            <a:r>
              <a:rPr lang="en-US" dirty="0" smtClean="0"/>
              <a:t>List res = </a:t>
            </a:r>
            <a:r>
              <a:rPr lang="en-US" dirty="0" err="1" smtClean="0"/>
              <a:t>name.stream</a:t>
            </a:r>
            <a:r>
              <a:rPr lang="en-US" dirty="0" smtClean="0"/>
              <a:t>().filter(s-&gt;</a:t>
            </a:r>
            <a:r>
              <a:rPr lang="en-US" dirty="0" err="1" smtClean="0"/>
              <a:t>s.startsWith</a:t>
            </a:r>
            <a:r>
              <a:rPr lang="en-US" dirty="0" smtClean="0"/>
              <a:t>("S")).collect(</a:t>
            </a:r>
            <a:r>
              <a:rPr lang="en-US" dirty="0" err="1" smtClean="0"/>
              <a:t>Collectors.toList</a:t>
            </a:r>
            <a:r>
              <a:rPr lang="en-US" dirty="0" smtClean="0"/>
              <a:t>());</a:t>
            </a:r>
          </a:p>
          <a:p>
            <a:endParaRPr lang="en-US" dirty="0"/>
          </a:p>
        </p:txBody>
      </p:sp>
    </p:spTree>
    <p:extLst>
      <p:ext uri="{BB962C8B-B14F-4D97-AF65-F5344CB8AC3E}">
        <p14:creationId xmlns:p14="http://schemas.microsoft.com/office/powerpoint/2010/main" val="41033513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sorted </a:t>
            </a:r>
            <a:endParaRPr lang="en-US" dirty="0"/>
          </a:p>
        </p:txBody>
      </p:sp>
      <p:sp>
        <p:nvSpPr>
          <p:cNvPr id="3" name="Content Placeholder 2"/>
          <p:cNvSpPr>
            <a:spLocks noGrp="1"/>
          </p:cNvSpPr>
          <p:nvPr>
            <p:ph idx="1"/>
          </p:nvPr>
        </p:nvSpPr>
        <p:spPr/>
        <p:txBody>
          <a:bodyPr/>
          <a:lstStyle/>
          <a:p>
            <a:r>
              <a:rPr lang="en-US" dirty="0" smtClean="0"/>
              <a:t>The stream can be sorted by using this method.</a:t>
            </a:r>
          </a:p>
          <a:p>
            <a:r>
              <a:rPr lang="en-US" dirty="0" smtClean="0"/>
              <a:t>List name = </a:t>
            </a:r>
            <a:r>
              <a:rPr lang="en-US" dirty="0" err="1" smtClean="0"/>
              <a:t>Arrays.asList</a:t>
            </a:r>
            <a:r>
              <a:rPr lang="en-US" dirty="0" smtClean="0"/>
              <a:t>("</a:t>
            </a:r>
            <a:r>
              <a:rPr lang="en-US" dirty="0" err="1" smtClean="0"/>
              <a:t>Saturday","Sunday","Thursday</a:t>
            </a:r>
            <a:r>
              <a:rPr lang="en-US" dirty="0" smtClean="0"/>
              <a:t>");</a:t>
            </a:r>
          </a:p>
          <a:p>
            <a:r>
              <a:rPr lang="en-US" dirty="0" smtClean="0"/>
              <a:t>List res = </a:t>
            </a:r>
            <a:r>
              <a:rPr lang="en-US" dirty="0" err="1" smtClean="0"/>
              <a:t>name.stream</a:t>
            </a:r>
            <a:r>
              <a:rPr lang="en-US" dirty="0" smtClean="0"/>
              <a:t>().sorted().collect(</a:t>
            </a:r>
            <a:r>
              <a:rPr lang="en-US" dirty="0" err="1" smtClean="0"/>
              <a:t>Collectors.toList</a:t>
            </a:r>
            <a:r>
              <a:rPr lang="en-US" dirty="0" smtClean="0"/>
              <a:t>());</a:t>
            </a:r>
          </a:p>
          <a:p>
            <a:endParaRPr lang="en-US" dirty="0"/>
          </a:p>
        </p:txBody>
      </p:sp>
    </p:spTree>
    <p:extLst>
      <p:ext uri="{BB962C8B-B14F-4D97-AF65-F5344CB8AC3E}">
        <p14:creationId xmlns:p14="http://schemas.microsoft.com/office/powerpoint/2010/main" val="3163233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effectLst/>
              </a:rPr>
              <a:t>Stream In Java: Terminal Operations:</a:t>
            </a:r>
            <a:r>
              <a:rPr lang="en-US" b="1" dirty="0" smtClean="0">
                <a:effectLst/>
              </a:rPr>
              <a:t/>
            </a:r>
            <a:br>
              <a:rPr lang="en-US" b="1" dirty="0" smtClean="0">
                <a:effectLst/>
              </a:rPr>
            </a:br>
            <a:endParaRPr lang="en-US" dirty="0"/>
          </a:p>
        </p:txBody>
      </p:sp>
      <p:sp>
        <p:nvSpPr>
          <p:cNvPr id="3" name="Content Placeholder 2"/>
          <p:cNvSpPr>
            <a:spLocks noGrp="1"/>
          </p:cNvSpPr>
          <p:nvPr>
            <p:ph idx="1"/>
          </p:nvPr>
        </p:nvSpPr>
        <p:spPr/>
        <p:txBody>
          <a:bodyPr/>
          <a:lstStyle/>
          <a:p>
            <a:r>
              <a:rPr lang="en-US" b="1" dirty="0" smtClean="0"/>
              <a:t>collect </a:t>
            </a:r>
          </a:p>
          <a:p>
            <a:r>
              <a:rPr lang="en-US" dirty="0" smtClean="0"/>
              <a:t>The result of processing on the elements of a stream can be combined by using the collect operation.</a:t>
            </a:r>
          </a:p>
          <a:p>
            <a:r>
              <a:rPr lang="en-US" dirty="0" smtClean="0"/>
              <a:t>List </a:t>
            </a:r>
            <a:r>
              <a:rPr lang="en-US" dirty="0" err="1" smtClean="0"/>
              <a:t>num</a:t>
            </a:r>
            <a:r>
              <a:rPr lang="en-US" dirty="0" smtClean="0"/>
              <a:t> = </a:t>
            </a:r>
            <a:r>
              <a:rPr lang="en-US" dirty="0" err="1" smtClean="0"/>
              <a:t>Arrays.asList</a:t>
            </a:r>
            <a:r>
              <a:rPr lang="en-US" dirty="0" smtClean="0"/>
              <a:t>(4,3,2,5,6);</a:t>
            </a:r>
          </a:p>
          <a:p>
            <a:r>
              <a:rPr lang="en-US" dirty="0" smtClean="0"/>
              <a:t>Set res = </a:t>
            </a:r>
            <a:r>
              <a:rPr lang="en-US" dirty="0" err="1" smtClean="0"/>
              <a:t>num.stream</a:t>
            </a:r>
            <a:r>
              <a:rPr lang="en-US" dirty="0" smtClean="0"/>
              <a:t>().map(y-&gt;y*y).collect(</a:t>
            </a:r>
            <a:r>
              <a:rPr lang="en-US" dirty="0" err="1" smtClean="0"/>
              <a:t>Collectors.toSet</a:t>
            </a:r>
            <a:r>
              <a:rPr lang="en-US" dirty="0" smtClean="0"/>
              <a:t>());</a:t>
            </a:r>
          </a:p>
          <a:p>
            <a:endParaRPr lang="en-US" dirty="0"/>
          </a:p>
        </p:txBody>
      </p:sp>
    </p:spTree>
    <p:extLst>
      <p:ext uri="{BB962C8B-B14F-4D97-AF65-F5344CB8AC3E}">
        <p14:creationId xmlns:p14="http://schemas.microsoft.com/office/powerpoint/2010/main" val="89447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forEach</a:t>
            </a:r>
            <a:r>
              <a:rPr lang="en-US" b="1" dirty="0" smtClean="0"/>
              <a:t> </a:t>
            </a:r>
            <a:endParaRPr lang="en-US" dirty="0"/>
          </a:p>
        </p:txBody>
      </p:sp>
      <p:sp>
        <p:nvSpPr>
          <p:cNvPr id="3" name="Content Placeholder 2"/>
          <p:cNvSpPr>
            <a:spLocks noGrp="1"/>
          </p:cNvSpPr>
          <p:nvPr>
            <p:ph idx="1"/>
          </p:nvPr>
        </p:nvSpPr>
        <p:spPr/>
        <p:txBody>
          <a:bodyPr/>
          <a:lstStyle/>
          <a:p>
            <a:r>
              <a:rPr lang="en-US" dirty="0" smtClean="0"/>
              <a:t>This method is used for iterating through every element present in the stream.</a:t>
            </a:r>
          </a:p>
          <a:p>
            <a:r>
              <a:rPr lang="en-US" dirty="0" smtClean="0"/>
              <a:t>List </a:t>
            </a:r>
            <a:r>
              <a:rPr lang="en-US" dirty="0" err="1" smtClean="0"/>
              <a:t>num</a:t>
            </a:r>
            <a:r>
              <a:rPr lang="en-US" dirty="0" smtClean="0"/>
              <a:t> = </a:t>
            </a:r>
            <a:r>
              <a:rPr lang="en-US" dirty="0" err="1" smtClean="0"/>
              <a:t>Arrays.asList</a:t>
            </a:r>
            <a:r>
              <a:rPr lang="en-US" dirty="0" smtClean="0"/>
              <a:t>(4,3,2,5);</a:t>
            </a:r>
          </a:p>
          <a:p>
            <a:r>
              <a:rPr lang="en-US" dirty="0" err="1" smtClean="0"/>
              <a:t>num.stream</a:t>
            </a:r>
            <a:r>
              <a:rPr lang="en-US" dirty="0" smtClean="0"/>
              <a:t>().map(x-&gt;x*x).</a:t>
            </a:r>
            <a:r>
              <a:rPr lang="en-US" dirty="0" err="1" smtClean="0"/>
              <a:t>forEach</a:t>
            </a:r>
            <a:r>
              <a:rPr lang="en-US" dirty="0" smtClean="0"/>
              <a:t>(y-&gt;</a:t>
            </a:r>
            <a:r>
              <a:rPr lang="en-US" dirty="0" err="1" smtClean="0"/>
              <a:t>System.out.println</a:t>
            </a:r>
            <a:r>
              <a:rPr lang="en-US" dirty="0" smtClean="0"/>
              <a:t>(y));</a:t>
            </a:r>
          </a:p>
          <a:p>
            <a:endParaRPr lang="en-US" dirty="0"/>
          </a:p>
        </p:txBody>
      </p:sp>
    </p:spTree>
    <p:extLst>
      <p:ext uri="{BB962C8B-B14F-4D97-AF65-F5344CB8AC3E}">
        <p14:creationId xmlns:p14="http://schemas.microsoft.com/office/powerpoint/2010/main" val="2501232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7961</TotalTime>
  <Words>663</Words>
  <Application>Microsoft Office PowerPoint</Application>
  <PresentationFormat>On-screen Show (4:3)</PresentationFormat>
  <Paragraphs>72</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Streams</vt:lpstr>
      <vt:lpstr>PowerPoint Presentation</vt:lpstr>
      <vt:lpstr>Stream In Java: Features </vt:lpstr>
      <vt:lpstr>Generating Streams</vt:lpstr>
      <vt:lpstr>Operations on Streams: </vt:lpstr>
      <vt:lpstr>PowerPoint Presentation</vt:lpstr>
      <vt:lpstr>sorted </vt:lpstr>
      <vt:lpstr>Stream In Java: Terminal Operations: </vt:lpstr>
      <vt:lpstr>forEach </vt:lpstr>
      <vt:lpstr>reduce </vt:lpstr>
      <vt:lpstr>Filtering</vt:lpstr>
      <vt:lpstr> Iterating:</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Streams</dc:title>
  <dc:creator>Bhumika</dc:creator>
  <cp:lastModifiedBy>Bhumika</cp:lastModifiedBy>
  <cp:revision>5</cp:revision>
  <dcterms:created xsi:type="dcterms:W3CDTF">2019-11-25T06:36:30Z</dcterms:created>
  <dcterms:modified xsi:type="dcterms:W3CDTF">2021-07-06T05:09:43Z</dcterms:modified>
</cp:coreProperties>
</file>