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66C"/>
    <a:srgbClr val="003366"/>
    <a:srgbClr val="1B3E77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6556-B55F-4C7A-AE7D-644DA282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190FB-4D7E-4609-8AD6-A93E18356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B9239-4653-4FBE-937B-EE640967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3C2F-C86B-48C0-B099-7B9B2F8190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0E85-034C-43B1-9EFC-7F6379DB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EF577-76A2-4848-8A91-58116292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657-A204-4E27-A566-B99A0FDB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7D45-BA2D-4EA6-8A96-73D38D99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37C62-BC9B-48DD-B296-F9014FEE3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84AF-FE35-4E00-AA8B-69A0C7EC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3C2F-C86B-48C0-B099-7B9B2F8190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2DFC0-CA10-4621-B41B-11A9DD78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1957E-4EF6-4EE5-A78E-3ED970F5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657-A204-4E27-A566-B99A0FDB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4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00CBA-4552-4187-9577-A1156FED7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1116C-9F11-4905-A822-4117487E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D0D45-8C90-482A-A698-3BD784F5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3C2F-C86B-48C0-B099-7B9B2F8190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745D-484E-4E8E-8B47-D02260C5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562D-6413-432B-9476-037C0548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657-A204-4E27-A566-B99A0FDB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9635-EAA6-46C4-91E5-E2A90275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73E6-4855-4F78-BD9B-3A2A85F5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B7B3-6CCA-41BC-B1F7-8BFCD9B9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3C2F-C86B-48C0-B099-7B9B2F8190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0E29-48DE-4BE7-82B8-5F55B6C8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2B14-E5F3-48A8-990B-A6212F3C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657-A204-4E27-A566-B99A0FDB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FAE4-7C8A-4327-B7B2-E8982090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6E46B-3D50-411D-8894-6AB5F3E70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55E06-FD9E-4DEC-A2F7-0602A7F5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3C2F-C86B-48C0-B099-7B9B2F8190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5293-9FE7-453C-9C78-7713A018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B848A-58B0-4FA2-8A31-51ED199E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657-A204-4E27-A566-B99A0FDB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4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032B-48E4-4478-A807-BD967E09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EC52-A694-4E3D-95F4-3236EBB4F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570B2-490B-4B63-A0BD-8325C9595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45678-2DF5-49B5-9260-BE967D11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3C2F-C86B-48C0-B099-7B9B2F8190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53841-FDD7-412B-A764-D72259EB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7EF0B-65D7-447B-B9CF-882DBD9D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657-A204-4E27-A566-B99A0FDB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7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C8F8-833D-4D31-9929-D5E1F334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3FC7E-F4BB-4AF9-BFA4-25D4B103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948-4C9A-463C-A17B-3D4571921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2867E-4502-4DD7-AF01-CA88E5179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6ABF6-3110-4FF8-8DA9-53096093E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C650F-58D1-4A31-BCDF-B3906B5D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3C2F-C86B-48C0-B099-7B9B2F8190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2D900-4A93-4FE7-BC65-FD5C9AB8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89CB9-3898-4E70-B1A3-D828FCAB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657-A204-4E27-A566-B99A0FDB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3E9E-EF46-432E-9A0E-C18F8CDC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5C3D1-43DE-4D77-9FFD-B2C2672E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3C2F-C86B-48C0-B099-7B9B2F8190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45FB8-505C-4A4C-A75E-5E8A4AB8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DF42F-86FE-4E72-A7ED-01DDD11E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657-A204-4E27-A566-B99A0FDB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5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67E27-73DF-42A3-94C2-6D6108D8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3C2F-C86B-48C0-B099-7B9B2F8190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8271B-74AF-4CE5-8754-5232F945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76F0C-AAD7-46E4-99DC-25A15BE1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657-A204-4E27-A566-B99A0FDB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77D9-66ED-4C96-9E6C-52B947F0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A61E-4F44-41F9-B08E-84D53851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A7A18-6730-476E-921A-414A663B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9BC0C-13CC-4915-BA81-F8ACEA0D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3C2F-C86B-48C0-B099-7B9B2F8190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1EE90-9AEC-4D1C-AA5D-F606F67E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CFE91-9ABB-49EF-B369-1C4735C6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657-A204-4E27-A566-B99A0FDB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A0EF-1472-40FB-8345-292CF4B9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EE17E-C3E7-45D3-9895-3B1DF7B30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593D6-7CE9-4256-9B66-3D9CA8EC2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4342F-BCBB-405F-8E40-F25BD2DC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3C2F-C86B-48C0-B099-7B9B2F8190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112B3-5BCF-45E3-BCBD-0A3E82BA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9A055-5C8F-419D-8261-F9203D32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6E657-A204-4E27-A566-B99A0FDB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8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4E87F-1FCA-438E-8A77-DEEF77AB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C2A28-CF59-4AB7-A656-B66C8A5C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2D00-A47A-4113-A129-F438672F8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93C2F-C86B-48C0-B099-7B9B2F8190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5D397-7FAA-4423-9C03-18F587084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A59DB-9C15-4C2A-8934-AD3DA3618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6E657-A204-4E27-A566-B99A0FDB7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B97A97-6273-45AC-8547-544679B16396}"/>
              </a:ext>
            </a:extLst>
          </p:cNvPr>
          <p:cNvSpPr/>
          <p:nvPr/>
        </p:nvSpPr>
        <p:spPr>
          <a:xfrm>
            <a:off x="3888297" y="2518794"/>
            <a:ext cx="4415405" cy="1820411"/>
          </a:xfrm>
          <a:prstGeom prst="rect">
            <a:avLst/>
          </a:prstGeom>
          <a:solidFill>
            <a:srgbClr val="04466C"/>
          </a:solidFill>
          <a:effectLst>
            <a:glow rad="190500">
              <a:schemeClr val="tx1">
                <a:lumMod val="50000"/>
                <a:lumOff val="50000"/>
                <a:alpha val="5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HOME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1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B97A97-6273-45AC-8547-544679B16396}"/>
              </a:ext>
            </a:extLst>
          </p:cNvPr>
          <p:cNvSpPr/>
          <p:nvPr/>
        </p:nvSpPr>
        <p:spPr>
          <a:xfrm>
            <a:off x="3888297" y="2518794"/>
            <a:ext cx="4415405" cy="1820411"/>
          </a:xfrm>
          <a:prstGeom prst="rect">
            <a:avLst/>
          </a:prstGeom>
          <a:solidFill>
            <a:srgbClr val="04466C"/>
          </a:solidFill>
          <a:effectLst>
            <a:glow rad="190500">
              <a:schemeClr val="tx1">
                <a:lumMod val="50000"/>
                <a:lumOff val="50000"/>
                <a:alpha val="5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WORKOUTS</a:t>
            </a:r>
          </a:p>
        </p:txBody>
      </p:sp>
    </p:spTree>
    <p:extLst>
      <p:ext uri="{BB962C8B-B14F-4D97-AF65-F5344CB8AC3E}">
        <p14:creationId xmlns:p14="http://schemas.microsoft.com/office/powerpoint/2010/main" val="255839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B97A97-6273-45AC-8547-544679B16396}"/>
              </a:ext>
            </a:extLst>
          </p:cNvPr>
          <p:cNvSpPr/>
          <p:nvPr/>
        </p:nvSpPr>
        <p:spPr>
          <a:xfrm>
            <a:off x="3888297" y="2518794"/>
            <a:ext cx="4415405" cy="1820411"/>
          </a:xfrm>
          <a:prstGeom prst="rect">
            <a:avLst/>
          </a:prstGeom>
          <a:solidFill>
            <a:srgbClr val="04466C"/>
          </a:solidFill>
          <a:effectLst>
            <a:glow rad="190500">
              <a:schemeClr val="tx1">
                <a:lumMod val="50000"/>
                <a:lumOff val="50000"/>
                <a:alpha val="5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BLOGS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4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B97A97-6273-45AC-8547-544679B16396}"/>
              </a:ext>
            </a:extLst>
          </p:cNvPr>
          <p:cNvSpPr/>
          <p:nvPr/>
        </p:nvSpPr>
        <p:spPr>
          <a:xfrm>
            <a:off x="3888297" y="2518794"/>
            <a:ext cx="4415405" cy="1820411"/>
          </a:xfrm>
          <a:prstGeom prst="rect">
            <a:avLst/>
          </a:prstGeom>
          <a:solidFill>
            <a:srgbClr val="04466C"/>
          </a:solidFill>
          <a:effectLst>
            <a:glow rad="190500">
              <a:schemeClr val="tx1">
                <a:lumMod val="50000"/>
                <a:lumOff val="50000"/>
                <a:alpha val="5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94490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B97A97-6273-45AC-8547-544679B16396}"/>
              </a:ext>
            </a:extLst>
          </p:cNvPr>
          <p:cNvSpPr/>
          <p:nvPr/>
        </p:nvSpPr>
        <p:spPr>
          <a:xfrm>
            <a:off x="3888297" y="2518794"/>
            <a:ext cx="4415405" cy="1820411"/>
          </a:xfrm>
          <a:prstGeom prst="rect">
            <a:avLst/>
          </a:prstGeom>
          <a:solidFill>
            <a:srgbClr val="04466C"/>
          </a:solidFill>
          <a:effectLst>
            <a:glow rad="190500">
              <a:schemeClr val="tx1">
                <a:lumMod val="50000"/>
                <a:lumOff val="50000"/>
                <a:alpha val="5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2035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B97A97-6273-45AC-8547-544679B16396}"/>
              </a:ext>
            </a:extLst>
          </p:cNvPr>
          <p:cNvSpPr/>
          <p:nvPr/>
        </p:nvSpPr>
        <p:spPr>
          <a:xfrm>
            <a:off x="3888297" y="2518794"/>
            <a:ext cx="4415405" cy="1820411"/>
          </a:xfrm>
          <a:prstGeom prst="rect">
            <a:avLst/>
          </a:prstGeom>
          <a:solidFill>
            <a:srgbClr val="04466C"/>
          </a:solidFill>
          <a:effectLst>
            <a:glow rad="190500">
              <a:schemeClr val="tx1">
                <a:lumMod val="50000"/>
                <a:lumOff val="50000"/>
                <a:alpha val="5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123780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Sahaj Khanna</dc:creator>
  <cp:lastModifiedBy>Sahaj Khanna</cp:lastModifiedBy>
  <cp:revision>10</cp:revision>
  <dcterms:created xsi:type="dcterms:W3CDTF">2021-04-20T11:21:25Z</dcterms:created>
  <dcterms:modified xsi:type="dcterms:W3CDTF">2021-04-29T09:19:45Z</dcterms:modified>
</cp:coreProperties>
</file>