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9" r:id="rId7"/>
    <p:sldId id="267" r:id="rId8"/>
    <p:sldId id="262" r:id="rId9"/>
    <p:sldId id="263" r:id="rId10"/>
    <p:sldId id="265" r:id="rId11"/>
    <p:sldId id="264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7" initials="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>
        <p:scale>
          <a:sx n="75" d="100"/>
          <a:sy n="75" d="100"/>
        </p:scale>
        <p:origin x="123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93324-78C6-45DF-951C-AFA149539428}" type="doc">
      <dgm:prSet loTypeId="urn:microsoft.com/office/officeart/2005/8/layout/targe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8AEC8-E3DF-4028-BE46-F5C62993DF9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A</a:t>
          </a:r>
          <a:b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PROJECT </a:t>
          </a:r>
          <a:b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ON</a:t>
          </a:r>
          <a:b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“TIC</a:t>
          </a:r>
          <a:b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  TAC</a:t>
          </a:r>
          <a:b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TOE” </a:t>
          </a:r>
        </a:p>
      </dgm:t>
    </dgm:pt>
    <dgm:pt modelId="{708DDF6B-5DB9-434E-B737-35B42664D878}" type="parTrans" cxnId="{365B032A-AE64-44E4-B597-C27A2877C3AA}">
      <dgm:prSet/>
      <dgm:spPr/>
      <dgm:t>
        <a:bodyPr/>
        <a:lstStyle/>
        <a:p>
          <a:endParaRPr lang="en-US"/>
        </a:p>
      </dgm:t>
    </dgm:pt>
    <dgm:pt modelId="{83ED0C85-BD71-4B3E-9045-574C0545242D}" type="sibTrans" cxnId="{365B032A-AE64-44E4-B597-C27A2877C3AA}">
      <dgm:prSet/>
      <dgm:spPr/>
      <dgm:t>
        <a:bodyPr/>
        <a:lstStyle/>
        <a:p>
          <a:endParaRPr lang="en-US"/>
        </a:p>
      </dgm:t>
    </dgm:pt>
    <dgm:pt modelId="{CD7B6640-AA58-4B42-AE86-C56E4C677761}" type="pres">
      <dgm:prSet presAssocID="{87C93324-78C6-45DF-951C-AFA14953942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E729EC5-E9AD-4A2C-963A-8797BFD2003B}" type="pres">
      <dgm:prSet presAssocID="{D338AEC8-E3DF-4028-BE46-F5C62993DF9E}" presName="circle1" presStyleLbl="node1" presStyleIdx="0" presStyleCnt="1" custLinFactNeighborX="1986" custLinFactNeighborY="-7190"/>
      <dgm:spPr/>
    </dgm:pt>
    <dgm:pt modelId="{24C298C0-4DC0-40DA-8FEA-2539B895F6A6}" type="pres">
      <dgm:prSet presAssocID="{D338AEC8-E3DF-4028-BE46-F5C62993DF9E}" presName="space" presStyleCnt="0"/>
      <dgm:spPr/>
    </dgm:pt>
    <dgm:pt modelId="{5CBD7B3B-1D26-4753-8BF1-CCB884A9540F}" type="pres">
      <dgm:prSet presAssocID="{D338AEC8-E3DF-4028-BE46-F5C62993DF9E}" presName="rect1" presStyleLbl="alignAcc1" presStyleIdx="0" presStyleCnt="1" custScaleY="111111" custLinFactNeighborX="-840" custLinFactNeighborY="-21242"/>
      <dgm:spPr/>
    </dgm:pt>
    <dgm:pt modelId="{544B93D1-FA34-4883-A446-989D99CB8D15}" type="pres">
      <dgm:prSet presAssocID="{D338AEC8-E3DF-4028-BE46-F5C62993DF9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65B032A-AE64-44E4-B597-C27A2877C3AA}" srcId="{87C93324-78C6-45DF-951C-AFA149539428}" destId="{D338AEC8-E3DF-4028-BE46-F5C62993DF9E}" srcOrd="0" destOrd="0" parTransId="{708DDF6B-5DB9-434E-B737-35B42664D878}" sibTransId="{83ED0C85-BD71-4B3E-9045-574C0545242D}"/>
    <dgm:cxn modelId="{A6F23A60-31C8-4294-A797-32646C5E1D7F}" type="presOf" srcId="{D338AEC8-E3DF-4028-BE46-F5C62993DF9E}" destId="{544B93D1-FA34-4883-A446-989D99CB8D15}" srcOrd="1" destOrd="0" presId="urn:microsoft.com/office/officeart/2005/8/layout/target3"/>
    <dgm:cxn modelId="{6AC21B79-A241-4FA6-B192-4A7BD05EEBC2}" type="presOf" srcId="{D338AEC8-E3DF-4028-BE46-F5C62993DF9E}" destId="{5CBD7B3B-1D26-4753-8BF1-CCB884A9540F}" srcOrd="0" destOrd="0" presId="urn:microsoft.com/office/officeart/2005/8/layout/target3"/>
    <dgm:cxn modelId="{EF44A0E4-8741-48EB-822C-4AA2C64CD331}" type="presOf" srcId="{87C93324-78C6-45DF-951C-AFA149539428}" destId="{CD7B6640-AA58-4B42-AE86-C56E4C677761}" srcOrd="0" destOrd="0" presId="urn:microsoft.com/office/officeart/2005/8/layout/target3"/>
    <dgm:cxn modelId="{7227E6FF-080D-4095-B04F-229585D4DD88}" type="presParOf" srcId="{CD7B6640-AA58-4B42-AE86-C56E4C677761}" destId="{5E729EC5-E9AD-4A2C-963A-8797BFD2003B}" srcOrd="0" destOrd="0" presId="urn:microsoft.com/office/officeart/2005/8/layout/target3"/>
    <dgm:cxn modelId="{4F3833B9-0A96-4DF0-A424-C03AA6812C9F}" type="presParOf" srcId="{CD7B6640-AA58-4B42-AE86-C56E4C677761}" destId="{24C298C0-4DC0-40DA-8FEA-2539B895F6A6}" srcOrd="1" destOrd="0" presId="urn:microsoft.com/office/officeart/2005/8/layout/target3"/>
    <dgm:cxn modelId="{FFF01F30-7368-4684-AAA2-BA57E980F34B}" type="presParOf" srcId="{CD7B6640-AA58-4B42-AE86-C56E4C677761}" destId="{5CBD7B3B-1D26-4753-8BF1-CCB884A9540F}" srcOrd="2" destOrd="0" presId="urn:microsoft.com/office/officeart/2005/8/layout/target3"/>
    <dgm:cxn modelId="{D0F0CE9A-A592-44CD-A669-6A8D36E88F04}" type="presParOf" srcId="{CD7B6640-AA58-4B42-AE86-C56E4C677761}" destId="{544B93D1-FA34-4883-A446-989D99CB8D1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29EC5-E9AD-4A2C-963A-8797BFD2003B}">
      <dsp:nvSpPr>
        <dsp:cNvPr id="0" name=""/>
        <dsp:cNvSpPr/>
      </dsp:nvSpPr>
      <dsp:spPr>
        <a:xfrm>
          <a:off x="92615" y="228579"/>
          <a:ext cx="4663440" cy="46634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BD7B3B-1D26-4753-8BF1-CCB884A9540F}">
      <dsp:nvSpPr>
        <dsp:cNvPr id="0" name=""/>
        <dsp:cNvSpPr/>
      </dsp:nvSpPr>
      <dsp:spPr>
        <a:xfrm>
          <a:off x="2286018" y="0"/>
          <a:ext cx="5440680" cy="5181594"/>
        </a:xfrm>
        <a:prstGeom prst="rect">
          <a:avLst/>
        </a:prstGeom>
        <a:gradFill rotWithShape="1">
          <a:gsLst>
            <a:gs pos="0">
              <a:schemeClr val="accent2">
                <a:shade val="58000"/>
                <a:satMod val="150000"/>
              </a:schemeClr>
            </a:gs>
            <a:gs pos="72000">
              <a:schemeClr val="accent2">
                <a:tint val="90000"/>
                <a:satMod val="135000"/>
              </a:schemeClr>
            </a:gs>
            <a:gs pos="100000">
              <a:schemeClr val="accent2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A</a:t>
          </a:r>
          <a:b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PROJECT </a:t>
          </a:r>
          <a:b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ON</a:t>
          </a:r>
          <a:b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“TIC</a:t>
          </a:r>
          <a:b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  TAC</a:t>
          </a:r>
          <a:b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</a:br>
          <a:r>
            <a:rPr lang="en-US" sz="5800" b="1" kern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TOE” </a:t>
          </a:r>
        </a:p>
      </dsp:txBody>
      <dsp:txXfrm>
        <a:off x="2286018" y="0"/>
        <a:ext cx="5440680" cy="5181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2D30F-5F30-4C79-810F-0385D29C792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49338-42F6-4FBD-BDC0-6FBEB81A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49338-42F6-4FBD-BDC0-6FBEB81A63E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43EB238-D66F-48CD-9C71-C7C3C92B640E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72080F9-08A3-433F-BB99-C0B4572DA4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8661802"/>
              </p:ext>
            </p:extLst>
          </p:nvPr>
        </p:nvGraphicFramePr>
        <p:xfrm>
          <a:off x="685800" y="685799"/>
          <a:ext cx="7772400" cy="579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95600"/>
            <a:ext cx="6560234" cy="1752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D312B-9CBF-8003-0C18-1ED0AEB533CF}"/>
              </a:ext>
            </a:extLst>
          </p:cNvPr>
          <p:cNvSpPr txBox="1"/>
          <p:nvPr/>
        </p:nvSpPr>
        <p:spPr>
          <a:xfrm>
            <a:off x="5638800" y="58490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Kantipur Engineering College</a:t>
            </a:r>
          </a:p>
          <a:p>
            <a:r>
              <a:rPr lang="en-US" dirty="0"/>
              <a:t>Sahaj Shakya (29/BEX/2070)</a:t>
            </a:r>
          </a:p>
          <a:p>
            <a:r>
              <a:rPr lang="en-US"/>
              <a:t>2014/04/22</a:t>
            </a:r>
            <a:endParaRPr lang="en-US" dirty="0"/>
          </a:p>
        </p:txBody>
      </p:sp>
    </p:spTree>
  </p:cSld>
  <p:clrMapOvr>
    <a:masterClrMapping/>
  </p:clrMapOvr>
  <p:transition advTm="711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win7\Pictures\dra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63000" cy="63246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win7\Pictures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262511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380780">
            <a:off x="457200" y="253536"/>
            <a:ext cx="8305800" cy="11942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We expect to: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C-programming.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Application.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fun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2 -0.00209 -0.01805 -0.00556 -0.02725 -0.0081 C -0.03125 -0.01297 -0.04236 -0.01621 -0.04236 -0.01621 C -0.06944 -0.01389 -0.08125 -0.01644 -0.10156 -0.0081 C -0.10295 -0.00209 -0.10781 0.02361 -0.11232 0.02824 C -0.11354 0.02963 -0.1151 0.02963 -0.11666 0.03032 C -0.12257 0.03865 -0.13264 0.04028 -0.14097 0.04236 C -0.16562 0.05602 -0.21389 0.05416 -0.24097 0.05671 C -0.25364 0.05926 -0.26614 0.06227 -0.27882 0.06458 C -0.4467 0.06319 -0.52899 0.13264 -0.46961 0.01828 C -0.46805 0.00903 -0.46736 0.00532 -0.46059 0.00208 C -0.45503 -0.00579 -0.44843 -0.0081 -0.44097 -0.01204 C -0.43576 -0.01898 -0.42673 -0.02037 -0.41961 -0.02222 C -0.39236 -0.0213 -0.36979 -0.02616 -0.34548 -0.01621 C -0.34201 -0.01273 -0.33784 -0.00972 -0.33628 -0.00394 C -0.33125 0.01365 -0.33246 0.04514 -0.31666 0.05254 C -0.31198 0.05903 -0.30625 0.05787 -0.3 0.06065 C -0.2658 0.05717 -0.2743 0.06597 -0.2743 0.01018 " pathEditMode="relative" ptsTypes="fffff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C -0.00677 0.0007 -0.01424 0.00024 -0.02136 0.00232 C -0.02535 0.00348 -0.02813 0.00787 -0.03177 0.00973 C -0.04323 0.01574 -0.05591 0.0176 -0.06754 0.02223 C -0.07969 0.03264 -0.07743 0.03588 -0.07986 0.0544 C -0.07813 0.06667 -0.07969 0.08079 -0.07396 0.09144 C -0.06337 0.11158 -0.02657 0.11922 -0.00834 0.12616 C -0.00625 0.12871 -0.00417 0.13149 -0.00191 0.1338 C 0.00069 0.13658 0.00486 0.1375 0.00642 0.14098 C 0.00816 0.14561 -0.00347 0.16366 -0.00643 0.16574 C -0.01077 0.16945 -0.01632 0.17084 -0.02136 0.17315 C -0.02466 0.17755 -0.02726 0.18334 -0.03177 0.18565 C -0.0375 0.18936 -0.04427 0.18866 -0.05087 0.19074 C -0.06337 0.19468 -0.0757 0.19862 -0.08854 0.20324 C -0.10695 0.20973 -0.12795 0.21713 -0.14549 0.22547 C -0.15886 0.23218 -0.17084 0.24005 -0.18542 0.24514 C -0.19132 0.26644 -0.17361 0.27431 -0.16025 0.28218 C -0.1283 0.3007 -0.09219 0.31991 -0.05695 0.32477 C -0.0191 0.35 -0.06806 0.31945 -0.02327 0.33936 C 0.01284 0.35533 -0.04323 0.34005 -0.00417 0.34931 C -0.02032 0.35996 -0.03316 0.36644 -0.05087 0.37153 C -0.06927 0.38449 -0.09045 0.39005 -0.11146 0.3963 C -0.12327 0.4 -0.14028 0.40926 -0.14966 0.41389 C -0.15608 0.41713 -0.16372 0.41829 -0.17066 0.4213 C -0.17587 0.4301 -0.18177 0.43727 -0.18924 0.44352 C -0.1941 0.45255 -0.1974 0.46181 -0.20209 0.47084 C -0.20122 0.4757 -0.20209 0.48149 -0.19983 0.48588 C -0.19879 0.48797 -0.19549 0.48681 -0.19358 0.4882 C -0.19063 0.49005 -0.18837 0.49399 -0.18542 0.49561 C -0.18229 0.49699 -0.17934 0.49699 -0.17657 0.49815 C -0.17309 0.49977 -0.16945 0.50116 -0.1665 0.50301 C -0.1632 0.50487 -0.16111 0.50903 -0.15782 0.51042 C -0.14896 0.51459 -0.13959 0.51436 -0.13038 0.5176 C -0.10695 0.52662 -0.0849 0.53843 -0.06129 0.54491 C -0.06597 0.54792 -0.08698 0.56181 -0.09705 0.56482 C -0.11927 0.57199 -0.1 0.56204 -0.12222 0.57223 C -0.14132 0.58079 -0.16111 0.58982 -0.18125 0.59468 C -0.18976 0.60162 -0.19653 0.60533 -0.204 0.61459 C -0.20695 0.62454 -0.21059 0.63403 -0.21268 0.64422 C -0.20469 0.65811 -0.18976 0.65949 -0.17657 0.66412 C -0.16407 0.67292 -0.15087 0.68102 -0.13663 0.68635 C -0.2316 0.74306 -0.26302 0.70718 -0.42066 0.7088 C -0.43143 0.71644 -0.44063 0.71991 -0.45243 0.72362 C -0.46945 0.73681 -0.44375 0.71852 -0.47101 0.73102 C -0.47639 0.73357 -0.48056 0.73843 -0.48577 0.74098 C -0.49323 0.74468 -0.50104 0.74584 -0.50868 0.74838 C -0.51667 0.75093 -0.53195 0.75579 -0.53195 0.75602 C -0.54966 0.77639 -0.52657 0.75232 -0.54688 0.76574 C -0.54948 0.76737 -0.55104 0.77107 -0.55348 0.77292 C -0.55625 0.77593 -0.56025 0.77732 -0.56354 0.78033 C -0.56736 0.78426 -0.56945 0.79098 -0.57413 0.79283 C -0.59323 0.80093 -0.60868 0.81806 -0.62865 0.82292 C -0.65 0.83496 -0.62327 0.82037 -0.6474 0.83033 C -0.66615 0.8375 -0.68264 0.8507 -0.70209 0.85487 C -0.72344 0.8676 -0.69653 0.85255 -0.72118 0.86204 C -0.73854 0.86899 -0.75556 0.87732 -0.77396 0.88195 C -0.78993 0.90116 -0.81493 0.90903 -0.83681 0.91436 C -0.84288 0.91945 -0.85018 0.92107 -0.85573 0.92662 C -0.86858 0.93982 -0.85868 0.93426 -0.87049 0.93936 C -0.8849 0.95556 -0.86302 0.93241 -0.88091 0.94653 C -0.88334 0.94862 -0.88473 0.95209 -0.88716 0.95394 C -0.88976 0.95625 -0.89271 0.95741 -0.89566 0.95926 C -0.90035 0.9757 -0.89393 0.95579 -0.90625 0.97894 C -0.91181 0.98936 -0.90452 0.98403 -0.91025 0.9963 C -0.91337 1.00255 -0.91754 1.00764 -0.92101 1.01366 C -0.92848 1.02616 -0.92153 1.01644 -0.92934 1.02593 C -0.93073 1.02755 -0.93368 1.03102 -0.93368 1.03149 " pathEditMode="relative" rAng="0" ptsTypes="ffffffffffffffffffffffffffffffffffffffffffffffffffffffffffffffffff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0" y="5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62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8000" dirty="0"/>
              <a:t>	</a:t>
            </a:r>
            <a:r>
              <a:rPr lang="en-US" sz="14900" dirty="0"/>
              <a:t>THANK</a:t>
            </a:r>
            <a:r>
              <a:rPr lang="en-US" sz="12400" dirty="0"/>
              <a:t> </a:t>
            </a:r>
            <a:r>
              <a:rPr lang="en-US" sz="9500" dirty="0"/>
              <a:t> </a:t>
            </a:r>
            <a:endParaRPr lang="en-US" sz="8000" dirty="0"/>
          </a:p>
          <a:p>
            <a:pPr>
              <a:buNone/>
            </a:pPr>
            <a:endParaRPr lang="en-US" sz="8000" dirty="0"/>
          </a:p>
          <a:p>
            <a:pPr>
              <a:buNone/>
            </a:pPr>
            <a:r>
              <a:rPr lang="en-US" sz="8000" dirty="0"/>
              <a:t>						YOU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377376">
            <a:off x="447518" y="382672"/>
            <a:ext cx="8229600" cy="9934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79476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INRODUCTION</a:t>
            </a:r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OBJECTIVES</a:t>
            </a:r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FEATURES</a:t>
            </a:r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WORKFLOW</a:t>
            </a:r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RESULT (OUTCOMES)</a:t>
            </a:r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CONCLUSION</a:t>
            </a:r>
          </a:p>
        </p:txBody>
      </p:sp>
    </p:spTree>
  </p:cSld>
  <p:clrMapOvr>
    <a:masterClrMapping/>
  </p:clrMapOvr>
  <p:transition advTm="429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8" presetClass="exit" presetSubtype="0" ac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060">
            <a:off x="481763" y="261090"/>
            <a:ext cx="8083929" cy="111119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4115116"/>
          </a:xfrm>
        </p:spPr>
        <p:txBody>
          <a:bodyPr/>
          <a:lstStyle/>
          <a:p>
            <a:r>
              <a:rPr lang="en-US" dirty="0"/>
              <a:t> 3X3 pencil game for two players.</a:t>
            </a:r>
          </a:p>
          <a:p>
            <a:r>
              <a:rPr lang="en-US" dirty="0"/>
              <a:t> Placing three respective marks in a   horizontal, vertical or diagonal row wins the game.</a:t>
            </a:r>
          </a:p>
          <a:p>
            <a:r>
              <a:rPr lang="en-US" dirty="0"/>
              <a:t> The game ends when three in a row is obtained.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90370">
            <a:off x="447571" y="254111"/>
            <a:ext cx="8229600" cy="980986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517"/>
          </a:xfrm>
        </p:spPr>
        <p:txBody>
          <a:bodyPr/>
          <a:lstStyle/>
          <a:p>
            <a:pPr lvl="0"/>
            <a:r>
              <a:rPr lang="en-US" dirty="0"/>
              <a:t>To use various commands &amp; function of C-language.</a:t>
            </a:r>
          </a:p>
          <a:p>
            <a:pPr lvl="0"/>
            <a:r>
              <a:rPr lang="en-US" dirty="0"/>
              <a:t>To provide fun &amp; entertainment.</a:t>
            </a:r>
          </a:p>
          <a:p>
            <a:pPr lvl="0"/>
            <a:r>
              <a:rPr lang="en-US" dirty="0"/>
              <a:t>To be more friendly working in C-language.</a:t>
            </a:r>
          </a:p>
          <a:p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9599">
            <a:off x="457200" y="5334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Strategic games</a:t>
            </a:r>
          </a:p>
          <a:p>
            <a:pPr lvl="0"/>
            <a:r>
              <a:rPr lang="en-US" dirty="0"/>
              <a:t>Compatible in any windows </a:t>
            </a:r>
            <a:r>
              <a:rPr lang="en-US" dirty="0" err="1"/>
              <a:t>os</a:t>
            </a:r>
            <a:r>
              <a:rPr lang="en-US" dirty="0"/>
              <a:t> computer</a:t>
            </a:r>
          </a:p>
          <a:p>
            <a:pPr lvl="0"/>
            <a:r>
              <a:rPr lang="en-US" dirty="0"/>
              <a:t>Multiplayer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9599">
            <a:off x="373909" y="-167483"/>
            <a:ext cx="8229600" cy="1295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192FFA-7F61-EBD7-450B-14F14EE04C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519613" cy="508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46238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342413">
            <a:off x="421853" y="-379734"/>
            <a:ext cx="8229600" cy="1399925"/>
          </a:xfrm>
        </p:spPr>
        <p:txBody>
          <a:bodyPr/>
          <a:lstStyle/>
          <a:p>
            <a:pPr algn="ctr"/>
            <a:r>
              <a:rPr lang="en-US" dirty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dirty="0"/>
              <a:t> There are two players and 3X3 grid.</a:t>
            </a:r>
          </a:p>
          <a:p>
            <a:r>
              <a:rPr lang="en-US" dirty="0"/>
              <a:t> The grid is full with numeric character from 1 to 9 with respective rows and columns.</a:t>
            </a:r>
          </a:p>
          <a:p>
            <a:r>
              <a:rPr lang="en-US" dirty="0"/>
              <a:t> Each player marks its X and 0's by replacing the numeric character in a sequence order.</a:t>
            </a:r>
          </a:p>
          <a:p>
            <a:r>
              <a:rPr lang="en-US" dirty="0"/>
              <a:t> The objective of the game is to win (3 markers in a row, column or diagonally).</a:t>
            </a:r>
          </a:p>
          <a:p>
            <a:r>
              <a:rPr lang="en-US" dirty="0"/>
              <a:t> The match either ends in win or draw.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72953">
            <a:off x="457200" y="253536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win7\Picture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153400" cy="435949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in7\Pictures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77200" cy="1447800"/>
          </a:xfrm>
          <a:prstGeom prst="rect">
            <a:avLst/>
          </a:prstGeom>
          <a:noFill/>
        </p:spPr>
      </p:pic>
      <p:pic>
        <p:nvPicPr>
          <p:cNvPr id="2051" name="Picture 3" descr="C:\Users\win7\Pictures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0"/>
            <a:ext cx="8077200" cy="1295400"/>
          </a:xfrm>
          <a:prstGeom prst="rect">
            <a:avLst/>
          </a:prstGeom>
          <a:noFill/>
        </p:spPr>
      </p:pic>
      <p:pic>
        <p:nvPicPr>
          <p:cNvPr id="2052" name="Picture 4" descr="C:\Users\win7\Pictures\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276600"/>
            <a:ext cx="8077200" cy="1219200"/>
          </a:xfrm>
          <a:prstGeom prst="rect">
            <a:avLst/>
          </a:prstGeom>
          <a:noFill/>
        </p:spPr>
      </p:pic>
      <p:pic>
        <p:nvPicPr>
          <p:cNvPr id="2053" name="Picture 5" descr="C:\Users\win7\Pictures\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770438"/>
            <a:ext cx="8077200" cy="132556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258</TotalTime>
  <Words>219</Words>
  <Application>Microsoft Office PowerPoint</Application>
  <PresentationFormat>On-screen Show (4:3)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Rockwell</vt:lpstr>
      <vt:lpstr>Wingdings 2</vt:lpstr>
      <vt:lpstr>Foundry</vt:lpstr>
      <vt:lpstr>PowerPoint Presentation</vt:lpstr>
      <vt:lpstr>OUTLINES</vt:lpstr>
      <vt:lpstr>INTRODUCTION</vt:lpstr>
      <vt:lpstr>OBJECTIVES</vt:lpstr>
      <vt:lpstr>FEATURES </vt:lpstr>
      <vt:lpstr>WORKFLOW</vt:lpstr>
      <vt:lpstr>GAMEPLAY</vt:lpstr>
      <vt:lpstr>RESULTS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Sahaj Shakya</cp:lastModifiedBy>
  <cp:revision>20</cp:revision>
  <dcterms:created xsi:type="dcterms:W3CDTF">2014-03-22T06:59:04Z</dcterms:created>
  <dcterms:modified xsi:type="dcterms:W3CDTF">2023-01-30T15:23:58Z</dcterms:modified>
</cp:coreProperties>
</file>