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2" r:id="rId13"/>
    <p:sldId id="293" r:id="rId14"/>
  </p:sldIdLst>
  <p:sldSz type="screen16x9" cy="5143500" cx="9144000"/>
  <p:notesSz cx="6858000" cy="9144000"/>
  <p:embeddedFontLst>
    <p:embeddedFont>
      <p:font typeface="Merriweather" charset="0"/>
      <p:regular r:id="rId15"/>
      <p:bold r:id="rId16"/>
      <p:italic r:id="rId17"/>
      <p:boldItalic r:id="rId18"/>
    </p:embeddedFont>
    <p:embeddedFont>
      <p:font typeface="Roboto" charset="0"/>
      <p:regular r:id="rId19"/>
      <p:bold r:id="rId20"/>
      <p:italic r:id="rId21"/>
      <p:boldItalic r:id="rId22"/>
    </p:embeddedFont>
    <p:embeddedFont>
      <p:font typeface="Raleway" charset="0"/>
      <p:regular r:id="rId23"/>
      <p:bold r:id="rId24"/>
      <p:italic r:id="rId25"/>
      <p:boldItalic r:id="rId26"/>
    </p:embeddedFont>
    <p:embeddedFont>
      <p:font typeface="Georgia" pitchFamily="18" charset="0"/>
      <p:regular r:id="rId27"/>
      <p:bold r:id="rId28"/>
      <p:italic r:id="rId29"/>
      <p:boldItalic r:id="rId3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font" Target="fonts/font10.fntdata"/><Relationship Id="rId25" Type="http://schemas.openxmlformats.org/officeDocument/2006/relationships/font" Target="fonts/font11.fntdata"/><Relationship Id="rId26" Type="http://schemas.openxmlformats.org/officeDocument/2006/relationships/font" Target="fonts/font12.fntdata"/><Relationship Id="rId27" Type="http://schemas.openxmlformats.org/officeDocument/2006/relationships/font" Target="fonts/font13.fntdata"/><Relationship Id="rId28" Type="http://schemas.openxmlformats.org/officeDocument/2006/relationships/font" Target="fonts/font14.fntdata"/><Relationship Id="rId29" Type="http://schemas.openxmlformats.org/officeDocument/2006/relationships/font" Target="fonts/font15.fntdata"/><Relationship Id="rId30" Type="http://schemas.openxmlformats.org/officeDocument/2006/relationships/font" Target="fonts/font16.fntdata"/><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3" name="Shape 2"/>
        <p:cNvGrpSpPr/>
        <p:nvPr/>
      </p:nvGrpSpPr>
      <p:grpSpPr>
        <a:xfrm>
          <a:off x="0" y="0"/>
          <a:ext cx="0" cy="0"/>
          <a:chOff x="0" y="0"/>
          <a:chExt cx="0" cy="0"/>
        </a:xfrm>
      </p:grpSpPr>
      <p:sp>
        <p:nvSpPr>
          <p:cNvPr id="1048684"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5"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60"/>
        <p:cNvGrpSpPr/>
        <p:nvPr/>
      </p:nvGrpSpPr>
      <p:grpSpPr>
        <a:xfrm>
          <a:off x="0" y="0"/>
          <a:ext cx="0" cy="0"/>
          <a:chOff x="0" y="0"/>
          <a:chExt cx="0" cy="0"/>
        </a:xfrm>
      </p:grpSpPr>
      <p:sp>
        <p:nvSpPr>
          <p:cNvPr id="1048606" name="Google Shape;61;p:notes"/>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7" name="Google Shape;62;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38"/>
        <p:cNvGrpSpPr/>
        <p:nvPr/>
      </p:nvGrpSpPr>
      <p:grpSpPr>
        <a:xfrm>
          <a:off x="0" y="0"/>
          <a:ext cx="0" cy="0"/>
          <a:chOff x="0" y="0"/>
          <a:chExt cx="0" cy="0"/>
        </a:xfrm>
      </p:grpSpPr>
      <p:sp>
        <p:nvSpPr>
          <p:cNvPr id="1048598" name="Google Shape;139;g7cfecf311d_0_65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9" name="Google Shape;140;g7cfecf311d_0_65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44"/>
        <p:cNvGrpSpPr/>
        <p:nvPr/>
      </p:nvGrpSpPr>
      <p:grpSpPr>
        <a:xfrm>
          <a:off x="0" y="0"/>
          <a:ext cx="0" cy="0"/>
          <a:chOff x="0" y="0"/>
          <a:chExt cx="0" cy="0"/>
        </a:xfrm>
      </p:grpSpPr>
      <p:sp>
        <p:nvSpPr>
          <p:cNvPr id="1048594" name="Google Shape;145;g7cfecf311d_0_66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5" name="Google Shape;146;g7cfecf311d_0_66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152"/>
        <p:cNvGrpSpPr/>
        <p:nvPr/>
      </p:nvGrpSpPr>
      <p:grpSpPr>
        <a:xfrm>
          <a:off x="0" y="0"/>
          <a:ext cx="0" cy="0"/>
          <a:chOff x="0" y="0"/>
          <a:chExt cx="0" cy="0"/>
        </a:xfrm>
      </p:grpSpPr>
      <p:sp>
        <p:nvSpPr>
          <p:cNvPr id="1048584" name="Google Shape;153;g493dd6c3cf1ace6d_4: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5" name="Google Shape;154;g493dd6c3cf1ace6d_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66"/>
        <p:cNvGrpSpPr/>
        <p:nvPr/>
      </p:nvGrpSpPr>
      <p:grpSpPr>
        <a:xfrm>
          <a:off x="0" y="0"/>
          <a:ext cx="0" cy="0"/>
          <a:chOff x="0" y="0"/>
          <a:chExt cx="0" cy="0"/>
        </a:xfrm>
      </p:grpSpPr>
      <p:sp>
        <p:nvSpPr>
          <p:cNvPr id="1048610" name="Google Shape;67;g7cfecf311d_0_62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1" name="Google Shape;68;g7cfecf311d_0_62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72"/>
        <p:cNvGrpSpPr/>
        <p:nvPr/>
      </p:nvGrpSpPr>
      <p:grpSpPr>
        <a:xfrm>
          <a:off x="0" y="0"/>
          <a:ext cx="0" cy="0"/>
          <a:chOff x="0" y="0"/>
          <a:chExt cx="0" cy="0"/>
        </a:xfrm>
      </p:grpSpPr>
      <p:sp>
        <p:nvSpPr>
          <p:cNvPr id="1048623" name="Google Shape;73;g1f073d9a0af6aeee_0: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74;g1f073d9a0af6aeee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84"/>
        <p:cNvGrpSpPr/>
        <p:nvPr/>
      </p:nvGrpSpPr>
      <p:grpSpPr>
        <a:xfrm>
          <a:off x="0" y="0"/>
          <a:ext cx="0" cy="0"/>
          <a:chOff x="0" y="0"/>
          <a:chExt cx="0" cy="0"/>
        </a:xfrm>
      </p:grpSpPr>
      <p:sp>
        <p:nvSpPr>
          <p:cNvPr id="1048639" name="Google Shape;85;g8936bea803939d0_0: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0" name="Google Shape;86;g8936bea803939d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08"/>
        <p:cNvGrpSpPr/>
        <p:nvPr/>
      </p:nvGrpSpPr>
      <p:grpSpPr>
        <a:xfrm>
          <a:off x="0" y="0"/>
          <a:ext cx="0" cy="0"/>
          <a:chOff x="0" y="0"/>
          <a:chExt cx="0" cy="0"/>
        </a:xfrm>
      </p:grpSpPr>
      <p:sp>
        <p:nvSpPr>
          <p:cNvPr id="1048643" name="Google Shape;109;g7cfecf311d_0_630: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4" name="Google Shape;110;g7cfecf311d_0_63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14"/>
        <p:cNvGrpSpPr/>
        <p:nvPr/>
      </p:nvGrpSpPr>
      <p:grpSpPr>
        <a:xfrm>
          <a:off x="0" y="0"/>
          <a:ext cx="0" cy="0"/>
          <a:chOff x="0" y="0"/>
          <a:chExt cx="0" cy="0"/>
        </a:xfrm>
      </p:grpSpPr>
      <p:sp>
        <p:nvSpPr>
          <p:cNvPr id="1048647" name="Google Shape;115;g7cfecf311d_0_63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48" name="Google Shape;116;g7cfecf311d_0_63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20"/>
        <p:cNvGrpSpPr/>
        <p:nvPr/>
      </p:nvGrpSpPr>
      <p:grpSpPr>
        <a:xfrm>
          <a:off x="0" y="0"/>
          <a:ext cx="0" cy="0"/>
          <a:chOff x="0" y="0"/>
          <a:chExt cx="0" cy="0"/>
        </a:xfrm>
      </p:grpSpPr>
      <p:sp>
        <p:nvSpPr>
          <p:cNvPr id="1048651" name="Google Shape;121;g7cfecf311d_0_640: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2" name="Google Shape;122;g7cfecf311d_0_64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26"/>
        <p:cNvGrpSpPr/>
        <p:nvPr/>
      </p:nvGrpSpPr>
      <p:grpSpPr>
        <a:xfrm>
          <a:off x="0" y="0"/>
          <a:ext cx="0" cy="0"/>
          <a:chOff x="0" y="0"/>
          <a:chExt cx="0" cy="0"/>
        </a:xfrm>
      </p:grpSpPr>
      <p:sp>
        <p:nvSpPr>
          <p:cNvPr id="1048655" name="Google Shape;127;g7cfecf311d_0_645: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56" name="Google Shape;128;g7cfecf311d_0_64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32"/>
        <p:cNvGrpSpPr/>
        <p:nvPr/>
      </p:nvGrpSpPr>
      <p:grpSpPr>
        <a:xfrm>
          <a:off x="0" y="0"/>
          <a:ext cx="0" cy="0"/>
          <a:chOff x="0" y="0"/>
          <a:chExt cx="0" cy="0"/>
        </a:xfrm>
      </p:grpSpPr>
      <p:sp>
        <p:nvSpPr>
          <p:cNvPr id="1048602" name="Google Shape;133;g7cfecf311d_0_676: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3" name="Google Shape;134;g7cfecf311d_0_67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p:bgPr>
    </p:bg>
    <p:spTree>
      <p:nvGrpSpPr>
        <p:cNvPr id="26" name="Shape 9"/>
        <p:cNvGrpSpPr/>
        <p:nvPr/>
      </p:nvGrpSpPr>
      <p:grpSpPr>
        <a:xfrm>
          <a:off x="0" y="0"/>
          <a:ext cx="0" cy="0"/>
          <a:chOff x="0" y="0"/>
          <a:chExt cx="0" cy="0"/>
        </a:xfrm>
      </p:grpSpPr>
      <p:sp>
        <p:nvSpPr>
          <p:cNvPr id="1048579" name="Google Shape;10;p2"/>
          <p:cNvSpPr/>
          <p:nvPr/>
        </p:nvSpPr>
        <p:spPr>
          <a:xfrm>
            <a:off x="-125" y="0"/>
            <a:ext cx="9144250" cy="4398100"/>
          </a:xfrm>
          <a:custGeom>
            <a:avLst/>
            <a:ah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048580" name="Google Shape;11;p2"/>
          <p:cNvSpPr txBox="1">
            <a:spLocks noGrp="1"/>
          </p:cNvSpPr>
          <p:nvPr>
            <p:ph type="ctrTitle"/>
          </p:nvPr>
        </p:nvSpPr>
        <p:spPr>
          <a:xfrm>
            <a:off x="311700" y="539725"/>
            <a:ext cx="8520600" cy="1282500"/>
          </a:xfrm>
          <a:prstGeom prst="rect"/>
        </p:spPr>
        <p:txBody>
          <a:bodyPr anchor="t" anchorCtr="0" bIns="91425" lIns="91425" rIns="91425" spcFirstLastPara="1" tIns="91425" wrap="square">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048581" name="Google Shape;12;p2"/>
          <p:cNvSpPr txBox="1">
            <a:spLocks noGrp="1"/>
          </p:cNvSpPr>
          <p:nvPr>
            <p:ph type="subTitle" idx="1"/>
          </p:nvPr>
        </p:nvSpPr>
        <p:spPr>
          <a:xfrm>
            <a:off x="311700" y="1878560"/>
            <a:ext cx="4242600" cy="738300"/>
          </a:xfrm>
          <a:prstGeom prst="rect"/>
        </p:spPr>
        <p:txBody>
          <a:bodyPr anchor="t" anchorCtr="0" bIns="91425" lIns="91425" rIns="91425" spcFirstLastPara="1" tIns="91425" wrap="square">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048582" name="Google Shape;13;p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p:bgPr>
    </p:bg>
    <p:spTree>
      <p:nvGrpSpPr>
        <p:cNvPr id="69" name="Shape 54"/>
        <p:cNvGrpSpPr/>
        <p:nvPr/>
      </p:nvGrpSpPr>
      <p:grpSpPr>
        <a:xfrm>
          <a:off x="0" y="0"/>
          <a:ext cx="0" cy="0"/>
          <a:chOff x="0" y="0"/>
          <a:chExt cx="0" cy="0"/>
        </a:xfrm>
      </p:grpSpPr>
      <p:sp>
        <p:nvSpPr>
          <p:cNvPr id="1048669" name="Google Shape;55;p11"/>
          <p:cNvSpPr txBox="1">
            <a:spLocks noGrp="1"/>
          </p:cNvSpPr>
          <p:nvPr>
            <p:ph type="title" hasCustomPrompt="1"/>
          </p:nvPr>
        </p:nvSpPr>
        <p:spPr>
          <a:xfrm>
            <a:off x="311750" y="831175"/>
            <a:ext cx="5334900" cy="1244700"/>
          </a:xfrm>
          <a:prstGeom prst="rect"/>
        </p:spPr>
        <p:txBody>
          <a:bodyPr anchor="b" anchorCtr="0" bIns="91425" lIns="91425" rIns="91425" spcFirstLastPara="1" tIns="91425" wrap="square">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1048670" name="Google Shape;56;p11"/>
          <p:cNvSpPr txBox="1">
            <a:spLocks noGrp="1"/>
          </p:cNvSpPr>
          <p:nvPr>
            <p:ph type="body" idx="1"/>
          </p:nvPr>
        </p:nvSpPr>
        <p:spPr>
          <a:xfrm>
            <a:off x="311700" y="2121425"/>
            <a:ext cx="5334900" cy="942600"/>
          </a:xfrm>
          <a:prstGeom prst="rect"/>
        </p:spPr>
        <p:txBody>
          <a:bodyPr anchor="t" anchorCtr="0" bIns="91425" lIns="91425" rIns="91425" spcFirstLastPara="1" tIns="91425" wrap="square">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1048671" name="Google Shape;5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6" name="Shape 58"/>
        <p:cNvGrpSpPr/>
        <p:nvPr/>
      </p:nvGrpSpPr>
      <p:grpSpPr>
        <a:xfrm>
          <a:off x="0" y="0"/>
          <a:ext cx="0" cy="0"/>
          <a:chOff x="0" y="0"/>
          <a:chExt cx="0" cy="0"/>
        </a:xfrm>
      </p:grpSpPr>
      <p:sp>
        <p:nvSpPr>
          <p:cNvPr id="1048661" name="Google Shape;59;p1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p:bgPr>
    </p:bg>
    <p:spTree>
      <p:nvGrpSpPr>
        <p:cNvPr id="67" name="Shape 14"/>
        <p:cNvGrpSpPr/>
        <p:nvPr/>
      </p:nvGrpSpPr>
      <p:grpSpPr>
        <a:xfrm>
          <a:off x="0" y="0"/>
          <a:ext cx="0" cy="0"/>
          <a:chOff x="0" y="0"/>
          <a:chExt cx="0" cy="0"/>
        </a:xfrm>
      </p:grpSpPr>
      <p:sp>
        <p:nvSpPr>
          <p:cNvPr id="1048662" name="Google Shape;15;p3"/>
          <p:cNvSpPr/>
          <p:nvPr/>
        </p:nvSpPr>
        <p:spPr>
          <a:xfrm>
            <a:off x="0" y="48099"/>
            <a:ext cx="9144250" cy="4398100"/>
          </a:xfrm>
          <a:custGeom>
            <a:avLst/>
            <a:ah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048663" name="Google Shape;16;p3"/>
          <p:cNvSpPr/>
          <p:nvPr/>
        </p:nvSpPr>
        <p:spPr>
          <a:xfrm>
            <a:off x="0" y="0"/>
            <a:ext cx="9144250" cy="4398100"/>
          </a:xfrm>
          <a:custGeom>
            <a:avLst/>
            <a:ah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048664" name="Google Shape;17;p3"/>
          <p:cNvSpPr txBox="1">
            <a:spLocks noGrp="1"/>
          </p:cNvSpPr>
          <p:nvPr>
            <p:ph type="title"/>
          </p:nvPr>
        </p:nvSpPr>
        <p:spPr>
          <a:xfrm>
            <a:off x="311700" y="539725"/>
            <a:ext cx="8520600" cy="1282500"/>
          </a:xfrm>
          <a:prstGeom prst="rect"/>
        </p:spPr>
        <p:txBody>
          <a:bodyPr anchor="t" anchorCtr="0" bIns="91425" lIns="91425" rIns="91425" spcFirstLastPara="1" tIns="91425" wrap="square">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048665" name="Google Shape;18;p3"/>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0" name="Shape 19"/>
        <p:cNvGrpSpPr/>
        <p:nvPr/>
      </p:nvGrpSpPr>
      <p:grpSpPr>
        <a:xfrm>
          <a:off x="0" y="0"/>
          <a:ext cx="0" cy="0"/>
          <a:chOff x="0" y="0"/>
          <a:chExt cx="0" cy="0"/>
        </a:xfrm>
      </p:grpSpPr>
      <p:sp>
        <p:nvSpPr>
          <p:cNvPr id="1048586" name="Google Shape;20;p4"/>
          <p:cNvSpPr/>
          <p:nvPr/>
        </p:nvSpPr>
        <p:spPr>
          <a:xfrm>
            <a:off x="0" y="0"/>
            <a:ext cx="4314000" cy="51435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7" name="Google Shape;21;p4"/>
          <p:cNvSpPr/>
          <p:nvPr/>
        </p:nvSpPr>
        <p:spPr>
          <a:xfrm>
            <a:off x="0" y="44125"/>
            <a:ext cx="4313625" cy="4399375"/>
          </a:xfrm>
          <a:custGeom>
            <a:avLst/>
            <a:ah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048588" name="Google Shape;22;p4"/>
          <p:cNvSpPr/>
          <p:nvPr/>
        </p:nvSpPr>
        <p:spPr>
          <a:xfrm>
            <a:off x="-125" y="0"/>
            <a:ext cx="4316900" cy="4395600"/>
          </a:xfrm>
          <a:custGeom>
            <a:avLst/>
            <a:ah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048589" name="Google Shape;23;p4"/>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048590" name="Google Shape;24;p4"/>
          <p:cNvSpPr txBox="1">
            <a:spLocks noGrp="1"/>
          </p:cNvSpPr>
          <p:nvPr>
            <p:ph type="body" idx="1"/>
          </p:nvPr>
        </p:nvSpPr>
        <p:spPr>
          <a:xfrm>
            <a:off x="4644675" y="500925"/>
            <a:ext cx="4166400" cy="4098600"/>
          </a:xfrm>
          <a:prstGeom prst="rect"/>
        </p:spPr>
        <p:txBody>
          <a:bodyPr anchor="t" anchorCtr="0" bIns="91425" lIns="91425" rIns="91425" spcFirstLastPara="1" tIns="91425" wrap="square">
            <a:noAutofit/>
          </a:bodyPr>
          <a:lstStyle>
            <a:lvl1pPr indent="-311150" lvl="0" marL="457200">
              <a:spcBef>
                <a:spcPts val="0"/>
              </a:spcBef>
              <a:spcAft>
                <a:spcPts val="0"/>
              </a:spcAft>
              <a:buSzPts val="1300"/>
              <a:buChar char="●"/>
            </a:lvl1pPr>
            <a:lvl2pPr indent="-298450" lvl="1" marL="914400">
              <a:spcBef>
                <a:spcPts val="1600"/>
              </a:spcBef>
              <a:spcAft>
                <a:spcPts val="0"/>
              </a:spcAft>
              <a:buSzPts val="1100"/>
              <a:buChar char="○"/>
            </a:lvl2pPr>
            <a:lvl3pPr indent="-298450" lvl="2" marL="1371600">
              <a:spcBef>
                <a:spcPts val="1600"/>
              </a:spcBef>
              <a:spcAft>
                <a:spcPts val="0"/>
              </a:spcAft>
              <a:buSzPts val="1100"/>
              <a:buChar char="■"/>
            </a:lvl3pPr>
            <a:lvl4pPr indent="-298450" lvl="3" marL="1828800">
              <a:spcBef>
                <a:spcPts val="1600"/>
              </a:spcBef>
              <a:spcAft>
                <a:spcPts val="0"/>
              </a:spcAft>
              <a:buSzPts val="1100"/>
              <a:buChar char="●"/>
            </a:lvl4pPr>
            <a:lvl5pPr indent="-298450" lvl="4" marL="2286000">
              <a:spcBef>
                <a:spcPts val="1600"/>
              </a:spcBef>
              <a:spcAft>
                <a:spcPts val="0"/>
              </a:spcAft>
              <a:buSzPts val="1100"/>
              <a:buChar char="○"/>
            </a:lvl5pPr>
            <a:lvl6pPr indent="-298450" lvl="5" marL="2743200">
              <a:spcBef>
                <a:spcPts val="1600"/>
              </a:spcBef>
              <a:spcAft>
                <a:spcPts val="0"/>
              </a:spcAft>
              <a:buSzPts val="1100"/>
              <a:buChar char="■"/>
            </a:lvl6pPr>
            <a:lvl7pPr indent="-298450" lvl="6" marL="3200400">
              <a:spcBef>
                <a:spcPts val="1600"/>
              </a:spcBef>
              <a:spcAft>
                <a:spcPts val="0"/>
              </a:spcAft>
              <a:buSzPts val="1100"/>
              <a:buChar char="●"/>
            </a:lvl7pPr>
            <a:lvl8pPr indent="-298450" lvl="7" marL="3657600">
              <a:spcBef>
                <a:spcPts val="1600"/>
              </a:spcBef>
              <a:spcAft>
                <a:spcPts val="0"/>
              </a:spcAft>
              <a:buSzPts val="1100"/>
              <a:buChar char="○"/>
            </a:lvl8pPr>
            <a:lvl9pPr indent="-298450" lvl="8" marL="4114800">
              <a:spcBef>
                <a:spcPts val="1600"/>
              </a:spcBef>
              <a:spcAft>
                <a:spcPts val="1600"/>
              </a:spcAft>
              <a:buSzPts val="1100"/>
              <a:buChar char="■"/>
            </a:lvl9pPr>
          </a:lstStyle>
          <a:p/>
        </p:txBody>
      </p:sp>
      <p:sp>
        <p:nvSpPr>
          <p:cNvPr id="1048591" name="Google Shape;25;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0" name="Shape 26"/>
        <p:cNvGrpSpPr/>
        <p:nvPr/>
      </p:nvGrpSpPr>
      <p:grpSpPr>
        <a:xfrm>
          <a:off x="0" y="0"/>
          <a:ext cx="0" cy="0"/>
          <a:chOff x="0" y="0"/>
          <a:chExt cx="0" cy="0"/>
        </a:xfrm>
      </p:grpSpPr>
      <p:sp>
        <p:nvSpPr>
          <p:cNvPr id="1048672" name="Google Shape;27;p5"/>
          <p:cNvSpPr/>
          <p:nvPr/>
        </p:nvSpPr>
        <p:spPr>
          <a:xfrm>
            <a:off x="0" y="0"/>
            <a:ext cx="9144000" cy="12771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3" name="Google Shape;28;p5"/>
          <p:cNvSpPr txBox="1">
            <a:spLocks noGrp="1"/>
          </p:cNvSpPr>
          <p:nvPr>
            <p:ph type="title"/>
          </p:nvPr>
        </p:nvSpPr>
        <p:spPr>
          <a:xfrm>
            <a:off x="311725" y="500925"/>
            <a:ext cx="8520600" cy="623700"/>
          </a:xfrm>
          <a:prstGeom prst="rect"/>
        </p:spPr>
        <p:txBody>
          <a:bodyPr anchor="t" anchorCtr="0" bIns="91425" lIns="91425" rIns="91425" spcFirstLastPara="1" tIns="91425" wrap="square">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048674" name="Google Shape;29;p5"/>
          <p:cNvSpPr txBox="1">
            <a:spLocks noGrp="1"/>
          </p:cNvSpPr>
          <p:nvPr>
            <p:ph type="body" idx="1"/>
          </p:nvPr>
        </p:nvSpPr>
        <p:spPr>
          <a:xfrm>
            <a:off x="311700" y="1505700"/>
            <a:ext cx="3999900" cy="3076200"/>
          </a:xfrm>
          <a:prstGeom prst="rect"/>
        </p:spPr>
        <p:txBody>
          <a:bodyPr anchor="t" anchorCtr="0" bIns="91425" lIns="91425" rIns="91425" spcFirstLastPara="1" tIns="91425" wrap="square">
            <a:noAutofit/>
          </a:bodyPr>
          <a:lstStyle>
            <a:lvl1pPr indent="-311150" lvl="0" marL="457200">
              <a:spcBef>
                <a:spcPts val="0"/>
              </a:spcBef>
              <a:spcAft>
                <a:spcPts val="0"/>
              </a:spcAft>
              <a:buSzPts val="1300"/>
              <a:buChar char="●"/>
            </a:lvl1pPr>
            <a:lvl2pPr indent="-298450" lvl="1" marL="914400">
              <a:spcBef>
                <a:spcPts val="1600"/>
              </a:spcBef>
              <a:spcAft>
                <a:spcPts val="0"/>
              </a:spcAft>
              <a:buSzPts val="1100"/>
              <a:buChar char="○"/>
            </a:lvl2pPr>
            <a:lvl3pPr indent="-298450" lvl="2" marL="1371600">
              <a:spcBef>
                <a:spcPts val="1600"/>
              </a:spcBef>
              <a:spcAft>
                <a:spcPts val="0"/>
              </a:spcAft>
              <a:buSzPts val="1100"/>
              <a:buChar char="■"/>
            </a:lvl3pPr>
            <a:lvl4pPr indent="-298450" lvl="3" marL="1828800">
              <a:spcBef>
                <a:spcPts val="1600"/>
              </a:spcBef>
              <a:spcAft>
                <a:spcPts val="0"/>
              </a:spcAft>
              <a:buSzPts val="1100"/>
              <a:buChar char="●"/>
            </a:lvl4pPr>
            <a:lvl5pPr indent="-298450" lvl="4" marL="2286000">
              <a:spcBef>
                <a:spcPts val="1600"/>
              </a:spcBef>
              <a:spcAft>
                <a:spcPts val="0"/>
              </a:spcAft>
              <a:buSzPts val="1100"/>
              <a:buChar char="○"/>
            </a:lvl5pPr>
            <a:lvl6pPr indent="-298450" lvl="5" marL="2743200">
              <a:spcBef>
                <a:spcPts val="1600"/>
              </a:spcBef>
              <a:spcAft>
                <a:spcPts val="0"/>
              </a:spcAft>
              <a:buSzPts val="1100"/>
              <a:buChar char="■"/>
            </a:lvl6pPr>
            <a:lvl7pPr indent="-298450" lvl="6" marL="3200400">
              <a:spcBef>
                <a:spcPts val="1600"/>
              </a:spcBef>
              <a:spcAft>
                <a:spcPts val="0"/>
              </a:spcAft>
              <a:buSzPts val="1100"/>
              <a:buChar char="●"/>
            </a:lvl7pPr>
            <a:lvl8pPr indent="-298450" lvl="7" marL="3657600">
              <a:spcBef>
                <a:spcPts val="1600"/>
              </a:spcBef>
              <a:spcAft>
                <a:spcPts val="0"/>
              </a:spcAft>
              <a:buSzPts val="1100"/>
              <a:buChar char="○"/>
            </a:lvl8pPr>
            <a:lvl9pPr indent="-298450" lvl="8" marL="4114800">
              <a:spcBef>
                <a:spcPts val="1600"/>
              </a:spcBef>
              <a:spcAft>
                <a:spcPts val="1600"/>
              </a:spcAft>
              <a:buSzPts val="1100"/>
              <a:buChar char="■"/>
            </a:lvl9pPr>
          </a:lstStyle>
          <a:p/>
        </p:txBody>
      </p:sp>
      <p:sp>
        <p:nvSpPr>
          <p:cNvPr id="1048675" name="Google Shape;30;p5"/>
          <p:cNvSpPr txBox="1">
            <a:spLocks noGrp="1"/>
          </p:cNvSpPr>
          <p:nvPr>
            <p:ph type="body" idx="2"/>
          </p:nvPr>
        </p:nvSpPr>
        <p:spPr>
          <a:xfrm>
            <a:off x="4832400" y="1505700"/>
            <a:ext cx="3999900" cy="3076200"/>
          </a:xfrm>
          <a:prstGeom prst="rect"/>
        </p:spPr>
        <p:txBody>
          <a:bodyPr anchor="t" anchorCtr="0" bIns="91425" lIns="91425" rIns="91425" spcFirstLastPara="1" tIns="91425" wrap="square">
            <a:noAutofit/>
          </a:bodyPr>
          <a:lstStyle>
            <a:lvl1pPr indent="-311150" lvl="0" marL="457200">
              <a:spcBef>
                <a:spcPts val="0"/>
              </a:spcBef>
              <a:spcAft>
                <a:spcPts val="0"/>
              </a:spcAft>
              <a:buSzPts val="1300"/>
              <a:buChar char="●"/>
            </a:lvl1pPr>
            <a:lvl2pPr indent="-298450" lvl="1" marL="914400">
              <a:spcBef>
                <a:spcPts val="1600"/>
              </a:spcBef>
              <a:spcAft>
                <a:spcPts val="0"/>
              </a:spcAft>
              <a:buSzPts val="1100"/>
              <a:buChar char="○"/>
            </a:lvl2pPr>
            <a:lvl3pPr indent="-298450" lvl="2" marL="1371600">
              <a:spcBef>
                <a:spcPts val="1600"/>
              </a:spcBef>
              <a:spcAft>
                <a:spcPts val="0"/>
              </a:spcAft>
              <a:buSzPts val="1100"/>
              <a:buChar char="■"/>
            </a:lvl3pPr>
            <a:lvl4pPr indent="-298450" lvl="3" marL="1828800">
              <a:spcBef>
                <a:spcPts val="1600"/>
              </a:spcBef>
              <a:spcAft>
                <a:spcPts val="0"/>
              </a:spcAft>
              <a:buSzPts val="1100"/>
              <a:buChar char="●"/>
            </a:lvl4pPr>
            <a:lvl5pPr indent="-298450" lvl="4" marL="2286000">
              <a:spcBef>
                <a:spcPts val="1600"/>
              </a:spcBef>
              <a:spcAft>
                <a:spcPts val="0"/>
              </a:spcAft>
              <a:buSzPts val="1100"/>
              <a:buChar char="○"/>
            </a:lvl5pPr>
            <a:lvl6pPr indent="-298450" lvl="5" marL="2743200">
              <a:spcBef>
                <a:spcPts val="1600"/>
              </a:spcBef>
              <a:spcAft>
                <a:spcPts val="0"/>
              </a:spcAft>
              <a:buSzPts val="1100"/>
              <a:buChar char="■"/>
            </a:lvl6pPr>
            <a:lvl7pPr indent="-298450" lvl="6" marL="3200400">
              <a:spcBef>
                <a:spcPts val="1600"/>
              </a:spcBef>
              <a:spcAft>
                <a:spcPts val="0"/>
              </a:spcAft>
              <a:buSzPts val="1100"/>
              <a:buChar char="●"/>
            </a:lvl7pPr>
            <a:lvl8pPr indent="-298450" lvl="7" marL="3657600">
              <a:spcBef>
                <a:spcPts val="1600"/>
              </a:spcBef>
              <a:spcAft>
                <a:spcPts val="0"/>
              </a:spcAft>
              <a:buSzPts val="1100"/>
              <a:buChar char="○"/>
            </a:lvl8pPr>
            <a:lvl9pPr indent="-298450" lvl="8" marL="4114800">
              <a:spcBef>
                <a:spcPts val="1600"/>
              </a:spcBef>
              <a:spcAft>
                <a:spcPts val="1600"/>
              </a:spcAft>
              <a:buSzPts val="1100"/>
              <a:buChar char="■"/>
            </a:lvl9pPr>
          </a:lstStyle>
          <a:p/>
        </p:txBody>
      </p:sp>
      <p:sp>
        <p:nvSpPr>
          <p:cNvPr id="1048676" name="Google Shape;31;p5"/>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46" name="Shape 32"/>
        <p:cNvGrpSpPr/>
        <p:nvPr/>
      </p:nvGrpSpPr>
      <p:grpSpPr>
        <a:xfrm>
          <a:off x="0" y="0"/>
          <a:ext cx="0" cy="0"/>
          <a:chOff x="0" y="0"/>
          <a:chExt cx="0" cy="0"/>
        </a:xfrm>
      </p:grpSpPr>
      <p:sp>
        <p:nvSpPr>
          <p:cNvPr id="1048612" name="Google Shape;33;p6"/>
          <p:cNvSpPr/>
          <p:nvPr/>
        </p:nvSpPr>
        <p:spPr>
          <a:xfrm>
            <a:off x="0" y="0"/>
            <a:ext cx="9144000" cy="12771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3" name="Google Shape;34;p6"/>
          <p:cNvSpPr txBox="1">
            <a:spLocks noGrp="1"/>
          </p:cNvSpPr>
          <p:nvPr>
            <p:ph type="title"/>
          </p:nvPr>
        </p:nvSpPr>
        <p:spPr>
          <a:xfrm>
            <a:off x="311725" y="500925"/>
            <a:ext cx="8520600" cy="623700"/>
          </a:xfrm>
          <a:prstGeom prst="rect"/>
        </p:spPr>
        <p:txBody>
          <a:bodyPr anchor="t" anchorCtr="0" bIns="91425" lIns="91425" rIns="91425" spcFirstLastPara="1" tIns="91425" wrap="square">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048614" name="Google Shape;35;p6"/>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5" name="Shape 36"/>
        <p:cNvGrpSpPr/>
        <p:nvPr/>
      </p:nvGrpSpPr>
      <p:grpSpPr>
        <a:xfrm>
          <a:off x="0" y="0"/>
          <a:ext cx="0" cy="0"/>
          <a:chOff x="0" y="0"/>
          <a:chExt cx="0" cy="0"/>
        </a:xfrm>
      </p:grpSpPr>
      <p:sp>
        <p:nvSpPr>
          <p:cNvPr id="1048657" name="Google Shape;37;p7"/>
          <p:cNvSpPr/>
          <p:nvPr/>
        </p:nvSpPr>
        <p:spPr>
          <a:xfrm>
            <a:off x="0" y="0"/>
            <a:ext cx="3764400" cy="51435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8" name="Google Shape;38;p7"/>
          <p:cNvSpPr txBox="1">
            <a:spLocks noGrp="1"/>
          </p:cNvSpPr>
          <p:nvPr>
            <p:ph type="title"/>
          </p:nvPr>
        </p:nvSpPr>
        <p:spPr>
          <a:xfrm>
            <a:off x="311725" y="500925"/>
            <a:ext cx="3127500" cy="1829100"/>
          </a:xfrm>
          <a:prstGeom prst="rect"/>
        </p:spPr>
        <p:txBody>
          <a:bodyPr anchor="t" anchorCtr="0" bIns="91425" lIns="91425" rIns="91425" spcFirstLastPara="1" tIns="91425" wrap="square">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048659" name="Google Shape;39;p7"/>
          <p:cNvSpPr txBox="1">
            <a:spLocks noGrp="1"/>
          </p:cNvSpPr>
          <p:nvPr>
            <p:ph type="body" idx="1"/>
          </p:nvPr>
        </p:nvSpPr>
        <p:spPr>
          <a:xfrm>
            <a:off x="311700" y="2390650"/>
            <a:ext cx="3127500" cy="2298000"/>
          </a:xfrm>
          <a:prstGeom prst="rect"/>
        </p:spPr>
        <p:txBody>
          <a:bodyPr anchor="t" anchorCtr="0" bIns="91425" lIns="91425" rIns="91425" spcFirstLastPara="1" tIns="91425" wrap="square">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1048660" name="Google Shape;40;p7"/>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p:bgPr>
    </p:bg>
    <p:spTree>
      <p:nvGrpSpPr>
        <p:cNvPr id="71" name="Shape 41"/>
        <p:cNvGrpSpPr/>
        <p:nvPr/>
      </p:nvGrpSpPr>
      <p:grpSpPr>
        <a:xfrm>
          <a:off x="0" y="0"/>
          <a:ext cx="0" cy="0"/>
          <a:chOff x="0" y="0"/>
          <a:chExt cx="0" cy="0"/>
        </a:xfrm>
      </p:grpSpPr>
      <p:sp>
        <p:nvSpPr>
          <p:cNvPr id="1048677" name="Google Shape;42;p8"/>
          <p:cNvSpPr txBox="1">
            <a:spLocks noGrp="1"/>
          </p:cNvSpPr>
          <p:nvPr>
            <p:ph type="title"/>
          </p:nvPr>
        </p:nvSpPr>
        <p:spPr>
          <a:xfrm>
            <a:off x="311675" y="798600"/>
            <a:ext cx="6247800" cy="3546300"/>
          </a:xfrm>
          <a:prstGeom prst="rect"/>
        </p:spPr>
        <p:txBody>
          <a:bodyPr anchor="ctr" anchorCtr="0" bIns="91425" lIns="91425" rIns="91425" spcFirstLastPara="1" tIns="91425" wrap="square">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048678" name="Google Shape;43;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2" name="Shape 44"/>
        <p:cNvGrpSpPr/>
        <p:nvPr/>
      </p:nvGrpSpPr>
      <p:grpSpPr>
        <a:xfrm>
          <a:off x="0" y="0"/>
          <a:ext cx="0" cy="0"/>
          <a:chOff x="0" y="0"/>
          <a:chExt cx="0" cy="0"/>
        </a:xfrm>
      </p:grpSpPr>
      <p:sp>
        <p:nvSpPr>
          <p:cNvPr id="1048679" name="Google Shape;45;p9"/>
          <p:cNvSpPr/>
          <p:nvPr/>
        </p:nvSpPr>
        <p:spPr>
          <a:xfrm>
            <a:off x="0" y="0"/>
            <a:ext cx="4572000" cy="51435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46;p9"/>
          <p:cNvSpPr txBox="1">
            <a:spLocks noGrp="1"/>
          </p:cNvSpPr>
          <p:nvPr>
            <p:ph type="title"/>
          </p:nvPr>
        </p:nvSpPr>
        <p:spPr>
          <a:xfrm>
            <a:off x="311300" y="500925"/>
            <a:ext cx="3704400" cy="2049600"/>
          </a:xfrm>
          <a:prstGeom prst="rect"/>
        </p:spPr>
        <p:txBody>
          <a:bodyPr anchor="t" anchorCtr="0" bIns="91425" lIns="91425" rIns="91425" spcFirstLastPara="1" tIns="91425" wrap="square">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048681" name="Google Shape;47;p9"/>
          <p:cNvSpPr txBox="1">
            <a:spLocks noGrp="1"/>
          </p:cNvSpPr>
          <p:nvPr>
            <p:ph type="subTitle" idx="1"/>
          </p:nvPr>
        </p:nvSpPr>
        <p:spPr>
          <a:xfrm>
            <a:off x="304800" y="2626725"/>
            <a:ext cx="3704400" cy="926700"/>
          </a:xfrm>
          <a:prstGeom prst="rect"/>
        </p:spPr>
        <p:txBody>
          <a:bodyPr anchor="t" anchorCtr="0" bIns="91425" lIns="91425" rIns="91425" spcFirstLastPara="1" tIns="91425" wrap="square">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1048682" name="Google Shape;48;p9"/>
          <p:cNvSpPr txBox="1">
            <a:spLocks noGrp="1"/>
          </p:cNvSpPr>
          <p:nvPr>
            <p:ph type="body" idx="2"/>
          </p:nvPr>
        </p:nvSpPr>
        <p:spPr>
          <a:xfrm>
            <a:off x="4879025" y="500925"/>
            <a:ext cx="3954000" cy="4111500"/>
          </a:xfrm>
          <a:prstGeom prst="rect"/>
        </p:spPr>
        <p:txBody>
          <a:bodyPr anchor="t" anchorCtr="0" bIns="91425" lIns="91425" rIns="91425" spcFirstLastPara="1" tIns="91425" wrap="square">
            <a:noAutofit/>
          </a:bodyPr>
          <a:lstStyle>
            <a:lvl1pPr indent="-311150" lvl="0" marL="457200">
              <a:spcBef>
                <a:spcPts val="0"/>
              </a:spcBef>
              <a:spcAft>
                <a:spcPts val="0"/>
              </a:spcAft>
              <a:buSzPts val="1300"/>
              <a:buChar char="●"/>
            </a:lvl1pPr>
            <a:lvl2pPr indent="-298450" lvl="1" marL="914400">
              <a:spcBef>
                <a:spcPts val="1600"/>
              </a:spcBef>
              <a:spcAft>
                <a:spcPts val="0"/>
              </a:spcAft>
              <a:buSzPts val="1100"/>
              <a:buChar char="○"/>
            </a:lvl2pPr>
            <a:lvl3pPr indent="-298450" lvl="2" marL="1371600">
              <a:spcBef>
                <a:spcPts val="1600"/>
              </a:spcBef>
              <a:spcAft>
                <a:spcPts val="0"/>
              </a:spcAft>
              <a:buSzPts val="1100"/>
              <a:buChar char="■"/>
            </a:lvl3pPr>
            <a:lvl4pPr indent="-298450" lvl="3" marL="1828800">
              <a:spcBef>
                <a:spcPts val="1600"/>
              </a:spcBef>
              <a:spcAft>
                <a:spcPts val="0"/>
              </a:spcAft>
              <a:buSzPts val="1100"/>
              <a:buChar char="●"/>
            </a:lvl4pPr>
            <a:lvl5pPr indent="-298450" lvl="4" marL="2286000">
              <a:spcBef>
                <a:spcPts val="1600"/>
              </a:spcBef>
              <a:spcAft>
                <a:spcPts val="0"/>
              </a:spcAft>
              <a:buSzPts val="1100"/>
              <a:buChar char="○"/>
            </a:lvl5pPr>
            <a:lvl6pPr indent="-298450" lvl="5" marL="2743200">
              <a:spcBef>
                <a:spcPts val="1600"/>
              </a:spcBef>
              <a:spcAft>
                <a:spcPts val="0"/>
              </a:spcAft>
              <a:buSzPts val="1100"/>
              <a:buChar char="■"/>
            </a:lvl6pPr>
            <a:lvl7pPr indent="-298450" lvl="6" marL="3200400">
              <a:spcBef>
                <a:spcPts val="1600"/>
              </a:spcBef>
              <a:spcAft>
                <a:spcPts val="0"/>
              </a:spcAft>
              <a:buSzPts val="1100"/>
              <a:buChar char="●"/>
            </a:lvl7pPr>
            <a:lvl8pPr indent="-298450" lvl="7" marL="3657600">
              <a:spcBef>
                <a:spcPts val="1600"/>
              </a:spcBef>
              <a:spcAft>
                <a:spcPts val="0"/>
              </a:spcAft>
              <a:buSzPts val="1100"/>
              <a:buChar char="○"/>
            </a:lvl8pPr>
            <a:lvl9pPr indent="-298450" lvl="8" marL="4114800">
              <a:spcBef>
                <a:spcPts val="1600"/>
              </a:spcBef>
              <a:spcAft>
                <a:spcPts val="1600"/>
              </a:spcAft>
              <a:buSzPts val="1100"/>
              <a:buChar char="■"/>
            </a:lvl9pPr>
          </a:lstStyle>
          <a:p/>
        </p:txBody>
      </p:sp>
      <p:sp>
        <p:nvSpPr>
          <p:cNvPr id="1048683" name="Google Shape;49;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8" name="Shape 50"/>
        <p:cNvGrpSpPr/>
        <p:nvPr/>
      </p:nvGrpSpPr>
      <p:grpSpPr>
        <a:xfrm>
          <a:off x="0" y="0"/>
          <a:ext cx="0" cy="0"/>
          <a:chOff x="0" y="0"/>
          <a:chExt cx="0" cy="0"/>
        </a:xfrm>
      </p:grpSpPr>
      <p:sp>
        <p:nvSpPr>
          <p:cNvPr id="1048666" name="Google Shape;51;p10"/>
          <p:cNvSpPr/>
          <p:nvPr/>
        </p:nvSpPr>
        <p:spPr>
          <a:xfrm>
            <a:off x="0" y="4369000"/>
            <a:ext cx="9144000" cy="774300"/>
          </a:xfrm>
          <a:prstGeom prst="rect"/>
          <a:solidFill>
            <a:schemeClr val="dk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7" name="Google Shape;52;p10"/>
          <p:cNvSpPr txBox="1">
            <a:spLocks noGrp="1"/>
          </p:cNvSpPr>
          <p:nvPr>
            <p:ph type="body" idx="1"/>
          </p:nvPr>
        </p:nvSpPr>
        <p:spPr>
          <a:xfrm>
            <a:off x="311700" y="4521400"/>
            <a:ext cx="7979400" cy="460500"/>
          </a:xfrm>
          <a:prstGeom prst="rect"/>
        </p:spPr>
        <p:txBody>
          <a:bodyPr anchor="ctr" anchorCtr="0" bIns="91425" lIns="91425" rIns="91425" spcFirstLastPara="1" tIns="91425" wrap="square">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48668" name="Google Shape;53;p10"/>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p:bgPr>
    </p:bg>
    <p:spTree>
      <p:nvGrpSpPr>
        <p:cNvPr id="14"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48577" name="Google Shape;7;p1"/>
          <p:cNvSpPr txBox="1">
            <a:spLocks noGrp="1"/>
          </p:cNvSpPr>
          <p:nvPr>
            <p:ph type="body" idx="1"/>
          </p:nvPr>
        </p:nvSpPr>
        <p:spPr>
          <a:xfrm>
            <a:off x="311700" y="1152475"/>
            <a:ext cx="8520600" cy="3416400"/>
          </a:xfrm>
          <a:prstGeom prst="rect"/>
          <a:noFill/>
          <a:ln>
            <a:noFill/>
          </a:ln>
        </p:spPr>
        <p:txBody>
          <a:bodyPr anchor="t" anchorCtr="0" bIns="91425" lIns="91425" rIns="91425" spcFirstLastPara="1" tIns="91425" wrap="square">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lvl="0">
              <a:buNone/>
              <a:defRPr sz="1000">
                <a:solidFill>
                  <a:schemeClr val="dk2"/>
                </a:solidFill>
                <a:latin typeface="Roboto"/>
                <a:ea typeface="Roboto"/>
                <a:cs typeface="Roboto"/>
                <a:sym typeface="Roboto"/>
              </a:defRPr>
            </a:lvl1pPr>
            <a:lvl2pPr algn="r" lvl="1">
              <a:buNone/>
              <a:defRPr sz="1000">
                <a:solidFill>
                  <a:schemeClr val="dk2"/>
                </a:solidFill>
                <a:latin typeface="Roboto"/>
                <a:ea typeface="Roboto"/>
                <a:cs typeface="Roboto"/>
                <a:sym typeface="Roboto"/>
              </a:defRPr>
            </a:lvl2pPr>
            <a:lvl3pPr algn="r" lvl="2">
              <a:buNone/>
              <a:defRPr sz="1000">
                <a:solidFill>
                  <a:schemeClr val="dk2"/>
                </a:solidFill>
                <a:latin typeface="Roboto"/>
                <a:ea typeface="Roboto"/>
                <a:cs typeface="Roboto"/>
                <a:sym typeface="Roboto"/>
              </a:defRPr>
            </a:lvl3pPr>
            <a:lvl4pPr algn="r" lvl="3">
              <a:buNone/>
              <a:defRPr sz="1000">
                <a:solidFill>
                  <a:schemeClr val="dk2"/>
                </a:solidFill>
                <a:latin typeface="Roboto"/>
                <a:ea typeface="Roboto"/>
                <a:cs typeface="Roboto"/>
                <a:sym typeface="Roboto"/>
              </a:defRPr>
            </a:lvl4pPr>
            <a:lvl5pPr algn="r" lvl="4">
              <a:buNone/>
              <a:defRPr sz="1000">
                <a:solidFill>
                  <a:schemeClr val="dk2"/>
                </a:solidFill>
                <a:latin typeface="Roboto"/>
                <a:ea typeface="Roboto"/>
                <a:cs typeface="Roboto"/>
                <a:sym typeface="Roboto"/>
              </a:defRPr>
            </a:lvl5pPr>
            <a:lvl6pPr algn="r" lvl="5">
              <a:buNone/>
              <a:defRPr sz="1000">
                <a:solidFill>
                  <a:schemeClr val="dk2"/>
                </a:solidFill>
                <a:latin typeface="Roboto"/>
                <a:ea typeface="Roboto"/>
                <a:cs typeface="Roboto"/>
                <a:sym typeface="Roboto"/>
              </a:defRPr>
            </a:lvl6pPr>
            <a:lvl7pPr algn="r" lvl="6">
              <a:buNone/>
              <a:defRPr sz="1000">
                <a:solidFill>
                  <a:schemeClr val="dk2"/>
                </a:solidFill>
                <a:latin typeface="Roboto"/>
                <a:ea typeface="Roboto"/>
                <a:cs typeface="Roboto"/>
                <a:sym typeface="Roboto"/>
              </a:defRPr>
            </a:lvl7pPr>
            <a:lvl8pPr algn="r" lvl="7">
              <a:buNone/>
              <a:defRPr sz="1000">
                <a:solidFill>
                  <a:schemeClr val="dk2"/>
                </a:solidFill>
                <a:latin typeface="Roboto"/>
                <a:ea typeface="Roboto"/>
                <a:cs typeface="Roboto"/>
                <a:sym typeface="Roboto"/>
              </a:defRPr>
            </a:lvl8pPr>
            <a:lvl9pPr algn="r" lvl="8">
              <a:buNone/>
              <a:defRPr sz="1000">
                <a:solidFill>
                  <a:schemeClr val="dk2"/>
                </a:solidFill>
                <a:latin typeface="Roboto"/>
                <a:ea typeface="Roboto"/>
                <a:cs typeface="Roboto"/>
                <a:sym typeface="Roboto"/>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Shape 63"/>
        <p:cNvGrpSpPr/>
        <p:nvPr/>
      </p:nvGrpSpPr>
      <p:grpSpPr>
        <a:xfrm>
          <a:off x="0" y="0"/>
          <a:ext cx="0" cy="0"/>
          <a:chOff x="0" y="0"/>
          <a:chExt cx="0" cy="0"/>
        </a:xfrm>
      </p:grpSpPr>
      <p:sp>
        <p:nvSpPr>
          <p:cNvPr id="1048604" name="Google Shape;64;p13"/>
          <p:cNvSpPr txBox="1">
            <a:spLocks noGrp="1"/>
          </p:cNvSpPr>
          <p:nvPr>
            <p:ph type="ctrTitle"/>
          </p:nvPr>
        </p:nvSpPr>
        <p:spPr>
          <a:xfrm>
            <a:off x="311700" y="539725"/>
            <a:ext cx="8520600" cy="12825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solidFill>
                  <a:srgbClr val="434343"/>
                </a:solidFill>
              </a:rPr>
              <a:t>SMART DEVICE </a:t>
            </a:r>
            <a:endParaRPr>
              <a:solidFill>
                <a:srgbClr val="434343"/>
              </a:solidFill>
            </a:endParaRPr>
          </a:p>
          <a:p>
            <a:pPr algn="l" indent="0" lvl="0" marL="0" rtl="0">
              <a:spcBef>
                <a:spcPts val="0"/>
              </a:spcBef>
              <a:spcAft>
                <a:spcPts val="0"/>
              </a:spcAft>
              <a:buNone/>
            </a:pPr>
            <a:r>
              <a:rPr lang="en">
                <a:solidFill>
                  <a:srgbClr val="434343"/>
                </a:solidFill>
              </a:rPr>
              <a:t>FOR DUMB PEOPLE</a:t>
            </a:r>
            <a:endParaRPr>
              <a:solidFill>
                <a:srgbClr val="434343"/>
              </a:solidFill>
            </a:endParaRPr>
          </a:p>
        </p:txBody>
      </p:sp>
      <p:sp>
        <p:nvSpPr>
          <p:cNvPr id="1048605" name="Google Shape;65;p13"/>
          <p:cNvSpPr txBox="1">
            <a:spLocks noGrp="1"/>
          </p:cNvSpPr>
          <p:nvPr>
            <p:ph type="subTitle" idx="1"/>
          </p:nvPr>
        </p:nvSpPr>
        <p:spPr>
          <a:xfrm>
            <a:off x="6855900" y="2679377"/>
            <a:ext cx="2098800" cy="21243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solidFill>
                  <a:srgbClr val="EFEFEF"/>
                </a:solidFill>
              </a:rPr>
              <a:t>DONE BY:</a:t>
            </a:r>
            <a:endParaRPr>
              <a:solidFill>
                <a:srgbClr val="EFEFEF"/>
              </a:solidFill>
            </a:endParaRPr>
          </a:p>
          <a:p>
            <a:pPr algn="l" indent="0" lvl="0" marL="0" rtl="0">
              <a:spcBef>
                <a:spcPts val="0"/>
              </a:spcBef>
              <a:spcAft>
                <a:spcPts val="0"/>
              </a:spcAft>
              <a:buNone/>
            </a:pPr>
            <a:endParaRPr>
              <a:solidFill>
                <a:srgbClr val="EFEFEF"/>
              </a:solidFill>
            </a:endParaRPr>
          </a:p>
          <a:p>
            <a:pPr algn="l" indent="0" lvl="0" marL="0" rtl="0">
              <a:spcBef>
                <a:spcPts val="0"/>
              </a:spcBef>
              <a:spcAft>
                <a:spcPts val="0"/>
              </a:spcAft>
              <a:buNone/>
            </a:pPr>
            <a:r>
              <a:rPr sz="1200" lang="en">
                <a:solidFill>
                  <a:srgbClr val="EFEFEF"/>
                </a:solidFill>
              </a:rPr>
              <a:t>D.LAKSHMI SINDHURA</a:t>
            </a:r>
            <a:endParaRPr sz="1200">
              <a:solidFill>
                <a:srgbClr val="EFEFEF"/>
              </a:solidFill>
            </a:endParaRPr>
          </a:p>
          <a:p>
            <a:pPr algn="l" indent="0" lvl="0" marL="0" rtl="0">
              <a:spcBef>
                <a:spcPts val="0"/>
              </a:spcBef>
              <a:spcAft>
                <a:spcPts val="0"/>
              </a:spcAft>
              <a:buNone/>
            </a:pPr>
            <a:r>
              <a:rPr sz="1200" lang="en">
                <a:solidFill>
                  <a:srgbClr val="EFEFEF"/>
                </a:solidFill>
              </a:rPr>
              <a:t>1602-18-735-077</a:t>
            </a:r>
            <a:endParaRPr sz="1200">
              <a:solidFill>
                <a:srgbClr val="EFEFEF"/>
              </a:solidFill>
            </a:endParaRPr>
          </a:p>
          <a:p>
            <a:pPr algn="l" indent="0" lvl="0" marL="0" rtl="0">
              <a:spcBef>
                <a:spcPts val="0"/>
              </a:spcBef>
              <a:spcAft>
                <a:spcPts val="0"/>
              </a:spcAft>
              <a:buNone/>
            </a:pPr>
            <a:endParaRPr sz="1200">
              <a:solidFill>
                <a:srgbClr val="EFEFEF"/>
              </a:solidFill>
            </a:endParaRPr>
          </a:p>
          <a:p>
            <a:pPr algn="l" indent="0" lvl="0" marL="0" rtl="0">
              <a:spcBef>
                <a:spcPts val="0"/>
              </a:spcBef>
              <a:spcAft>
                <a:spcPts val="0"/>
              </a:spcAft>
              <a:buNone/>
            </a:pPr>
            <a:r>
              <a:rPr sz="1200" lang="en">
                <a:solidFill>
                  <a:srgbClr val="EFEFEF"/>
                </a:solidFill>
              </a:rPr>
              <a:t>P.SAHAJA</a:t>
            </a:r>
            <a:endParaRPr sz="1200">
              <a:solidFill>
                <a:srgbClr val="EFEFEF"/>
              </a:solidFill>
            </a:endParaRPr>
          </a:p>
          <a:p>
            <a:pPr algn="l" indent="0" lvl="0" marL="0" rtl="0">
              <a:spcBef>
                <a:spcPts val="0"/>
              </a:spcBef>
              <a:spcAft>
                <a:spcPts val="0"/>
              </a:spcAft>
              <a:buNone/>
            </a:pPr>
            <a:r>
              <a:rPr sz="1200" lang="en">
                <a:solidFill>
                  <a:srgbClr val="EFEFEF"/>
                </a:solidFill>
              </a:rPr>
              <a:t>1602-18-735-092</a:t>
            </a:r>
            <a:endParaRPr sz="1200">
              <a:solidFill>
                <a:srgbClr val="EFEFEF"/>
              </a:solidFill>
            </a:endParaRPr>
          </a:p>
          <a:p>
            <a:pPr algn="l" indent="0" lvl="0" marL="0" rtl="0">
              <a:spcBef>
                <a:spcPts val="0"/>
              </a:spcBef>
              <a:spcAft>
                <a:spcPts val="0"/>
              </a:spcAft>
              <a:buNone/>
            </a:pPr>
            <a:endParaRPr sz="1200">
              <a:solidFill>
                <a:srgbClr val="EFEFEF"/>
              </a:solidFill>
            </a:endParaRPr>
          </a:p>
          <a:p>
            <a:pPr algn="l" indent="0" lvl="0" marL="0" rtl="0">
              <a:spcBef>
                <a:spcPts val="0"/>
              </a:spcBef>
              <a:spcAft>
                <a:spcPts val="0"/>
              </a:spcAft>
              <a:buNone/>
            </a:pPr>
            <a:r>
              <a:rPr sz="1200" lang="en">
                <a:solidFill>
                  <a:srgbClr val="EFEFEF"/>
                </a:solidFill>
              </a:rPr>
              <a:t>S.VISHNUPRIYA</a:t>
            </a:r>
            <a:endParaRPr sz="1200">
              <a:solidFill>
                <a:srgbClr val="EFEFEF"/>
              </a:solidFill>
            </a:endParaRPr>
          </a:p>
          <a:p>
            <a:pPr algn="l" indent="0" lvl="0" marL="0" rtl="0">
              <a:spcBef>
                <a:spcPts val="0"/>
              </a:spcBef>
              <a:spcAft>
                <a:spcPts val="0"/>
              </a:spcAft>
              <a:buNone/>
            </a:pPr>
            <a:r>
              <a:rPr sz="1200" lang="en">
                <a:solidFill>
                  <a:srgbClr val="EFEFEF"/>
                </a:solidFill>
              </a:rPr>
              <a:t>1602-18-735-120</a:t>
            </a:r>
            <a:endParaRPr sz="12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Shape 141"/>
        <p:cNvGrpSpPr/>
        <p:nvPr/>
      </p:nvGrpSpPr>
      <p:grpSpPr>
        <a:xfrm>
          <a:off x="0" y="0"/>
          <a:ext cx="0" cy="0"/>
          <a:chOff x="0" y="0"/>
          <a:chExt cx="0" cy="0"/>
        </a:xfrm>
      </p:grpSpPr>
      <p:sp>
        <p:nvSpPr>
          <p:cNvPr id="1048596" name="Google Shape;142;p22"/>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POTENTIAL FOR FUTURE WORK PROGRESSION</a:t>
            </a:r>
          </a:p>
        </p:txBody>
      </p:sp>
      <p:sp>
        <p:nvSpPr>
          <p:cNvPr id="1048597" name="Google Shape;143;p22"/>
          <p:cNvSpPr txBox="1">
            <a:spLocks noGrp="1"/>
          </p:cNvSpPr>
          <p:nvPr>
            <p:ph type="body" idx="1"/>
          </p:nvPr>
        </p:nvSpPr>
        <p:spPr>
          <a:xfrm>
            <a:off x="4644675" y="500925"/>
            <a:ext cx="4166400" cy="4098600"/>
          </a:xfrm>
          <a:prstGeom prst="rect"/>
        </p:spPr>
        <p:txBody>
          <a:bodyPr anchor="t" anchorCtr="0" bIns="91425" lIns="91425" rIns="91425" spcFirstLastPara="1" tIns="91425" wrap="square">
            <a:noAutofit/>
          </a:bodyPr>
          <a:p>
            <a:pPr algn="l" indent="-349250" lvl="0" marL="457200" rtl="0">
              <a:spcBef>
                <a:spcPts val="0"/>
              </a:spcBef>
              <a:spcAft>
                <a:spcPts val="0"/>
              </a:spcAft>
              <a:buClr>
                <a:srgbClr val="073763"/>
              </a:buClr>
              <a:buSzPts val="1900"/>
              <a:buFont typeface="Raleway"/>
              <a:buChar char="●"/>
            </a:pPr>
            <a:r>
              <a:rPr b="1" sz="1900" lang="en">
                <a:solidFill>
                  <a:srgbClr val="073763"/>
                </a:solidFill>
                <a:latin typeface="Raleway"/>
                <a:ea typeface="Raleway"/>
                <a:cs typeface="Raleway"/>
                <a:sym typeface="Raleway"/>
              </a:rPr>
              <a:t>We can try to convert languages other than English from text to speech in future.</a:t>
            </a:r>
            <a:endParaRPr b="1" sz="1900">
              <a:solidFill>
                <a:srgbClr val="073763"/>
              </a:solidFill>
              <a:latin typeface="Raleway"/>
              <a:ea typeface="Raleway"/>
              <a:cs typeface="Raleway"/>
              <a:sym typeface="Raleway"/>
            </a:endParaRPr>
          </a:p>
          <a:p>
            <a:pPr algn="l" indent="-349250" lvl="0" marL="457200" rtl="0">
              <a:spcBef>
                <a:spcPts val="0"/>
              </a:spcBef>
              <a:spcAft>
                <a:spcPts val="0"/>
              </a:spcAft>
              <a:buClr>
                <a:srgbClr val="073763"/>
              </a:buClr>
              <a:buSzPts val="1900"/>
              <a:buFont typeface="Raleway"/>
              <a:buChar char="●"/>
            </a:pPr>
            <a:r>
              <a:rPr b="1" sz="1900" lang="en">
                <a:solidFill>
                  <a:srgbClr val="073763"/>
                </a:solidFill>
                <a:latin typeface="Raleway"/>
                <a:ea typeface="Raleway"/>
                <a:cs typeface="Raleway"/>
                <a:sym typeface="Raleway"/>
              </a:rPr>
              <a:t>Possibility of adding a feature which translates the typed text to the desired language in the form of audio.</a:t>
            </a:r>
            <a:endParaRPr b="1" sz="1900">
              <a:solidFill>
                <a:srgbClr val="073763"/>
              </a:solidFill>
              <a:latin typeface="Raleway"/>
              <a:ea typeface="Raleway"/>
              <a:cs typeface="Raleway"/>
              <a:sym typeface="Raleway"/>
            </a:endParaRPr>
          </a:p>
          <a:p>
            <a:pPr algn="l" indent="-349250" lvl="0" marL="457200" rtl="0">
              <a:spcBef>
                <a:spcPts val="0"/>
              </a:spcBef>
              <a:spcAft>
                <a:spcPts val="0"/>
              </a:spcAft>
              <a:buClr>
                <a:srgbClr val="073763"/>
              </a:buClr>
              <a:buSzPts val="1900"/>
              <a:buFont typeface="Raleway"/>
              <a:buChar char="●"/>
            </a:pPr>
            <a:r>
              <a:rPr b="1" sz="1900" lang="en">
                <a:solidFill>
                  <a:srgbClr val="073763"/>
                </a:solidFill>
                <a:latin typeface="Raleway"/>
                <a:ea typeface="Raleway"/>
                <a:cs typeface="Raleway"/>
                <a:sym typeface="Raleway"/>
              </a:rPr>
              <a:t>We can also add a button which increases and decreases the volume as per our requirement.</a:t>
            </a:r>
            <a:endParaRPr b="1" sz="1900">
              <a:solidFill>
                <a:srgbClr val="073763"/>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Shape 147"/>
        <p:cNvGrpSpPr/>
        <p:nvPr/>
      </p:nvGrpSpPr>
      <p:grpSpPr>
        <a:xfrm>
          <a:off x="0" y="0"/>
          <a:ext cx="0" cy="0"/>
          <a:chOff x="0" y="0"/>
          <a:chExt cx="0" cy="0"/>
        </a:xfrm>
      </p:grpSpPr>
      <p:sp>
        <p:nvSpPr>
          <p:cNvPr id="1048592" name="Google Shape;148;p23"/>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TOTAL BUDGET INVOLVED</a:t>
            </a:r>
          </a:p>
        </p:txBody>
      </p:sp>
      <p:sp>
        <p:nvSpPr>
          <p:cNvPr id="1048593" name="Google Shape;149;p23"/>
          <p:cNvSpPr txBox="1">
            <a:spLocks noGrp="1"/>
          </p:cNvSpPr>
          <p:nvPr>
            <p:ph type="body" idx="1"/>
          </p:nvPr>
        </p:nvSpPr>
        <p:spPr>
          <a:xfrm>
            <a:off x="4572004" y="522450"/>
            <a:ext cx="4166400" cy="4098600"/>
          </a:xfrm>
          <a:prstGeom prst="rect"/>
        </p:spPr>
        <p:txBody>
          <a:bodyPr anchor="t" anchorCtr="0" bIns="91425" lIns="91425" rIns="91425" spcFirstLastPara="1" tIns="91425" wrap="square">
            <a:noAutofit/>
          </a:bodyPr>
          <a:p>
            <a:pPr algn="l" indent="0" lvl="0" marL="0" rtl="0">
              <a:spcBef>
                <a:spcPts val="0"/>
              </a:spcBef>
              <a:spcAft>
                <a:spcPts val="0"/>
              </a:spcAft>
              <a:buNone/>
            </a:pPr>
            <a:r>
              <a:rPr sz="1900" lang="en">
                <a:solidFill>
                  <a:srgbClr val="073763"/>
                </a:solidFill>
                <a:latin typeface="Georgia"/>
                <a:ea typeface="Georgia"/>
                <a:cs typeface="Georgia"/>
                <a:sym typeface="Georgia"/>
              </a:rPr>
              <a:t>1) RASPBERRY PI - </a:t>
            </a:r>
            <a:endParaRPr sz="1900">
              <a:solidFill>
                <a:srgbClr val="073763"/>
              </a:solidFill>
              <a:latin typeface="Georgia"/>
              <a:ea typeface="Georgia"/>
              <a:cs typeface="Georgia"/>
              <a:sym typeface="Georgia"/>
            </a:endParaRPr>
          </a:p>
          <a:p>
            <a:pPr algn="l" indent="0" lvl="0" marL="0" rtl="0">
              <a:spcBef>
                <a:spcPts val="1600"/>
              </a:spcBef>
              <a:spcAft>
                <a:spcPts val="0"/>
              </a:spcAft>
              <a:buNone/>
            </a:pPr>
            <a:r>
              <a:rPr sz="1900" lang="en">
                <a:solidFill>
                  <a:srgbClr val="073763"/>
                </a:solidFill>
                <a:latin typeface="Georgia"/>
                <a:ea typeface="Georgia"/>
                <a:cs typeface="Georgia"/>
                <a:sym typeface="Georgia"/>
              </a:rPr>
              <a:t>Rs.3500/-</a:t>
            </a:r>
            <a:endParaRPr sz="1900">
              <a:solidFill>
                <a:srgbClr val="073763"/>
              </a:solidFill>
              <a:latin typeface="Georgia"/>
              <a:ea typeface="Georgia"/>
              <a:cs typeface="Georgia"/>
              <a:sym typeface="Georgia"/>
            </a:endParaRPr>
          </a:p>
          <a:p>
            <a:pPr algn="l" indent="0" lvl="0" marL="0" rtl="0">
              <a:spcBef>
                <a:spcPts val="1600"/>
              </a:spcBef>
              <a:spcAft>
                <a:spcPts val="0"/>
              </a:spcAft>
              <a:buNone/>
            </a:pPr>
            <a:r>
              <a:rPr sz="1900" lang="en">
                <a:solidFill>
                  <a:srgbClr val="073763"/>
                </a:solidFill>
                <a:latin typeface="Georgia"/>
                <a:ea typeface="Georgia"/>
                <a:cs typeface="Georgia"/>
                <a:sym typeface="Georgia"/>
              </a:rPr>
              <a:t>2)RASPBERRY PI SCREEN -</a:t>
            </a:r>
            <a:endParaRPr sz="1900">
              <a:solidFill>
                <a:srgbClr val="073763"/>
              </a:solidFill>
              <a:latin typeface="Georgia"/>
              <a:ea typeface="Georgia"/>
              <a:cs typeface="Georgia"/>
              <a:sym typeface="Georgia"/>
            </a:endParaRPr>
          </a:p>
          <a:p>
            <a:pPr algn="l" indent="0" lvl="0" marL="0" rtl="0">
              <a:spcBef>
                <a:spcPts val="1600"/>
              </a:spcBef>
              <a:spcAft>
                <a:spcPts val="0"/>
              </a:spcAft>
              <a:buNone/>
            </a:pPr>
            <a:r>
              <a:rPr sz="1900" lang="en">
                <a:solidFill>
                  <a:srgbClr val="073763"/>
                </a:solidFill>
                <a:latin typeface="Georgia"/>
                <a:ea typeface="Georgia"/>
                <a:cs typeface="Georgia"/>
                <a:sym typeface="Georgia"/>
              </a:rPr>
              <a:t>Rs.2000/-</a:t>
            </a:r>
            <a:endParaRPr sz="1900">
              <a:solidFill>
                <a:srgbClr val="073763"/>
              </a:solidFill>
              <a:latin typeface="Georgia"/>
              <a:ea typeface="Georgia"/>
              <a:cs typeface="Georgia"/>
              <a:sym typeface="Georgia"/>
            </a:endParaRPr>
          </a:p>
          <a:p>
            <a:pPr algn="l" indent="0" lvl="0" marL="0" rtl="0">
              <a:spcBef>
                <a:spcPts val="1600"/>
              </a:spcBef>
              <a:spcAft>
                <a:spcPts val="0"/>
              </a:spcAft>
              <a:buNone/>
            </a:pPr>
            <a:endParaRPr sz="1700">
              <a:solidFill>
                <a:srgbClr val="073763"/>
              </a:solidFill>
              <a:latin typeface="Georgia"/>
              <a:ea typeface="Georgia"/>
              <a:cs typeface="Georgia"/>
              <a:sym typeface="Georgia"/>
            </a:endParaRPr>
          </a:p>
          <a:p>
            <a:pPr algn="l" indent="0" lvl="0" marL="0" rtl="0">
              <a:spcBef>
                <a:spcPts val="1600"/>
              </a:spcBef>
              <a:spcAft>
                <a:spcPts val="0"/>
              </a:spcAft>
              <a:buNone/>
            </a:pPr>
            <a:r>
              <a:rPr b="1" sz="2000" lang="en">
                <a:solidFill>
                  <a:srgbClr val="073763"/>
                </a:solidFill>
                <a:latin typeface="Georgia"/>
                <a:ea typeface="Georgia"/>
                <a:cs typeface="Georgia"/>
                <a:sym typeface="Georgia"/>
              </a:rPr>
              <a:t>TOTAL BUDGET INVOLVED: </a:t>
            </a:r>
            <a:endParaRPr b="1" sz="2000">
              <a:solidFill>
                <a:srgbClr val="073763"/>
              </a:solidFill>
              <a:latin typeface="Georgia"/>
              <a:ea typeface="Georgia"/>
              <a:cs typeface="Georgia"/>
              <a:sym typeface="Georgia"/>
            </a:endParaRPr>
          </a:p>
          <a:p>
            <a:pPr algn="l" indent="0" lvl="0" marL="0" rtl="0">
              <a:spcBef>
                <a:spcPts val="1600"/>
              </a:spcBef>
              <a:spcAft>
                <a:spcPts val="1600"/>
              </a:spcAft>
              <a:buNone/>
            </a:pPr>
            <a:r>
              <a:rPr b="1" sz="2000" lang="en">
                <a:solidFill>
                  <a:srgbClr val="073763"/>
                </a:solidFill>
                <a:latin typeface="Georgia"/>
                <a:ea typeface="Georgia"/>
                <a:cs typeface="Georgia"/>
                <a:sym typeface="Georgia"/>
              </a:rPr>
              <a:t>Rs. 5500/-</a:t>
            </a:r>
            <a:endParaRPr b="1" sz="2000">
              <a:solidFill>
                <a:srgbClr val="073763"/>
              </a:solidFill>
              <a:latin typeface="Georgia"/>
              <a:ea typeface="Georgia"/>
              <a:cs typeface="Georgia"/>
              <a:sym typeface="Georgia"/>
            </a:endParaRPr>
          </a:p>
        </p:txBody>
      </p:sp>
      <p:pic>
        <p:nvPicPr>
          <p:cNvPr id="2097152" name="Google Shape;150;p23"/>
          <p:cNvPicPr preferRelativeResize="0">
            <a:picLocks/>
          </p:cNvPicPr>
          <p:nvPr/>
        </p:nvPicPr>
        <p:blipFill>
          <a:blip xmlns:r="http://schemas.openxmlformats.org/officeDocument/2006/relationships" r:embed="rId1">
            <a:alphaModFix/>
          </a:blip>
          <a:stretch>
            <a:fillRect/>
          </a:stretch>
        </p:blipFill>
        <p:spPr>
          <a:xfrm>
            <a:off x="7676723" y="1928513"/>
            <a:ext cx="1417877" cy="1286475"/>
          </a:xfrm>
          <a:prstGeom prst="rect"/>
          <a:noFill/>
          <a:ln>
            <a:noFill/>
          </a:ln>
        </p:spPr>
      </p:pic>
      <p:pic>
        <p:nvPicPr>
          <p:cNvPr id="2097153" name="Google Shape;151;p23" descr="Image result for raspberry pi 4"/>
          <p:cNvPicPr preferRelativeResize="0">
            <a:picLocks/>
          </p:cNvPicPr>
          <p:nvPr/>
        </p:nvPicPr>
        <p:blipFill>
          <a:blip xmlns:r="http://schemas.openxmlformats.org/officeDocument/2006/relationships" r:embed="rId2">
            <a:alphaModFix/>
          </a:blip>
          <a:stretch>
            <a:fillRect/>
          </a:stretch>
        </p:blipFill>
        <p:spPr>
          <a:xfrm>
            <a:off x="7000325" y="233225"/>
            <a:ext cx="1738075" cy="1286474"/>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Shape 155"/>
        <p:cNvGrpSpPr/>
        <p:nvPr/>
      </p:nvGrpSpPr>
      <p:grpSpPr>
        <a:xfrm>
          <a:off x="0" y="0"/>
          <a:ext cx="0" cy="0"/>
          <a:chOff x="0" y="0"/>
          <a:chExt cx="0" cy="0"/>
        </a:xfrm>
      </p:grpSpPr>
      <p:sp>
        <p:nvSpPr>
          <p:cNvPr id="1048583" name="Google Shape;156;p24"/>
          <p:cNvSpPr txBox="1">
            <a:spLocks noGrp="1"/>
          </p:cNvSpPr>
          <p:nvPr>
            <p:ph type="ctrTitle"/>
          </p:nvPr>
        </p:nvSpPr>
        <p:spPr>
          <a:xfrm>
            <a:off x="311700" y="539725"/>
            <a:ext cx="8520600" cy="1282500"/>
          </a:xfrm>
          <a:prstGeom prst="rect"/>
          <a:solidFill>
            <a:schemeClr val="lt1"/>
          </a:solidFill>
        </p:spPr>
        <p:txBody>
          <a:bodyPr anchor="t" anchorCtr="0" bIns="91425" lIns="91425" rIns="91425" spcFirstLastPara="1" tIns="91425" wrap="square">
            <a:noAutofit/>
          </a:bodyPr>
          <a:p>
            <a:pPr algn="l" indent="0" lvl="0" marL="0" rtl="0">
              <a:spcBef>
                <a:spcPts val="0"/>
              </a:spcBef>
              <a:spcAft>
                <a:spcPts val="0"/>
              </a:spcAft>
              <a:buNone/>
            </a:pPr>
            <a:r>
              <a:rPr sz="6000" lang="en"/>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Shape 69"/>
        <p:cNvGrpSpPr/>
        <p:nvPr/>
      </p:nvGrpSpPr>
      <p:grpSpPr>
        <a:xfrm>
          <a:off x="0" y="0"/>
          <a:ext cx="0" cy="0"/>
          <a:chOff x="0" y="0"/>
          <a:chExt cx="0" cy="0"/>
        </a:xfrm>
      </p:grpSpPr>
      <p:sp>
        <p:nvSpPr>
          <p:cNvPr id="1048608" name="Google Shape;70;p14"/>
          <p:cNvSpPr txBox="1">
            <a:spLocks noGrp="1"/>
          </p:cNvSpPr>
          <p:nvPr>
            <p:ph type="title"/>
          </p:nvPr>
        </p:nvSpPr>
        <p:spPr>
          <a:xfrm>
            <a:off x="311725" y="500925"/>
            <a:ext cx="3675600" cy="23310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PROJECT</a:t>
            </a:r>
          </a:p>
          <a:p>
            <a:pPr algn="l" indent="0" lvl="0" marL="0" rtl="0">
              <a:spcBef>
                <a:spcPts val="0"/>
              </a:spcBef>
              <a:spcAft>
                <a:spcPts val="0"/>
              </a:spcAft>
              <a:buNone/>
            </a:pPr>
            <a:r>
              <a:rPr lang="en"/>
              <a:t>DESCRIPTION</a:t>
            </a:r>
          </a:p>
        </p:txBody>
      </p:sp>
      <p:sp>
        <p:nvSpPr>
          <p:cNvPr id="1048609" name="Google Shape;71;p14"/>
          <p:cNvSpPr txBox="1">
            <a:spLocks noGrp="1"/>
          </p:cNvSpPr>
          <p:nvPr>
            <p:ph type="body" idx="1"/>
          </p:nvPr>
        </p:nvSpPr>
        <p:spPr>
          <a:xfrm>
            <a:off x="4644675" y="500925"/>
            <a:ext cx="4166400" cy="4340400"/>
          </a:xfrm>
          <a:prstGeom prst="rect"/>
        </p:spPr>
        <p:txBody>
          <a:bodyPr anchor="t" anchorCtr="0" bIns="91425" lIns="91425" rIns="91425" spcFirstLastPara="1" tIns="91425" wrap="square">
            <a:noAutofit/>
          </a:bodyPr>
          <a:p>
            <a:pPr algn="l" indent="0" lvl="0" marL="0" rtl="0">
              <a:spcBef>
                <a:spcPts val="0"/>
              </a:spcBef>
              <a:spcAft>
                <a:spcPts val="1600"/>
              </a:spcAft>
              <a:buNone/>
            </a:pPr>
            <a:r>
              <a:rPr b="1" sz="2000" lang="en">
                <a:solidFill>
                  <a:schemeClr val="accent1"/>
                </a:solidFill>
                <a:latin typeface="Raleway"/>
                <a:ea typeface="Raleway"/>
                <a:cs typeface="Raleway"/>
                <a:sym typeface="Raleway"/>
              </a:rPr>
              <a:t>There are some situations where dumb people cannot find any medium to convey their message(ex:paper and pen). So,our aim is to design a smart device which consist of a touch screen, where the person can type in English which is converted into speech.</a:t>
            </a:r>
            <a:endParaRPr b="1" sz="2000">
              <a:solidFill>
                <a:schemeClr val="accen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Shape 75"/>
        <p:cNvGrpSpPr/>
        <p:nvPr/>
      </p:nvGrpSpPr>
      <p:grpSpPr>
        <a:xfrm>
          <a:off x="0" y="0"/>
          <a:ext cx="0" cy="0"/>
          <a:chOff x="0" y="0"/>
          <a:chExt cx="0" cy="0"/>
        </a:xfrm>
      </p:grpSpPr>
      <p:sp>
        <p:nvSpPr>
          <p:cNvPr id="1048615" name="Google Shape;76;p15"/>
          <p:cNvSpPr txBox="1">
            <a:spLocks noGrp="1"/>
          </p:cNvSpPr>
          <p:nvPr>
            <p:ph type="title"/>
          </p:nvPr>
        </p:nvSpPr>
        <p:spPr>
          <a:xfrm>
            <a:off x="311725" y="338000"/>
            <a:ext cx="8520600" cy="7866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BLOCK DIAGRAM</a:t>
            </a:r>
          </a:p>
        </p:txBody>
      </p:sp>
      <p:sp>
        <p:nvSpPr>
          <p:cNvPr id="1048616" name="Google Shape;77;p15"/>
          <p:cNvSpPr/>
          <p:nvPr/>
        </p:nvSpPr>
        <p:spPr>
          <a:xfrm>
            <a:off x="557725" y="2255700"/>
            <a:ext cx="1350900" cy="1350900"/>
          </a:xfrm>
          <a:prstGeom prst="ellipse"/>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None/>
            </a:pPr>
            <a:r>
              <a:rPr b="1" sz="1500" lang="en">
                <a:solidFill>
                  <a:schemeClr val="lt1"/>
                </a:solidFill>
                <a:latin typeface="Raleway"/>
                <a:ea typeface="Raleway"/>
                <a:cs typeface="Raleway"/>
                <a:sym typeface="Raleway"/>
              </a:rPr>
              <a:t>TEXT</a:t>
            </a:r>
            <a:endParaRPr b="1" sz="1500">
              <a:solidFill>
                <a:schemeClr val="lt1"/>
              </a:solidFill>
              <a:latin typeface="Raleway"/>
              <a:ea typeface="Raleway"/>
              <a:cs typeface="Raleway"/>
              <a:sym typeface="Raleway"/>
            </a:endParaRPr>
          </a:p>
        </p:txBody>
      </p:sp>
      <p:sp>
        <p:nvSpPr>
          <p:cNvPr id="1048617" name="Google Shape;78;p15"/>
          <p:cNvSpPr txBox="1"/>
          <p:nvPr/>
        </p:nvSpPr>
        <p:spPr>
          <a:xfrm>
            <a:off x="762175" y="3606600"/>
            <a:ext cx="942000" cy="3603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lang="en">
                <a:solidFill>
                  <a:srgbClr val="073763"/>
                </a:solidFill>
                <a:latin typeface="Raleway"/>
                <a:ea typeface="Raleway"/>
                <a:cs typeface="Raleway"/>
                <a:sym typeface="Raleway"/>
              </a:rPr>
              <a:t>INPUT</a:t>
            </a:r>
            <a:endParaRPr b="1">
              <a:solidFill>
                <a:srgbClr val="073763"/>
              </a:solidFill>
              <a:latin typeface="Raleway"/>
              <a:ea typeface="Raleway"/>
              <a:cs typeface="Raleway"/>
              <a:sym typeface="Raleway"/>
            </a:endParaRPr>
          </a:p>
        </p:txBody>
      </p:sp>
      <p:sp>
        <p:nvSpPr>
          <p:cNvPr id="1048618" name="Google Shape;79;p15"/>
          <p:cNvSpPr/>
          <p:nvPr/>
        </p:nvSpPr>
        <p:spPr>
          <a:xfrm>
            <a:off x="2049950" y="2825675"/>
            <a:ext cx="942000" cy="298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endParaRPr>
              <a:solidFill>
                <a:schemeClr val="accent4"/>
              </a:solidFill>
            </a:endParaRPr>
          </a:p>
        </p:txBody>
      </p:sp>
      <p:sp>
        <p:nvSpPr>
          <p:cNvPr id="1048619" name="Google Shape;80;p15"/>
          <p:cNvSpPr/>
          <p:nvPr/>
        </p:nvSpPr>
        <p:spPr>
          <a:xfrm>
            <a:off x="3180525" y="2328700"/>
            <a:ext cx="2261100" cy="13509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None/>
            </a:pPr>
            <a:r>
              <a:rPr b="1" sz="1500" lang="en">
                <a:solidFill>
                  <a:schemeClr val="lt1"/>
                </a:solidFill>
                <a:latin typeface="Raleway"/>
                <a:ea typeface="Raleway"/>
                <a:cs typeface="Raleway"/>
                <a:sym typeface="Raleway"/>
              </a:rPr>
              <a:t>RASPBERRY PI ATTACHED WITH A SCREEN</a:t>
            </a:r>
            <a:endParaRPr b="1" sz="1500">
              <a:solidFill>
                <a:schemeClr val="lt1"/>
              </a:solidFill>
              <a:latin typeface="Raleway"/>
              <a:ea typeface="Raleway"/>
              <a:cs typeface="Raleway"/>
              <a:sym typeface="Raleway"/>
            </a:endParaRPr>
          </a:p>
        </p:txBody>
      </p:sp>
      <p:sp>
        <p:nvSpPr>
          <p:cNvPr id="1048620" name="Google Shape;81;p15"/>
          <p:cNvSpPr/>
          <p:nvPr/>
        </p:nvSpPr>
        <p:spPr>
          <a:xfrm>
            <a:off x="5630200" y="2855050"/>
            <a:ext cx="942000" cy="2982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endParaRPr>
              <a:solidFill>
                <a:schemeClr val="accent4"/>
              </a:solidFill>
            </a:endParaRPr>
          </a:p>
        </p:txBody>
      </p:sp>
      <p:sp>
        <p:nvSpPr>
          <p:cNvPr id="1048621" name="Google Shape;82;p15"/>
          <p:cNvSpPr/>
          <p:nvPr/>
        </p:nvSpPr>
        <p:spPr>
          <a:xfrm>
            <a:off x="6917975" y="2328700"/>
            <a:ext cx="1406100" cy="1350900"/>
          </a:xfrm>
          <a:prstGeom prst="ellipse"/>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ctr" indent="0" lvl="0" marL="0" rtl="0">
              <a:spcBef>
                <a:spcPts val="0"/>
              </a:spcBef>
              <a:spcAft>
                <a:spcPts val="0"/>
              </a:spcAft>
              <a:buNone/>
            </a:pPr>
            <a:r>
              <a:rPr b="1" sz="1500" lang="en">
                <a:solidFill>
                  <a:schemeClr val="lt1"/>
                </a:solidFill>
                <a:latin typeface="Raleway"/>
                <a:ea typeface="Raleway"/>
                <a:cs typeface="Raleway"/>
                <a:sym typeface="Raleway"/>
              </a:rPr>
              <a:t>SPEECH</a:t>
            </a:r>
            <a:endParaRPr b="1" sz="1500">
              <a:solidFill>
                <a:schemeClr val="lt1"/>
              </a:solidFill>
              <a:latin typeface="Raleway"/>
              <a:ea typeface="Raleway"/>
              <a:cs typeface="Raleway"/>
              <a:sym typeface="Raleway"/>
            </a:endParaRPr>
          </a:p>
        </p:txBody>
      </p:sp>
      <p:sp>
        <p:nvSpPr>
          <p:cNvPr id="1048622" name="Google Shape;83;p15"/>
          <p:cNvSpPr txBox="1"/>
          <p:nvPr/>
        </p:nvSpPr>
        <p:spPr>
          <a:xfrm>
            <a:off x="7150025" y="3679600"/>
            <a:ext cx="942000" cy="3603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lang="en">
                <a:solidFill>
                  <a:srgbClr val="073763"/>
                </a:solidFill>
                <a:latin typeface="Raleway"/>
                <a:ea typeface="Raleway"/>
                <a:cs typeface="Raleway"/>
                <a:sym typeface="Raleway"/>
              </a:rPr>
              <a:t>OUTPUT</a:t>
            </a:r>
            <a:endParaRPr b="1">
              <a:solidFill>
                <a:srgbClr val="073763"/>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Shape 87"/>
        <p:cNvGrpSpPr/>
        <p:nvPr/>
      </p:nvGrpSpPr>
      <p:grpSpPr>
        <a:xfrm>
          <a:off x="0" y="0"/>
          <a:ext cx="0" cy="0"/>
          <a:chOff x="0" y="0"/>
          <a:chExt cx="0" cy="0"/>
        </a:xfrm>
      </p:grpSpPr>
      <p:sp>
        <p:nvSpPr>
          <p:cNvPr id="1048625" name="Google Shape;88;p16"/>
          <p:cNvSpPr txBox="1">
            <a:spLocks noGrp="1"/>
          </p:cNvSpPr>
          <p:nvPr>
            <p:ph type="title"/>
          </p:nvPr>
        </p:nvSpPr>
        <p:spPr>
          <a:xfrm>
            <a:off x="311700" y="365398"/>
            <a:ext cx="8520600" cy="1073700"/>
          </a:xfrm>
          <a:prstGeom prst="rect"/>
        </p:spPr>
        <p:txBody>
          <a:bodyPr anchor="t" anchorCtr="0" bIns="91425" lIns="91425" rIns="91425" spcFirstLastPara="1" tIns="91425" wrap="square">
            <a:noAutofit/>
          </a:bodyPr>
          <a:p>
            <a:pPr algn="ctr" indent="0" lvl="0" marL="0" rtl="0">
              <a:spcBef>
                <a:spcPts val="0"/>
              </a:spcBef>
              <a:spcAft>
                <a:spcPts val="0"/>
              </a:spcAft>
              <a:buNone/>
            </a:pPr>
            <a:r>
              <a:rPr lang="en"/>
              <a:t>METHOD OF IMPLEMENTATION</a:t>
            </a:r>
          </a:p>
        </p:txBody>
      </p:sp>
      <p:pic>
        <p:nvPicPr>
          <p:cNvPr id="2097154" name="Google Shape;89;p16"/>
          <p:cNvPicPr preferRelativeResize="0">
            <a:picLocks/>
          </p:cNvPicPr>
          <p:nvPr/>
        </p:nvPicPr>
        <p:blipFill rotWithShape="1">
          <a:blip xmlns:r="http://schemas.openxmlformats.org/officeDocument/2006/relationships" r:embed="rId1">
            <a:alphaModFix/>
          </a:blip>
          <a:srcRect l="29939" t="27134" r="30629" b="23681"/>
          <a:stretch>
            <a:fillRect/>
          </a:stretch>
        </p:blipFill>
        <p:spPr>
          <a:xfrm>
            <a:off x="312000" y="1840950"/>
            <a:ext cx="781200" cy="730800"/>
          </a:xfrm>
          <a:prstGeom prst="ellipse"/>
          <a:noFill/>
          <a:ln>
            <a:noFill/>
          </a:ln>
        </p:spPr>
      </p:pic>
      <p:sp>
        <p:nvSpPr>
          <p:cNvPr id="1048626" name="Google Shape;90;p16"/>
          <p:cNvSpPr txBox="1"/>
          <p:nvPr/>
        </p:nvSpPr>
        <p:spPr>
          <a:xfrm>
            <a:off x="0" y="2473375"/>
            <a:ext cx="1405200" cy="9696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lang="en">
                <a:latin typeface="Raleway"/>
                <a:ea typeface="Raleway"/>
                <a:cs typeface="Raleway"/>
                <a:sym typeface="Raleway"/>
              </a:rPr>
              <a:t>SWITCH ON THE RASPBERRY PI</a:t>
            </a:r>
            <a:endParaRPr b="1">
              <a:latin typeface="Raleway"/>
              <a:ea typeface="Raleway"/>
              <a:cs typeface="Raleway"/>
              <a:sym typeface="Raleway"/>
            </a:endParaRPr>
          </a:p>
        </p:txBody>
      </p:sp>
      <p:sp>
        <p:nvSpPr>
          <p:cNvPr id="1048627" name="Google Shape;91;p16"/>
          <p:cNvSpPr/>
          <p:nvPr/>
        </p:nvSpPr>
        <p:spPr>
          <a:xfrm>
            <a:off x="1264675" y="2100900"/>
            <a:ext cx="534000" cy="2109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8" name="Google Shape;92;p16"/>
          <p:cNvSpPr/>
          <p:nvPr/>
        </p:nvSpPr>
        <p:spPr>
          <a:xfrm>
            <a:off x="1888300" y="1505250"/>
            <a:ext cx="1648800" cy="14022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rPr sz="1200" lang="en">
                <a:solidFill>
                  <a:schemeClr val="lt1"/>
                </a:solidFill>
              </a:rPr>
              <a:t>RUN PYTHON CODE AUTOMATICALLY ON BOOT UP</a:t>
            </a:r>
            <a:endParaRPr sz="1200">
              <a:solidFill>
                <a:schemeClr val="lt1"/>
              </a:solidFill>
            </a:endParaRPr>
          </a:p>
        </p:txBody>
      </p:sp>
      <p:sp>
        <p:nvSpPr>
          <p:cNvPr id="1048629" name="Google Shape;93;p16"/>
          <p:cNvSpPr/>
          <p:nvPr/>
        </p:nvSpPr>
        <p:spPr>
          <a:xfrm>
            <a:off x="3685850" y="2100900"/>
            <a:ext cx="534000" cy="2109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0" name="Google Shape;94;p16"/>
          <p:cNvSpPr txBox="1"/>
          <p:nvPr/>
        </p:nvSpPr>
        <p:spPr>
          <a:xfrm>
            <a:off x="4372238" y="3588125"/>
            <a:ext cx="3145800" cy="4368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lang="en">
                <a:latin typeface="Raleway"/>
                <a:ea typeface="Raleway"/>
                <a:cs typeface="Raleway"/>
                <a:sym typeface="Raleway"/>
              </a:rPr>
              <a:t>GUI ON RASPBERRY PI SCREEN</a:t>
            </a:r>
            <a:endParaRPr b="1">
              <a:latin typeface="Raleway"/>
              <a:ea typeface="Raleway"/>
              <a:cs typeface="Raleway"/>
              <a:sym typeface="Raleway"/>
            </a:endParaRPr>
          </a:p>
        </p:txBody>
      </p:sp>
      <p:pic>
        <p:nvPicPr>
          <p:cNvPr id="2097155" name="Google Shape;95;p16"/>
          <p:cNvPicPr preferRelativeResize="0">
            <a:picLocks/>
          </p:cNvPicPr>
          <p:nvPr/>
        </p:nvPicPr>
        <p:blipFill rotWithShape="1">
          <a:blip xmlns:r="http://schemas.openxmlformats.org/officeDocument/2006/relationships" r:embed="rId2">
            <a:alphaModFix/>
          </a:blip>
          <a:srcRect t="11164" b="5889"/>
          <a:stretch>
            <a:fillRect/>
          </a:stretch>
        </p:blipFill>
        <p:spPr>
          <a:xfrm>
            <a:off x="4368600" y="1564450"/>
            <a:ext cx="3145800" cy="1959104"/>
          </a:xfrm>
          <a:prstGeom prst="rect"/>
          <a:noFill/>
          <a:ln w="76200" cap="flat" cmpd="sng">
            <a:solidFill>
              <a:schemeClr val="dk1"/>
            </a:solidFill>
            <a:prstDash val="solid"/>
            <a:round/>
            <a:headEnd type="none" w="sm" len="sm"/>
            <a:tailEnd type="none" w="sm" len="sm"/>
          </a:ln>
        </p:spPr>
      </p:pic>
      <p:sp>
        <p:nvSpPr>
          <p:cNvPr id="1048631" name="Google Shape;96;p16"/>
          <p:cNvSpPr/>
          <p:nvPr/>
        </p:nvSpPr>
        <p:spPr>
          <a:xfrm>
            <a:off x="4372250" y="2534050"/>
            <a:ext cx="3145800" cy="108000"/>
          </a:xfrm>
          <a:prstGeom prst="rect"/>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6" name="Google Shape;97;p16"/>
          <p:cNvPicPr preferRelativeResize="0">
            <a:picLocks/>
          </p:cNvPicPr>
          <p:nvPr/>
        </p:nvPicPr>
        <p:blipFill rotWithShape="1">
          <a:blip xmlns:r="http://schemas.openxmlformats.org/officeDocument/2006/relationships" r:embed="rId3">
            <a:alphaModFix/>
          </a:blip>
          <a:srcRect l="4390" t="9819" r="54648" b="63314"/>
          <a:stretch>
            <a:fillRect/>
          </a:stretch>
        </p:blipFill>
        <p:spPr>
          <a:xfrm>
            <a:off x="6984050" y="3342625"/>
            <a:ext cx="534000" cy="180918"/>
          </a:xfrm>
          <a:prstGeom prst="rect"/>
          <a:noFill/>
          <a:ln w="28575" cap="flat" cmpd="sng">
            <a:solidFill>
              <a:schemeClr val="accent4"/>
            </a:solidFill>
            <a:prstDash val="solid"/>
            <a:round/>
            <a:headEnd type="none" w="sm" len="sm"/>
            <a:tailEnd type="none" w="sm" len="sm"/>
          </a:ln>
        </p:spPr>
      </p:pic>
      <p:sp>
        <p:nvSpPr>
          <p:cNvPr id="1048632" name="Google Shape;98;p16"/>
          <p:cNvSpPr txBox="1"/>
          <p:nvPr/>
        </p:nvSpPr>
        <p:spPr>
          <a:xfrm>
            <a:off x="4368600" y="1564450"/>
            <a:ext cx="997800" cy="969600"/>
          </a:xfrm>
          <a:prstGeom prst="rect"/>
          <a:solidFill>
            <a:schemeClr val="lt1"/>
          </a:solidFill>
          <a:ln>
            <a:noFill/>
          </a:ln>
        </p:spPr>
        <p:txBody>
          <a:bodyPr anchor="t" anchorCtr="0" bIns="91425" lIns="91425" rIns="91425" spcFirstLastPara="1" tIns="91425" wrap="square">
            <a:noAutofit/>
          </a:bodyPr>
          <a:p>
            <a:pPr algn="l" indent="0" lvl="0" marL="0" rtl="0">
              <a:spcBef>
                <a:spcPts val="0"/>
              </a:spcBef>
              <a:spcAft>
                <a:spcPts val="0"/>
              </a:spcAft>
              <a:buNone/>
            </a:pPr>
            <a:r>
              <a:rPr sz="800" lang="en">
                <a:latin typeface="Raleway"/>
                <a:ea typeface="Raleway"/>
                <a:cs typeface="Raleway"/>
                <a:sym typeface="Raleway"/>
              </a:rPr>
              <a:t>COMMONLY USED WORDS:</a:t>
            </a:r>
            <a:endParaRPr sz="800">
              <a:latin typeface="Raleway"/>
              <a:ea typeface="Raleway"/>
              <a:cs typeface="Raleway"/>
              <a:sym typeface="Raleway"/>
            </a:endParaRPr>
          </a:p>
          <a:p>
            <a:pPr algn="l" indent="-279400" lvl="0" marL="457200" rtl="0">
              <a:spcBef>
                <a:spcPts val="0"/>
              </a:spcBef>
              <a:spcAft>
                <a:spcPts val="0"/>
              </a:spcAft>
              <a:buSzPts val="800"/>
              <a:buFont typeface="Raleway"/>
              <a:buChar char="●"/>
            </a:pPr>
            <a:r>
              <a:rPr sz="800" lang="en">
                <a:latin typeface="Raleway"/>
                <a:ea typeface="Raleway"/>
                <a:cs typeface="Raleway"/>
                <a:sym typeface="Raleway"/>
              </a:rPr>
              <a:t>HELLO</a:t>
            </a:r>
            <a:endParaRPr sz="800">
              <a:latin typeface="Raleway"/>
              <a:ea typeface="Raleway"/>
              <a:cs typeface="Raleway"/>
              <a:sym typeface="Raleway"/>
            </a:endParaRPr>
          </a:p>
          <a:p>
            <a:pPr algn="l" indent="-279400" lvl="0" marL="457200" rtl="0">
              <a:spcBef>
                <a:spcPts val="0"/>
              </a:spcBef>
              <a:spcAft>
                <a:spcPts val="0"/>
              </a:spcAft>
              <a:buSzPts val="800"/>
              <a:buFont typeface="Raleway"/>
              <a:buChar char="●"/>
            </a:pPr>
            <a:r>
              <a:rPr sz="800" lang="en">
                <a:latin typeface="Raleway"/>
                <a:ea typeface="Raleway"/>
                <a:cs typeface="Raleway"/>
                <a:sym typeface="Raleway"/>
              </a:rPr>
              <a:t>BYE</a:t>
            </a:r>
            <a:endParaRPr sz="800">
              <a:latin typeface="Raleway"/>
              <a:ea typeface="Raleway"/>
              <a:cs typeface="Raleway"/>
              <a:sym typeface="Raleway"/>
            </a:endParaRPr>
          </a:p>
          <a:p>
            <a:pPr algn="l" indent="-279400" lvl="0" marL="457200" rtl="0">
              <a:spcBef>
                <a:spcPts val="0"/>
              </a:spcBef>
              <a:spcAft>
                <a:spcPts val="0"/>
              </a:spcAft>
              <a:buSzPts val="800"/>
              <a:buFont typeface="Raleway"/>
              <a:buChar char="●"/>
            </a:pPr>
            <a:r>
              <a:rPr sz="800" lang="en">
                <a:latin typeface="Raleway"/>
                <a:ea typeface="Raleway"/>
                <a:cs typeface="Raleway"/>
                <a:sym typeface="Raleway"/>
              </a:rPr>
              <a:t>THANKYOU</a:t>
            </a:r>
            <a:endParaRPr sz="800">
              <a:latin typeface="Raleway"/>
              <a:ea typeface="Raleway"/>
              <a:cs typeface="Raleway"/>
              <a:sym typeface="Raleway"/>
            </a:endParaRPr>
          </a:p>
          <a:p>
            <a:pPr algn="l" indent="-279400" lvl="0" marL="457200" rtl="0">
              <a:spcBef>
                <a:spcPts val="0"/>
              </a:spcBef>
              <a:spcAft>
                <a:spcPts val="0"/>
              </a:spcAft>
              <a:buSzPts val="800"/>
              <a:buFont typeface="Raleway"/>
              <a:buChar char="●"/>
            </a:pPr>
            <a:r>
              <a:rPr sz="800" lang="en">
                <a:latin typeface="Raleway"/>
                <a:ea typeface="Raleway"/>
                <a:cs typeface="Raleway"/>
                <a:sym typeface="Raleway"/>
              </a:rPr>
              <a:t>SORRY</a:t>
            </a:r>
            <a:endParaRPr sz="800">
              <a:latin typeface="Raleway"/>
              <a:ea typeface="Raleway"/>
              <a:cs typeface="Raleway"/>
              <a:sym typeface="Raleway"/>
            </a:endParaRPr>
          </a:p>
        </p:txBody>
      </p:sp>
      <p:sp>
        <p:nvSpPr>
          <p:cNvPr id="1048633" name="Google Shape;99;p16"/>
          <p:cNvSpPr txBox="1"/>
          <p:nvPr/>
        </p:nvSpPr>
        <p:spPr>
          <a:xfrm>
            <a:off x="5366400" y="1564450"/>
            <a:ext cx="2039700" cy="969600"/>
          </a:xfrm>
          <a:prstGeom prst="rect"/>
          <a:solidFill>
            <a:schemeClr val="lt1"/>
          </a:solidFill>
          <a:ln>
            <a:noFill/>
          </a:ln>
        </p:spPr>
        <p:txBody>
          <a:bodyPr anchor="t" anchorCtr="0" bIns="91425" lIns="91425" rIns="91425" spcFirstLastPara="1" tIns="91425" wrap="square">
            <a:noAutofit/>
          </a:bodyPr>
          <a:p>
            <a:pPr algn="l" indent="0" lvl="0" marL="0" rtl="0">
              <a:spcBef>
                <a:spcPts val="0"/>
              </a:spcBef>
              <a:spcAft>
                <a:spcPts val="0"/>
              </a:spcAft>
              <a:buNone/>
            </a:pPr>
            <a:r>
              <a:rPr b="1" lang="en">
                <a:latin typeface="Roboto"/>
                <a:ea typeface="Roboto"/>
                <a:cs typeface="Roboto"/>
                <a:sym typeface="Roboto"/>
              </a:rPr>
              <a:t>TYPE ANY TEXT HERE AND CLICK OK BELOW!</a:t>
            </a:r>
            <a:endParaRPr b="1">
              <a:latin typeface="Roboto"/>
              <a:ea typeface="Roboto"/>
              <a:cs typeface="Roboto"/>
              <a:sym typeface="Roboto"/>
            </a:endParaRPr>
          </a:p>
        </p:txBody>
      </p:sp>
      <p:sp>
        <p:nvSpPr>
          <p:cNvPr id="1048634" name="Google Shape;100;p16"/>
          <p:cNvSpPr/>
          <p:nvPr/>
        </p:nvSpPr>
        <p:spPr>
          <a:xfrm rot="10800000" flipH="1">
            <a:off x="7753625" y="2100900"/>
            <a:ext cx="762600" cy="400500"/>
          </a:xfrm>
          <a:prstGeom prst="bentUpArrow">
            <a:avLst>
              <a:gd name="adj1" fmla="val 25000"/>
              <a:gd name="adj2" fmla="val 25000"/>
              <a:gd name="adj3" fmla="val 25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7" name="Google Shape;101;p16"/>
          <p:cNvPicPr preferRelativeResize="0">
            <a:picLocks/>
          </p:cNvPicPr>
          <p:nvPr/>
        </p:nvPicPr>
        <p:blipFill>
          <a:blip xmlns:r="http://schemas.openxmlformats.org/officeDocument/2006/relationships" r:embed="rId4">
            <a:alphaModFix/>
          </a:blip>
          <a:stretch>
            <a:fillRect/>
          </a:stretch>
        </p:blipFill>
        <p:spPr>
          <a:xfrm>
            <a:off x="7909675" y="2642050"/>
            <a:ext cx="997801" cy="798052"/>
          </a:xfrm>
          <a:prstGeom prst="rect"/>
          <a:noFill/>
          <a:ln>
            <a:noFill/>
          </a:ln>
        </p:spPr>
      </p:pic>
      <p:sp>
        <p:nvSpPr>
          <p:cNvPr id="1048635" name="Google Shape;102;p16"/>
          <p:cNvSpPr txBox="1"/>
          <p:nvPr/>
        </p:nvSpPr>
        <p:spPr>
          <a:xfrm>
            <a:off x="7909675" y="3163200"/>
            <a:ext cx="1056300" cy="673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b="1" sz="1000" lang="en">
                <a:latin typeface="Raleway"/>
                <a:ea typeface="Raleway"/>
                <a:cs typeface="Raleway"/>
                <a:sym typeface="Raleway"/>
              </a:rPr>
              <a:t>CLICK OK AFTER TYPING TEXT</a:t>
            </a:r>
            <a:endParaRPr b="1" sz="1000">
              <a:latin typeface="Raleway"/>
              <a:ea typeface="Raleway"/>
              <a:cs typeface="Raleway"/>
              <a:sym typeface="Raleway"/>
            </a:endParaRPr>
          </a:p>
        </p:txBody>
      </p:sp>
      <p:sp>
        <p:nvSpPr>
          <p:cNvPr id="1048636" name="Google Shape;103;p16"/>
          <p:cNvSpPr/>
          <p:nvPr/>
        </p:nvSpPr>
        <p:spPr>
          <a:xfrm rot="-5400000" flipH="1">
            <a:off x="7934675" y="4017450"/>
            <a:ext cx="762600" cy="400500"/>
          </a:xfrm>
          <a:prstGeom prst="bentUpArrow">
            <a:avLst>
              <a:gd name="adj1" fmla="val 25000"/>
              <a:gd name="adj2" fmla="val 25000"/>
              <a:gd name="adj3" fmla="val 25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8" name="Google Shape;104;p16"/>
          <p:cNvPicPr preferRelativeResize="0">
            <a:picLocks/>
          </p:cNvPicPr>
          <p:nvPr/>
        </p:nvPicPr>
        <p:blipFill>
          <a:blip xmlns:r="http://schemas.openxmlformats.org/officeDocument/2006/relationships" r:embed="rId5">
            <a:alphaModFix/>
          </a:blip>
          <a:stretch>
            <a:fillRect/>
          </a:stretch>
        </p:blipFill>
        <p:spPr>
          <a:xfrm>
            <a:off x="4219850" y="4089488"/>
            <a:ext cx="901725" cy="901725"/>
          </a:xfrm>
          <a:prstGeom prst="rect"/>
          <a:noFill/>
          <a:ln>
            <a:noFill/>
          </a:ln>
        </p:spPr>
      </p:pic>
      <p:sp>
        <p:nvSpPr>
          <p:cNvPr id="1048637" name="Google Shape;105;p16"/>
          <p:cNvSpPr txBox="1"/>
          <p:nvPr/>
        </p:nvSpPr>
        <p:spPr>
          <a:xfrm>
            <a:off x="5535500" y="4145875"/>
            <a:ext cx="2657100" cy="9018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b="1" lang="en">
                <a:latin typeface="Raleway"/>
                <a:ea typeface="Raleway"/>
                <a:cs typeface="Raleway"/>
                <a:sym typeface="Raleway"/>
              </a:rPr>
              <a:t>TEXT IS CONVERTED INTO AUDIO AND HEARD USING EARPHONES</a:t>
            </a:r>
            <a:endParaRPr b="1">
              <a:latin typeface="Raleway"/>
              <a:ea typeface="Raleway"/>
              <a:cs typeface="Raleway"/>
              <a:sym typeface="Raleway"/>
            </a:endParaRPr>
          </a:p>
        </p:txBody>
      </p:sp>
      <p:sp>
        <p:nvSpPr>
          <p:cNvPr id="1048638" name="Google Shape;106;p16"/>
          <p:cNvSpPr/>
          <p:nvPr/>
        </p:nvSpPr>
        <p:spPr>
          <a:xfrm flipH="1">
            <a:off x="5142425" y="4388088"/>
            <a:ext cx="534000" cy="2109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cxnSp>
        <p:nvCxnSpPr>
          <p:cNvPr id="3145728" name="Google Shape;107;p16"/>
          <p:cNvCxnSpPr>
            <a:cxnSpLocks/>
          </p:cNvCxnSpPr>
          <p:nvPr/>
        </p:nvCxnSpPr>
        <p:spPr>
          <a:xfrm>
            <a:off x="5368350" y="1531800"/>
            <a:ext cx="14100" cy="1096200"/>
          </a:xfrm>
          <a:prstGeom prst="straightConnector1"/>
          <a:noFill/>
          <a:ln w="7620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Shape 111"/>
        <p:cNvGrpSpPr/>
        <p:nvPr/>
      </p:nvGrpSpPr>
      <p:grpSpPr>
        <a:xfrm>
          <a:off x="0" y="0"/>
          <a:ext cx="0" cy="0"/>
          <a:chOff x="0" y="0"/>
          <a:chExt cx="0" cy="0"/>
        </a:xfrm>
      </p:grpSpPr>
      <p:sp>
        <p:nvSpPr>
          <p:cNvPr id="1048641" name="Google Shape;112;p17"/>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FEASIBILITY</a:t>
            </a:r>
          </a:p>
        </p:txBody>
      </p:sp>
      <p:sp>
        <p:nvSpPr>
          <p:cNvPr id="1048642" name="Google Shape;113;p17"/>
          <p:cNvSpPr txBox="1">
            <a:spLocks noGrp="1"/>
          </p:cNvSpPr>
          <p:nvPr>
            <p:ph type="body" idx="1"/>
          </p:nvPr>
        </p:nvSpPr>
        <p:spPr>
          <a:xfrm>
            <a:off x="4644675" y="500925"/>
            <a:ext cx="4166400" cy="4098600"/>
          </a:xfrm>
          <a:prstGeom prst="rect"/>
        </p:spPr>
        <p:txBody>
          <a:bodyPr anchor="t" anchorCtr="0" bIns="91425" lIns="91425" rIns="91425" spcFirstLastPara="1" tIns="91425" wrap="square">
            <a:noAutofit/>
          </a:bodyPr>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Hardware components required are raspberry pi, raspberry pi screen which are easily available in the market.</a:t>
            </a:r>
            <a:endParaRPr b="1" sz="2000">
              <a:solidFill>
                <a:srgbClr val="073763"/>
              </a:solidFill>
              <a:latin typeface="Raleway"/>
              <a:ea typeface="Raleway"/>
              <a:cs typeface="Raleway"/>
              <a:sym typeface="Raleway"/>
            </a:endParaRPr>
          </a:p>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Softwares required are Python 3 which is open source.</a:t>
            </a:r>
            <a:endParaRPr b="1" sz="2000">
              <a:solidFill>
                <a:srgbClr val="073763"/>
              </a:solidFill>
              <a:latin typeface="Raleway"/>
              <a:ea typeface="Raleway"/>
              <a:cs typeface="Raleway"/>
              <a:sym typeface="Raleway"/>
            </a:endParaRPr>
          </a:p>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Hence, it is feasible to implement.</a:t>
            </a:r>
            <a:endParaRPr b="1" sz="2000">
              <a:solidFill>
                <a:srgbClr val="073763"/>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Shape 117"/>
        <p:cNvGrpSpPr/>
        <p:nvPr/>
      </p:nvGrpSpPr>
      <p:grpSpPr>
        <a:xfrm>
          <a:off x="0" y="0"/>
          <a:ext cx="0" cy="0"/>
          <a:chOff x="0" y="0"/>
          <a:chExt cx="0" cy="0"/>
        </a:xfrm>
      </p:grpSpPr>
      <p:sp>
        <p:nvSpPr>
          <p:cNvPr id="1048645" name="Google Shape;118;p18"/>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PRACTICABILITY</a:t>
            </a:r>
          </a:p>
        </p:txBody>
      </p:sp>
      <p:sp>
        <p:nvSpPr>
          <p:cNvPr id="1048646" name="Google Shape;119;p18"/>
          <p:cNvSpPr txBox="1">
            <a:spLocks noGrp="1"/>
          </p:cNvSpPr>
          <p:nvPr>
            <p:ph type="body" idx="1"/>
          </p:nvPr>
        </p:nvSpPr>
        <p:spPr>
          <a:xfrm>
            <a:off x="4644675" y="500925"/>
            <a:ext cx="4166400" cy="4098600"/>
          </a:xfrm>
          <a:prstGeom prst="rect"/>
        </p:spPr>
        <p:txBody>
          <a:bodyPr anchor="t" anchorCtr="0" bIns="91425" lIns="91425" rIns="91425" spcFirstLastPara="1" tIns="91425" wrap="square">
            <a:noAutofit/>
          </a:bodyPr>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The screen consists of commonly used commands and English keypad which is easy to use.</a:t>
            </a:r>
            <a:endParaRPr b="1" sz="1700">
              <a:solidFill>
                <a:srgbClr val="073763"/>
              </a:solidFill>
              <a:latin typeface="Raleway"/>
              <a:ea typeface="Raleway"/>
              <a:cs typeface="Raleway"/>
              <a:sym typeface="Raleway"/>
            </a:endParaRPr>
          </a:p>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This device is useful to those people who know to write in a language, not only speaking.</a:t>
            </a:r>
            <a:endParaRPr b="1" sz="1700">
              <a:solidFill>
                <a:srgbClr val="073763"/>
              </a:solidFill>
              <a:latin typeface="Raleway"/>
              <a:ea typeface="Raleway"/>
              <a:cs typeface="Raleway"/>
              <a:sym typeface="Raleway"/>
            </a:endParaRPr>
          </a:p>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Limitations:</a:t>
            </a:r>
            <a:endParaRPr b="1" sz="1700">
              <a:solidFill>
                <a:srgbClr val="073763"/>
              </a:solidFill>
              <a:latin typeface="Raleway"/>
              <a:ea typeface="Raleway"/>
              <a:cs typeface="Raleway"/>
              <a:sym typeface="Raleway"/>
            </a:endParaRPr>
          </a:p>
          <a:p>
            <a:pPr algn="l" indent="-336550" lvl="1" marL="9144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Not suitable for noisy surroundings</a:t>
            </a:r>
            <a:endParaRPr b="1" sz="1700">
              <a:solidFill>
                <a:srgbClr val="073763"/>
              </a:solidFill>
              <a:latin typeface="Raleway"/>
              <a:ea typeface="Raleway"/>
              <a:cs typeface="Raleway"/>
              <a:sym typeface="Raleway"/>
            </a:endParaRPr>
          </a:p>
          <a:p>
            <a:pPr algn="l" indent="-336550" lvl="1" marL="9144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Not applicable in rains. The device might get </a:t>
            </a:r>
            <a:r>
              <a:rPr b="1" sz="1700" lang="en-US">
                <a:solidFill>
                  <a:srgbClr val="073763"/>
                </a:solidFill>
                <a:latin typeface="Raleway"/>
                <a:ea typeface="Raleway"/>
                <a:cs typeface="Raleway"/>
                <a:sym typeface="Raleway"/>
              </a:rPr>
              <a:t>damaged</a:t>
            </a:r>
            <a:r>
              <a:rPr b="1" sz="1700" lang="en">
                <a:solidFill>
                  <a:srgbClr val="073763"/>
                </a:solidFill>
                <a:latin typeface="Raleway"/>
                <a:ea typeface="Raleway"/>
                <a:cs typeface="Raleway"/>
                <a:sym typeface="Raleway"/>
              </a:rPr>
              <a:t>.</a:t>
            </a:r>
            <a:endParaRPr b="1" sz="1700">
              <a:solidFill>
                <a:srgbClr val="073763"/>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Shape 123"/>
        <p:cNvGrpSpPr/>
        <p:nvPr/>
      </p:nvGrpSpPr>
      <p:grpSpPr>
        <a:xfrm>
          <a:off x="0" y="0"/>
          <a:ext cx="0" cy="0"/>
          <a:chOff x="0" y="0"/>
          <a:chExt cx="0" cy="0"/>
        </a:xfrm>
      </p:grpSpPr>
      <p:sp>
        <p:nvSpPr>
          <p:cNvPr id="1048649" name="Google Shape;124;p19"/>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SUSTAINABILITY</a:t>
            </a:r>
          </a:p>
        </p:txBody>
      </p:sp>
      <p:sp>
        <p:nvSpPr>
          <p:cNvPr id="1048650" name="Google Shape;125;p19"/>
          <p:cNvSpPr txBox="1">
            <a:spLocks noGrp="1"/>
          </p:cNvSpPr>
          <p:nvPr>
            <p:ph type="body" idx="1"/>
          </p:nvPr>
        </p:nvSpPr>
        <p:spPr>
          <a:xfrm>
            <a:off x="4644675" y="274050"/>
            <a:ext cx="4166400" cy="4649700"/>
          </a:xfrm>
          <a:prstGeom prst="rect"/>
        </p:spPr>
        <p:txBody>
          <a:bodyPr anchor="t" anchorCtr="0" bIns="91425" lIns="91425" rIns="91425" spcFirstLastPara="1" tIns="91425" wrap="square">
            <a:noAutofit/>
          </a:bodyPr>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Raspberry pi screen contains an attached protective case which ensures the safety of raspberry pi. It is hard enough.</a:t>
            </a:r>
            <a:endParaRPr b="1" sz="1700">
              <a:solidFill>
                <a:srgbClr val="073763"/>
              </a:solidFill>
              <a:latin typeface="Raleway"/>
              <a:ea typeface="Raleway"/>
              <a:cs typeface="Raleway"/>
              <a:sym typeface="Raleway"/>
            </a:endParaRPr>
          </a:p>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Weight of the device is about 50-60 grams and hence, is easy to wear.</a:t>
            </a:r>
            <a:endParaRPr b="1" sz="1700">
              <a:solidFill>
                <a:srgbClr val="073763"/>
              </a:solidFill>
              <a:latin typeface="Raleway"/>
              <a:ea typeface="Raleway"/>
              <a:cs typeface="Raleway"/>
              <a:sym typeface="Raleway"/>
            </a:endParaRPr>
          </a:p>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There will be no heat radiations which might cause damage to the skin. So, it can be worn easily on the wrist.</a:t>
            </a:r>
            <a:endParaRPr b="1" sz="1700">
              <a:solidFill>
                <a:srgbClr val="073763"/>
              </a:solidFill>
              <a:latin typeface="Raleway"/>
              <a:ea typeface="Raleway"/>
              <a:cs typeface="Raleway"/>
              <a:sym typeface="Raleway"/>
            </a:endParaRPr>
          </a:p>
          <a:p>
            <a:pPr algn="l" indent="-336550" lvl="0" marL="457200" rtl="0">
              <a:spcBef>
                <a:spcPts val="0"/>
              </a:spcBef>
              <a:spcAft>
                <a:spcPts val="0"/>
              </a:spcAft>
              <a:buClr>
                <a:srgbClr val="073763"/>
              </a:buClr>
              <a:buSzPts val="1700"/>
              <a:buFont typeface="Raleway"/>
              <a:buChar char="●"/>
            </a:pPr>
            <a:r>
              <a:rPr b="1" sz="1700" lang="en">
                <a:solidFill>
                  <a:srgbClr val="073763"/>
                </a:solidFill>
                <a:latin typeface="Raleway"/>
                <a:ea typeface="Raleway"/>
                <a:cs typeface="Raleway"/>
                <a:sym typeface="Raleway"/>
              </a:rPr>
              <a:t>The screen comes along with the protective case which is not affected by temperature and pressure.</a:t>
            </a:r>
            <a:endParaRPr b="1" sz="1700">
              <a:solidFill>
                <a:srgbClr val="073763"/>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Shape 129"/>
        <p:cNvGrpSpPr/>
        <p:nvPr/>
      </p:nvGrpSpPr>
      <p:grpSpPr>
        <a:xfrm>
          <a:off x="0" y="0"/>
          <a:ext cx="0" cy="0"/>
          <a:chOff x="0" y="0"/>
          <a:chExt cx="0" cy="0"/>
        </a:xfrm>
      </p:grpSpPr>
      <p:sp>
        <p:nvSpPr>
          <p:cNvPr id="1048653" name="Google Shape;130;p20"/>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SCALE OF IMPACT</a:t>
            </a:r>
          </a:p>
        </p:txBody>
      </p:sp>
      <p:sp>
        <p:nvSpPr>
          <p:cNvPr id="1048654" name="Google Shape;131;p20"/>
          <p:cNvSpPr txBox="1">
            <a:spLocks noGrp="1"/>
          </p:cNvSpPr>
          <p:nvPr>
            <p:ph type="body" idx="1"/>
          </p:nvPr>
        </p:nvSpPr>
        <p:spPr>
          <a:xfrm>
            <a:off x="4572005" y="522455"/>
            <a:ext cx="4166400" cy="4098600"/>
          </a:xfrm>
          <a:prstGeom prst="rect"/>
        </p:spPr>
        <p:txBody>
          <a:bodyPr anchor="t" anchorCtr="0" bIns="91425" lIns="91425" rIns="91425" spcFirstLastPara="1" tIns="91425" wrap="square">
            <a:noAutofit/>
          </a:bodyPr>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There are some cases of paralysis wherein the person loses the ability to speak but still their hands will be working.In such cases, this device can help them to convey their message.</a:t>
            </a:r>
            <a:endParaRPr b="1" sz="2000">
              <a:solidFill>
                <a:srgbClr val="073763"/>
              </a:solidFill>
              <a:latin typeface="Raleway"/>
              <a:ea typeface="Raleway"/>
              <a:cs typeface="Raleway"/>
              <a:sym typeface="Raleway"/>
            </a:endParaRPr>
          </a:p>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It is also beneficial to the people who lost their voice in accidents.</a:t>
            </a:r>
            <a:endParaRPr b="1" sz="2000">
              <a:solidFill>
                <a:srgbClr val="073763"/>
              </a:solidFill>
              <a:latin typeface="Raleway"/>
              <a:ea typeface="Raleway"/>
              <a:cs typeface="Raleway"/>
              <a:sym typeface="Raleway"/>
            </a:endParaRPr>
          </a:p>
          <a:p>
            <a:pPr algn="l" indent="0" lvl="0" marL="0" rtl="0">
              <a:spcBef>
                <a:spcPts val="1600"/>
              </a:spcBef>
              <a:spcAft>
                <a:spcPts val="1600"/>
              </a:spcAft>
              <a:buNone/>
            </a:pPr>
            <a:endParaRPr b="1" sz="2000">
              <a:solidFill>
                <a:srgbClr val="073763"/>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Shape 135"/>
        <p:cNvGrpSpPr/>
        <p:nvPr/>
      </p:nvGrpSpPr>
      <p:grpSpPr>
        <a:xfrm>
          <a:off x="0" y="0"/>
          <a:ext cx="0" cy="0"/>
          <a:chOff x="0" y="0"/>
          <a:chExt cx="0" cy="0"/>
        </a:xfrm>
      </p:grpSpPr>
      <p:sp>
        <p:nvSpPr>
          <p:cNvPr id="1048600" name="Google Shape;136;p21"/>
          <p:cNvSpPr txBox="1">
            <a:spLocks noGrp="1"/>
          </p:cNvSpPr>
          <p:nvPr>
            <p:ph type="title"/>
          </p:nvPr>
        </p:nvSpPr>
        <p:spPr>
          <a:xfrm>
            <a:off x="311725" y="500925"/>
            <a:ext cx="3706500" cy="2508900"/>
          </a:xfrm>
          <a:prstGeom prst="rect"/>
        </p:spPr>
        <p:txBody>
          <a:bodyPr anchor="t" anchorCtr="0" bIns="91425" lIns="91425" rIns="91425" spcFirstLastPara="1" tIns="91425" wrap="square">
            <a:noAutofit/>
          </a:bodyPr>
          <a:p>
            <a:pPr algn="l" indent="0" lvl="0" marL="0" rtl="0">
              <a:spcBef>
                <a:spcPts val="0"/>
              </a:spcBef>
              <a:spcAft>
                <a:spcPts val="0"/>
              </a:spcAft>
              <a:buNone/>
            </a:pPr>
            <a:r>
              <a:rPr lang="en"/>
              <a:t>USER EXPERIENCE</a:t>
            </a:r>
          </a:p>
        </p:txBody>
      </p:sp>
      <p:sp>
        <p:nvSpPr>
          <p:cNvPr id="1048601" name="Google Shape;137;p21"/>
          <p:cNvSpPr txBox="1">
            <a:spLocks noGrp="1"/>
          </p:cNvSpPr>
          <p:nvPr>
            <p:ph type="body" idx="1"/>
          </p:nvPr>
        </p:nvSpPr>
        <p:spPr>
          <a:xfrm>
            <a:off x="4644675" y="500925"/>
            <a:ext cx="4166400" cy="4098600"/>
          </a:xfrm>
          <a:prstGeom prst="rect"/>
        </p:spPr>
        <p:txBody>
          <a:bodyPr anchor="t" anchorCtr="0" bIns="91425" lIns="91425" rIns="91425" spcFirstLastPara="1" tIns="91425" wrap="square">
            <a:noAutofit/>
          </a:bodyPr>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Commonly used words already stored on the screen.</a:t>
            </a:r>
            <a:endParaRPr b="1" sz="2000">
              <a:solidFill>
                <a:srgbClr val="073763"/>
              </a:solidFill>
              <a:latin typeface="Raleway"/>
              <a:ea typeface="Raleway"/>
              <a:cs typeface="Raleway"/>
              <a:sym typeface="Raleway"/>
            </a:endParaRPr>
          </a:p>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Easy to access because it is a GUI and displays sufficient characters at a time.  </a:t>
            </a:r>
            <a:endParaRPr b="1" sz="2000">
              <a:solidFill>
                <a:srgbClr val="073763"/>
              </a:solidFill>
              <a:latin typeface="Raleway"/>
              <a:ea typeface="Raleway"/>
              <a:cs typeface="Raleway"/>
              <a:sym typeface="Raleway"/>
            </a:endParaRPr>
          </a:p>
          <a:p>
            <a:pPr algn="l" indent="-355600" lvl="0" marL="457200" rtl="0">
              <a:spcBef>
                <a:spcPts val="0"/>
              </a:spcBef>
              <a:spcAft>
                <a:spcPts val="0"/>
              </a:spcAft>
              <a:buClr>
                <a:srgbClr val="073763"/>
              </a:buClr>
              <a:buSzPts val="2000"/>
              <a:buFont typeface="Raleway"/>
              <a:buChar char="●"/>
            </a:pPr>
            <a:r>
              <a:rPr b="1" sz="2000" lang="en">
                <a:solidFill>
                  <a:srgbClr val="073763"/>
                </a:solidFill>
                <a:latin typeface="Raleway"/>
                <a:ea typeface="Raleway"/>
                <a:cs typeface="Raleway"/>
                <a:sym typeface="Raleway"/>
              </a:rPr>
              <a:t>Low power consumption because only that particular keypad is opened when the device is switched on. </a:t>
            </a:r>
            <a:endParaRPr b="1" sz="2000">
              <a:solidFill>
                <a:srgbClr val="073763"/>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SMART DEVICE  FOR DUMB PEOPLE</dc:title>
  <dc:creator>ONEPLUS A6010</dc:creator>
  <cp:lastModifiedBy>Siva</cp:lastModifiedBy>
  <dcterms:created xsi:type="dcterms:W3CDTF">2020-01-30T17:21:40Z</dcterms:created>
  <dcterms:modified xsi:type="dcterms:W3CDTF">2020-01-30T17:21:40Z</dcterms:modified>
</cp:coreProperties>
</file>