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9774833-46FE-4354-B35B-2BDE51A9B1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PROJECT1-Updated-Profit_Analysis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C48487-E788-486E-A456-E57F0B2116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2025-08-29 12:09:06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sis" id="2" name="slide2">
            <a:extLst>
              <a:ext uri="{FF2B5EF4-FFF2-40B4-BE49-F238E27FC236}">
                <a16:creationId xmlns:a16="http://schemas.microsoft.com/office/drawing/2014/main" id="{3E0D52DA-A949-420F-A761-4951389F47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2025-08-29T06:39:07Z</dcterms:created>
  <dcterms:modified xsi:type="dcterms:W3CDTF">2025-08-29T06:39:07Z</dcterms:modified>
</cp:coreProperties>
</file>