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E087861-C1E8-4833-85F7-202C115CCFD7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PROJECT1-Updated-Profit_Analysis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489CDE97-13C1-4A25-BB49-B135B261BA92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2025-08-29 12:08:40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" id="10" name="slide10">
            <a:extLst>
              <a:ext uri="{FF2B5EF4-FFF2-40B4-BE49-F238E27FC236}">
                <a16:creationId xmlns:a16="http://schemas.microsoft.com/office/drawing/2014/main" id="{D3B767BE-CAD1-4262-AAA1-00DA164DE1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475" y="2876550"/>
            <a:ext cx="68770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- Rev Analysis" id="11" name="slide11">
            <a:extLst>
              <a:ext uri="{FF2B5EF4-FFF2-40B4-BE49-F238E27FC236}">
                <a16:creationId xmlns:a16="http://schemas.microsoft.com/office/drawing/2014/main" id="{4AD4CB81-5BD9-479E-BC6D-D195D5727AB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" id="12" name="slide12">
            <a:extLst>
              <a:ext uri="{FF2B5EF4-FFF2-40B4-BE49-F238E27FC236}">
                <a16:creationId xmlns:a16="http://schemas.microsoft.com/office/drawing/2014/main" id="{50EBC7BB-1159-4D5A-8C4D-1166EEF2A2F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00" y="1228725"/>
            <a:ext cx="114300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- Profit Analysis" id="13" name="slide13">
            <a:extLst>
              <a:ext uri="{FF2B5EF4-FFF2-40B4-BE49-F238E27FC236}">
                <a16:creationId xmlns:a16="http://schemas.microsoft.com/office/drawing/2014/main" id="{CB4D03F0-F964-43D1-84FA-3481C4FCC5D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Margin By Market" id="14" name="slide14">
            <a:extLst>
              <a:ext uri="{FF2B5EF4-FFF2-40B4-BE49-F238E27FC236}">
                <a16:creationId xmlns:a16="http://schemas.microsoft.com/office/drawing/2014/main" id="{999DC433-ECCE-4D7A-A161-7B9FEFD8FBE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4966"/>
            <a:ext cx="12192000" cy="4308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Trend" id="15" name="slide15">
            <a:extLst>
              <a:ext uri="{FF2B5EF4-FFF2-40B4-BE49-F238E27FC236}">
                <a16:creationId xmlns:a16="http://schemas.microsoft.com/office/drawing/2014/main" id="{331CE51A-06D8-4D89-AD10-817532C7213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22" y="0"/>
            <a:ext cx="76751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 Table" id="16" name="slide16">
            <a:extLst>
              <a:ext uri="{FF2B5EF4-FFF2-40B4-BE49-F238E27FC236}">
                <a16:creationId xmlns:a16="http://schemas.microsoft.com/office/drawing/2014/main" id="{B0FC7322-86C0-42C3-A7D2-5B32A63FD8E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77" y="0"/>
            <a:ext cx="5238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e Chart" id="17" name="slide17">
            <a:extLst>
              <a:ext uri="{FF2B5EF4-FFF2-40B4-BE49-F238E27FC236}">
                <a16:creationId xmlns:a16="http://schemas.microsoft.com/office/drawing/2014/main" id="{8F2A475B-1838-439E-86D6-C949EBF9B6A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898" y="0"/>
            <a:ext cx="11112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" id="2" name="slide2">
            <a:extLst>
              <a:ext uri="{FF2B5EF4-FFF2-40B4-BE49-F238E27FC236}">
                <a16:creationId xmlns:a16="http://schemas.microsoft.com/office/drawing/2014/main" id="{41E2A17B-4D7B-467B-A9EC-29DB3750F8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750" y="1885950"/>
            <a:ext cx="17145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Quantity" id="3" name="slide3">
            <a:extLst>
              <a:ext uri="{FF2B5EF4-FFF2-40B4-BE49-F238E27FC236}">
                <a16:creationId xmlns:a16="http://schemas.microsoft.com/office/drawing/2014/main" id="{42356382-8E05-4BF5-9427-BB5718C887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0" y="2066925"/>
            <a:ext cx="19050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By Market" id="4" name="slide4">
            <a:extLst>
              <a:ext uri="{FF2B5EF4-FFF2-40B4-BE49-F238E27FC236}">
                <a16:creationId xmlns:a16="http://schemas.microsoft.com/office/drawing/2014/main" id="{98B82857-6AEE-41C7-89B5-68AC952335F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569"/>
            <a:ext cx="12192000" cy="448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Quantity By Market" id="5" name="slide5">
            <a:extLst>
              <a:ext uri="{FF2B5EF4-FFF2-40B4-BE49-F238E27FC236}">
                <a16:creationId xmlns:a16="http://schemas.microsoft.com/office/drawing/2014/main" id="{886E4A4C-1BEC-4D8A-996B-54539B810B3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5569"/>
            <a:ext cx="12192000" cy="4486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Customers by Rev" id="6" name="slide6">
            <a:extLst>
              <a:ext uri="{FF2B5EF4-FFF2-40B4-BE49-F238E27FC236}">
                <a16:creationId xmlns:a16="http://schemas.microsoft.com/office/drawing/2014/main" id="{12B455DB-2360-43AB-A49F-8082578A724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77447"/>
            <a:ext cx="12192000" cy="2503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p 5 Products by Rev" id="7" name="slide7">
            <a:extLst>
              <a:ext uri="{FF2B5EF4-FFF2-40B4-BE49-F238E27FC236}">
                <a16:creationId xmlns:a16="http://schemas.microsoft.com/office/drawing/2014/main" id="{108694C0-B6B2-42F7-945C-65D865E9AAD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7167"/>
            <a:ext cx="12192000" cy="284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 By Year" id="8" name="slide8">
            <a:extLst>
              <a:ext uri="{FF2B5EF4-FFF2-40B4-BE49-F238E27FC236}">
                <a16:creationId xmlns:a16="http://schemas.microsoft.com/office/drawing/2014/main" id="{69AC526C-B48B-4884-B223-611823567B2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772"/>
            <a:ext cx="12192000" cy="6772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Year" id="9" name="slide9">
            <a:extLst>
              <a:ext uri="{FF2B5EF4-FFF2-40B4-BE49-F238E27FC236}">
                <a16:creationId xmlns:a16="http://schemas.microsoft.com/office/drawing/2014/main" id="{3E96D7F6-54A1-4F53-BDCE-044CBE40E8F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3475" y="2795587"/>
            <a:ext cx="23050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2025-08-29T06:38:44Z</dcterms:created>
  <dcterms:modified xsi:type="dcterms:W3CDTF">2025-08-29T06:38:44Z</dcterms:modified>
</cp:coreProperties>
</file>