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7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97798" cy="3046988"/>
            <a:chOff x="5763485" y="1746270"/>
            <a:chExt cx="797798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7" y="1753437"/>
              <a:ext cx="472766" cy="2952978"/>
              <a:chOff x="5427641" y="1844409"/>
              <a:chExt cx="473316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4559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63568" y="200188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53,13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174,24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109,49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3"/>
            <a:ext cx="3501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1946982" y="3231123"/>
            <a:ext cx="3501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501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6096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4     	2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6096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              1					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5917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265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Sahaj Singh</cp:lastModifiedBy>
  <cp:revision>63</cp:revision>
  <cp:lastPrinted>2015-10-07T21:36:22Z</cp:lastPrinted>
  <dcterms:created xsi:type="dcterms:W3CDTF">2003-12-08T11:02:30Z</dcterms:created>
  <dcterms:modified xsi:type="dcterms:W3CDTF">2022-03-06T21:28:36Z</dcterms:modified>
</cp:coreProperties>
</file>