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5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1" d="100"/>
          <a:sy n="61" d="100"/>
        </p:scale>
        <p:origin x="1430" y="41"/>
      </p:cViewPr>
      <p:guideLst>
        <p:guide orient="horz" pos="2575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00E8-7467-5347-95AC-7B649ADDE46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818429" y="1441154"/>
            <a:ext cx="1248370" cy="2508715"/>
            <a:chOff x="2103067" y="1657651"/>
            <a:chExt cx="1248370" cy="2508715"/>
          </a:xfrm>
        </p:grpSpPr>
        <p:sp>
          <p:nvSpPr>
            <p:cNvPr id="4" name="TextBox 3"/>
            <p:cNvSpPr txBox="1"/>
            <p:nvPr/>
          </p:nvSpPr>
          <p:spPr>
            <a:xfrm>
              <a:off x="2116297" y="2170080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A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6256" y="2170080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A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3067" y="3615121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3026" y="3615121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2321756" y="2724177"/>
              <a:ext cx="833456" cy="23813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Down Arrow 11"/>
            <p:cNvSpPr/>
            <p:nvPr/>
          </p:nvSpPr>
          <p:spPr>
            <a:xfrm flipH="1">
              <a:off x="2282069" y="2002218"/>
              <a:ext cx="833453" cy="238136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flipH="1">
              <a:off x="2288684" y="3194545"/>
              <a:ext cx="826838" cy="244751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2321758" y="2472811"/>
              <a:ext cx="833454" cy="244751"/>
            </a:xfrm>
            <a:prstGeom prst="curvedUpArrow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6246" y="2889548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5721" y="2889548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flipH="1">
              <a:off x="2282069" y="3449750"/>
              <a:ext cx="833453" cy="238136"/>
            </a:xfrm>
            <a:prstGeom prst="curvedDown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>
              <a:off x="2321756" y="3909390"/>
              <a:ext cx="833454" cy="244751"/>
            </a:xfrm>
            <a:prstGeom prst="curvedUpArrow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6114" y="165765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9974" y="379703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39974" y="236171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35624" y="3087033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3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6" y="1884548"/>
            <a:ext cx="3012352" cy="5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Sahakyan</dc:creator>
  <cp:lastModifiedBy>Nicholas Johnson</cp:lastModifiedBy>
  <cp:revision>7</cp:revision>
  <dcterms:created xsi:type="dcterms:W3CDTF">2015-12-20T22:44:41Z</dcterms:created>
  <dcterms:modified xsi:type="dcterms:W3CDTF">2018-08-17T17:02:56Z</dcterms:modified>
</cp:coreProperties>
</file>