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8" d="100"/>
          <a:sy n="108" d="100"/>
        </p:scale>
        <p:origin x="-784" y="-80"/>
      </p:cViewPr>
      <p:guideLst>
        <p:guide orient="horz" pos="2575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00E8-7467-5347-95AC-7B649ADDE46A}" type="datetimeFigureOut">
              <a:rPr lang="en-US" smtClean="0"/>
              <a:t>23/12/15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818429" y="1441154"/>
            <a:ext cx="1248370" cy="2508715"/>
            <a:chOff x="2103067" y="1657651"/>
            <a:chExt cx="1248370" cy="2508715"/>
          </a:xfrm>
        </p:grpSpPr>
        <p:sp>
          <p:nvSpPr>
            <p:cNvPr id="4" name="TextBox 3"/>
            <p:cNvSpPr txBox="1"/>
            <p:nvPr/>
          </p:nvSpPr>
          <p:spPr>
            <a:xfrm>
              <a:off x="2116297" y="2170080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r>
                <a:rPr lang="en-US" b="1" dirty="0" smtClean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256" y="2170080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3067" y="3615121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r>
                <a:rPr lang="en-US" b="1" dirty="0" smtClean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3026" y="3615121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2321756" y="2724177"/>
              <a:ext cx="833456" cy="23813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Down Arrow 11"/>
            <p:cNvSpPr/>
            <p:nvPr/>
          </p:nvSpPr>
          <p:spPr>
            <a:xfrm flipH="1">
              <a:off x="2282069" y="2002218"/>
              <a:ext cx="833453" cy="238136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2288684" y="3194545"/>
              <a:ext cx="826838" cy="244751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2321758" y="2472811"/>
              <a:ext cx="833454" cy="244751"/>
            </a:xfrm>
            <a:prstGeom prst="curvedUp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6246" y="2889548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r>
                <a:rPr lang="en-US" b="1" dirty="0" smtClean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5721" y="2889548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flipH="1">
              <a:off x="2282069" y="3449750"/>
              <a:ext cx="833453" cy="238136"/>
            </a:xfrm>
            <a:prstGeom prst="curvedDown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2321756" y="3909390"/>
              <a:ext cx="833454" cy="244751"/>
            </a:xfrm>
            <a:prstGeom prst="curvedUpArrow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4874" y="1657651"/>
              <a:ext cx="36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1</a:t>
              </a:r>
              <a:endParaRPr lang="en-US" baseline="-25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8734" y="3797034"/>
              <a:ext cx="36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4</a:t>
              </a:r>
              <a:endParaRPr lang="en-US" baseline="-25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8734" y="2361717"/>
              <a:ext cx="36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2</a:t>
              </a:r>
              <a:endParaRPr lang="en-US" baseline="-25000" dirty="0"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4384" y="3087033"/>
              <a:ext cx="36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latin typeface="Arial"/>
                  <a:cs typeface="Arial"/>
                </a:rPr>
                <a:t>3</a:t>
              </a:r>
              <a:endParaRPr lang="en-US" baseline="-25000" dirty="0">
                <a:latin typeface="Arial"/>
                <a:cs typeface="Arial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6" y="1884548"/>
            <a:ext cx="3012352" cy="5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Sahakyan</dc:creator>
  <cp:lastModifiedBy>Aleksandr Sahakyan</cp:lastModifiedBy>
  <cp:revision>6</cp:revision>
  <dcterms:created xsi:type="dcterms:W3CDTF">2015-12-20T22:44:41Z</dcterms:created>
  <dcterms:modified xsi:type="dcterms:W3CDTF">2015-12-23T19:10:03Z</dcterms:modified>
</cp:coreProperties>
</file>